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304" r:id="rId3"/>
    <p:sldId id="319" r:id="rId4"/>
    <p:sldId id="266" r:id="rId5"/>
    <p:sldId id="274" r:id="rId6"/>
    <p:sldId id="273" r:id="rId7"/>
    <p:sldId id="282" r:id="rId8"/>
    <p:sldId id="286" r:id="rId9"/>
    <p:sldId id="256" r:id="rId10"/>
    <p:sldId id="310" r:id="rId11"/>
    <p:sldId id="307" r:id="rId12"/>
    <p:sldId id="308" r:id="rId13"/>
    <p:sldId id="287" r:id="rId14"/>
    <p:sldId id="288" r:id="rId15"/>
    <p:sldId id="277" r:id="rId16"/>
    <p:sldId id="309" r:id="rId17"/>
    <p:sldId id="314" r:id="rId18"/>
    <p:sldId id="281" r:id="rId19"/>
    <p:sldId id="311" r:id="rId20"/>
    <p:sldId id="315" r:id="rId21"/>
    <p:sldId id="257" r:id="rId22"/>
    <p:sldId id="316" r:id="rId23"/>
    <p:sldId id="317" r:id="rId24"/>
    <p:sldId id="280" r:id="rId25"/>
    <p:sldId id="313" r:id="rId26"/>
    <p:sldId id="292" r:id="rId27"/>
    <p:sldId id="318" r:id="rId28"/>
    <p:sldId id="279" r:id="rId29"/>
    <p:sldId id="285" r:id="rId30"/>
    <p:sldId id="291"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F99FF"/>
    <a:srgbClr val="952DDB"/>
    <a:srgbClr val="FF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7DE8E-C9B2-44BE-8864-A6C4E7D8077B}" v="661" dt="2026-01-29T16:53:02.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3" autoAdjust="0"/>
    <p:restoredTop sz="91880" autoAdjust="0"/>
  </p:normalViewPr>
  <p:slideViewPr>
    <p:cSldViewPr snapToGrid="0">
      <p:cViewPr varScale="1">
        <p:scale>
          <a:sx n="50" d="100"/>
          <a:sy n="50" d="100"/>
        </p:scale>
        <p:origin x="1292" y="264"/>
      </p:cViewPr>
      <p:guideLst/>
    </p:cSldViewPr>
  </p:slideViewPr>
  <p:notesTextViewPr>
    <p:cViewPr>
      <p:scale>
        <a:sx n="1" d="1"/>
        <a:sy n="1" d="1"/>
      </p:scale>
      <p:origin x="0" y="0"/>
    </p:cViewPr>
  </p:notesTextViewPr>
  <p:sorterViewPr>
    <p:cViewPr>
      <p:scale>
        <a:sx n="100" d="100"/>
        <a:sy n="100" d="100"/>
      </p:scale>
      <p:origin x="0" y="-14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K Baird" userId="9416402f-3f70-4165-a887-3dc3377f5e78" providerId="ADAL" clId="{5FDBCCD7-3BF3-4740-83B5-7A07EF0D2967}"/>
    <pc:docChg chg="undo custSel addSld delSld modSld">
      <pc:chgData name="Erica K Baird" userId="9416402f-3f70-4165-a887-3dc3377f5e78" providerId="ADAL" clId="{5FDBCCD7-3BF3-4740-83B5-7A07EF0D2967}" dt="2026-01-29T16:53:02.709" v="697"/>
      <pc:docMkLst>
        <pc:docMk/>
      </pc:docMkLst>
      <pc:sldChg chg="del">
        <pc:chgData name="Erica K Baird" userId="9416402f-3f70-4165-a887-3dc3377f5e78" providerId="ADAL" clId="{5FDBCCD7-3BF3-4740-83B5-7A07EF0D2967}" dt="2026-01-29T16:36:20.927" v="0" actId="47"/>
        <pc:sldMkLst>
          <pc:docMk/>
          <pc:sldMk cId="2807661475" sldId="258"/>
        </pc:sldMkLst>
      </pc:sldChg>
      <pc:sldChg chg="del">
        <pc:chgData name="Erica K Baird" userId="9416402f-3f70-4165-a887-3dc3377f5e78" providerId="ADAL" clId="{5FDBCCD7-3BF3-4740-83B5-7A07EF0D2967}" dt="2026-01-29T16:36:20.927" v="0" actId="47"/>
        <pc:sldMkLst>
          <pc:docMk/>
          <pc:sldMk cId="2556030571" sldId="260"/>
        </pc:sldMkLst>
      </pc:sldChg>
      <pc:sldChg chg="del">
        <pc:chgData name="Erica K Baird" userId="9416402f-3f70-4165-a887-3dc3377f5e78" providerId="ADAL" clId="{5FDBCCD7-3BF3-4740-83B5-7A07EF0D2967}" dt="2026-01-29T16:36:20.927" v="0" actId="47"/>
        <pc:sldMkLst>
          <pc:docMk/>
          <pc:sldMk cId="2029605322" sldId="262"/>
        </pc:sldMkLst>
      </pc:sldChg>
      <pc:sldChg chg="del">
        <pc:chgData name="Erica K Baird" userId="9416402f-3f70-4165-a887-3dc3377f5e78" providerId="ADAL" clId="{5FDBCCD7-3BF3-4740-83B5-7A07EF0D2967}" dt="2026-01-29T16:36:20.927" v="0" actId="47"/>
        <pc:sldMkLst>
          <pc:docMk/>
          <pc:sldMk cId="1195675032" sldId="263"/>
        </pc:sldMkLst>
      </pc:sldChg>
      <pc:sldChg chg="del">
        <pc:chgData name="Erica K Baird" userId="9416402f-3f70-4165-a887-3dc3377f5e78" providerId="ADAL" clId="{5FDBCCD7-3BF3-4740-83B5-7A07EF0D2967}" dt="2026-01-29T16:36:20.927" v="0" actId="47"/>
        <pc:sldMkLst>
          <pc:docMk/>
          <pc:sldMk cId="3205753235" sldId="264"/>
        </pc:sldMkLst>
      </pc:sldChg>
      <pc:sldChg chg="del">
        <pc:chgData name="Erica K Baird" userId="9416402f-3f70-4165-a887-3dc3377f5e78" providerId="ADAL" clId="{5FDBCCD7-3BF3-4740-83B5-7A07EF0D2967}" dt="2026-01-29T16:36:20.927" v="0" actId="47"/>
        <pc:sldMkLst>
          <pc:docMk/>
          <pc:sldMk cId="3875959858" sldId="265"/>
        </pc:sldMkLst>
      </pc:sldChg>
      <pc:sldChg chg="delSp add del setBg delDesignElem">
        <pc:chgData name="Erica K Baird" userId="9416402f-3f70-4165-a887-3dc3377f5e78" providerId="ADAL" clId="{5FDBCCD7-3BF3-4740-83B5-7A07EF0D2967}" dt="2026-01-29T16:43:18.332" v="308"/>
        <pc:sldMkLst>
          <pc:docMk/>
          <pc:sldMk cId="344041275" sldId="266"/>
        </pc:sldMkLst>
        <pc:spChg chg="del">
          <ac:chgData name="Erica K Baird" userId="9416402f-3f70-4165-a887-3dc3377f5e78" providerId="ADAL" clId="{5FDBCCD7-3BF3-4740-83B5-7A07EF0D2967}" dt="2026-01-29T16:43:18.332" v="308"/>
          <ac:spMkLst>
            <pc:docMk/>
            <pc:sldMk cId="344041275" sldId="266"/>
            <ac:spMk id="18" creationId="{1CD81A2A-6ED4-4EF4-A14C-912D31E14800}"/>
          </ac:spMkLst>
        </pc:spChg>
        <pc:spChg chg="del">
          <ac:chgData name="Erica K Baird" userId="9416402f-3f70-4165-a887-3dc3377f5e78" providerId="ADAL" clId="{5FDBCCD7-3BF3-4740-83B5-7A07EF0D2967}" dt="2026-01-29T16:43:18.332" v="308"/>
          <ac:spMkLst>
            <pc:docMk/>
            <pc:sldMk cId="344041275" sldId="266"/>
            <ac:spMk id="20" creationId="{1661932C-CA15-4E17-B115-FAE7CBEE4789}"/>
          </ac:spMkLst>
        </pc:spChg>
        <pc:spChg chg="del">
          <ac:chgData name="Erica K Baird" userId="9416402f-3f70-4165-a887-3dc3377f5e78" providerId="ADAL" clId="{5FDBCCD7-3BF3-4740-83B5-7A07EF0D2967}" dt="2026-01-29T16:43:18.332" v="308"/>
          <ac:spMkLst>
            <pc:docMk/>
            <pc:sldMk cId="344041275" sldId="266"/>
            <ac:spMk id="22" creationId="{8590ADD5-9383-4D3D-9047-3DA2593CCB5D}"/>
          </ac:spMkLst>
        </pc:spChg>
        <pc:spChg chg="del">
          <ac:chgData name="Erica K Baird" userId="9416402f-3f70-4165-a887-3dc3377f5e78" providerId="ADAL" clId="{5FDBCCD7-3BF3-4740-83B5-7A07EF0D2967}" dt="2026-01-29T16:43:18.332" v="308"/>
          <ac:spMkLst>
            <pc:docMk/>
            <pc:sldMk cId="344041275" sldId="266"/>
            <ac:spMk id="24" creationId="{DABE3E45-88CF-45D8-8D40-C773324D93F6}"/>
          </ac:spMkLst>
        </pc:spChg>
        <pc:spChg chg="del">
          <ac:chgData name="Erica K Baird" userId="9416402f-3f70-4165-a887-3dc3377f5e78" providerId="ADAL" clId="{5FDBCCD7-3BF3-4740-83B5-7A07EF0D2967}" dt="2026-01-29T16:43:18.332" v="308"/>
          <ac:spMkLst>
            <pc:docMk/>
            <pc:sldMk cId="344041275" sldId="266"/>
            <ac:spMk id="28" creationId="{B91ECDA9-56DC-4270-8F33-01C5637B8CEB}"/>
          </ac:spMkLst>
        </pc:spChg>
        <pc:spChg chg="del">
          <ac:chgData name="Erica K Baird" userId="9416402f-3f70-4165-a887-3dc3377f5e78" providerId="ADAL" clId="{5FDBCCD7-3BF3-4740-83B5-7A07EF0D2967}" dt="2026-01-29T16:43:18.332" v="308"/>
          <ac:spMkLst>
            <pc:docMk/>
            <pc:sldMk cId="344041275" sldId="266"/>
            <ac:spMk id="30" creationId="{75F47824-961D-465D-84F9-EAE11BC6173B}"/>
          </ac:spMkLst>
        </pc:spChg>
        <pc:spChg chg="del">
          <ac:chgData name="Erica K Baird" userId="9416402f-3f70-4165-a887-3dc3377f5e78" providerId="ADAL" clId="{5FDBCCD7-3BF3-4740-83B5-7A07EF0D2967}" dt="2026-01-29T16:43:18.332" v="308"/>
          <ac:spMkLst>
            <pc:docMk/>
            <pc:sldMk cId="344041275" sldId="266"/>
            <ac:spMk id="32" creationId="{FEC9DA3E-C1D7-472D-B7C0-F71AE41FBA23}"/>
          </ac:spMkLst>
        </pc:spChg>
        <pc:cxnChg chg="del">
          <ac:chgData name="Erica K Baird" userId="9416402f-3f70-4165-a887-3dc3377f5e78" providerId="ADAL" clId="{5FDBCCD7-3BF3-4740-83B5-7A07EF0D2967}" dt="2026-01-29T16:43:18.332" v="308"/>
          <ac:cxnSpMkLst>
            <pc:docMk/>
            <pc:sldMk cId="344041275" sldId="266"/>
            <ac:cxnSpMk id="26" creationId="{49CD1692-827B-4C8D-B4A1-134FD04CF45C}"/>
          </ac:cxnSpMkLst>
        </pc:cxnChg>
      </pc:sldChg>
      <pc:sldChg chg="del">
        <pc:chgData name="Erica K Baird" userId="9416402f-3f70-4165-a887-3dc3377f5e78" providerId="ADAL" clId="{5FDBCCD7-3BF3-4740-83B5-7A07EF0D2967}" dt="2026-01-29T16:36:20.927" v="0" actId="47"/>
        <pc:sldMkLst>
          <pc:docMk/>
          <pc:sldMk cId="3667891143" sldId="267"/>
        </pc:sldMkLst>
      </pc:sldChg>
      <pc:sldChg chg="del">
        <pc:chgData name="Erica K Baird" userId="9416402f-3f70-4165-a887-3dc3377f5e78" providerId="ADAL" clId="{5FDBCCD7-3BF3-4740-83B5-7A07EF0D2967}" dt="2026-01-29T16:36:20.927" v="0" actId="47"/>
        <pc:sldMkLst>
          <pc:docMk/>
          <pc:sldMk cId="253459075" sldId="268"/>
        </pc:sldMkLst>
      </pc:sldChg>
      <pc:sldChg chg="del">
        <pc:chgData name="Erica K Baird" userId="9416402f-3f70-4165-a887-3dc3377f5e78" providerId="ADAL" clId="{5FDBCCD7-3BF3-4740-83B5-7A07EF0D2967}" dt="2026-01-29T16:36:20.927" v="0" actId="47"/>
        <pc:sldMkLst>
          <pc:docMk/>
          <pc:sldMk cId="1697499846" sldId="269"/>
        </pc:sldMkLst>
      </pc:sldChg>
      <pc:sldChg chg="del">
        <pc:chgData name="Erica K Baird" userId="9416402f-3f70-4165-a887-3dc3377f5e78" providerId="ADAL" clId="{5FDBCCD7-3BF3-4740-83B5-7A07EF0D2967}" dt="2026-01-29T16:36:20.927" v="0" actId="47"/>
        <pc:sldMkLst>
          <pc:docMk/>
          <pc:sldMk cId="574202371" sldId="270"/>
        </pc:sldMkLst>
      </pc:sldChg>
      <pc:sldChg chg="del">
        <pc:chgData name="Erica K Baird" userId="9416402f-3f70-4165-a887-3dc3377f5e78" providerId="ADAL" clId="{5FDBCCD7-3BF3-4740-83B5-7A07EF0D2967}" dt="2026-01-29T16:36:20.927" v="0" actId="47"/>
        <pc:sldMkLst>
          <pc:docMk/>
          <pc:sldMk cId="780767873" sldId="271"/>
        </pc:sldMkLst>
      </pc:sldChg>
      <pc:sldChg chg="del">
        <pc:chgData name="Erica K Baird" userId="9416402f-3f70-4165-a887-3dc3377f5e78" providerId="ADAL" clId="{5FDBCCD7-3BF3-4740-83B5-7A07EF0D2967}" dt="2026-01-29T16:36:20.927" v="0" actId="47"/>
        <pc:sldMkLst>
          <pc:docMk/>
          <pc:sldMk cId="58593712" sldId="272"/>
        </pc:sldMkLst>
      </pc:sldChg>
      <pc:sldChg chg="delSp add del setBg delDesignElem">
        <pc:chgData name="Erica K Baird" userId="9416402f-3f70-4165-a887-3dc3377f5e78" providerId="ADAL" clId="{5FDBCCD7-3BF3-4740-83B5-7A07EF0D2967}" dt="2026-01-29T16:47:57.318" v="695"/>
        <pc:sldMkLst>
          <pc:docMk/>
          <pc:sldMk cId="320534941" sldId="273"/>
        </pc:sldMkLst>
        <pc:spChg chg="del">
          <ac:chgData name="Erica K Baird" userId="9416402f-3f70-4165-a887-3dc3377f5e78" providerId="ADAL" clId="{5FDBCCD7-3BF3-4740-83B5-7A07EF0D2967}" dt="2026-01-29T16:47:57.318" v="695"/>
          <ac:spMkLst>
            <pc:docMk/>
            <pc:sldMk cId="320534941" sldId="273"/>
            <ac:spMk id="20" creationId="{955A2079-FA98-4876-80F0-72364A7D2EA4}"/>
          </ac:spMkLst>
        </pc:spChg>
      </pc:sldChg>
      <pc:sldChg chg="delSp add del setBg delDesignElem">
        <pc:chgData name="Erica K Baird" userId="9416402f-3f70-4165-a887-3dc3377f5e78" providerId="ADAL" clId="{5FDBCCD7-3BF3-4740-83B5-7A07EF0D2967}" dt="2026-01-29T16:53:02.709" v="697"/>
        <pc:sldMkLst>
          <pc:docMk/>
          <pc:sldMk cId="2532200406" sldId="274"/>
        </pc:sldMkLst>
        <pc:spChg chg="del">
          <ac:chgData name="Erica K Baird" userId="9416402f-3f70-4165-a887-3dc3377f5e78" providerId="ADAL" clId="{5FDBCCD7-3BF3-4740-83B5-7A07EF0D2967}" dt="2026-01-29T16:53:02.709" v="697"/>
          <ac:spMkLst>
            <pc:docMk/>
            <pc:sldMk cId="2532200406" sldId="274"/>
            <ac:spMk id="9" creationId="{35DB3719-6FDC-4E5D-891D-FF40B7300F64}"/>
          </ac:spMkLst>
        </pc:spChg>
        <pc:spChg chg="del">
          <ac:chgData name="Erica K Baird" userId="9416402f-3f70-4165-a887-3dc3377f5e78" providerId="ADAL" clId="{5FDBCCD7-3BF3-4740-83B5-7A07EF0D2967}" dt="2026-01-29T16:53:02.709" v="697"/>
          <ac:spMkLst>
            <pc:docMk/>
            <pc:sldMk cId="2532200406" sldId="274"/>
            <ac:spMk id="11" creationId="{E0CBAC23-2E3F-4A90-BA59-F8299F6A5439}"/>
          </ac:spMkLst>
        </pc:spChg>
      </pc:sldChg>
      <pc:sldChg chg="del">
        <pc:chgData name="Erica K Baird" userId="9416402f-3f70-4165-a887-3dc3377f5e78" providerId="ADAL" clId="{5FDBCCD7-3BF3-4740-83B5-7A07EF0D2967}" dt="2026-01-29T16:42:07.374" v="306" actId="47"/>
        <pc:sldMkLst>
          <pc:docMk/>
          <pc:sldMk cId="2662208125" sldId="275"/>
        </pc:sldMkLst>
      </pc:sldChg>
      <pc:sldChg chg="del">
        <pc:chgData name="Erica K Baird" userId="9416402f-3f70-4165-a887-3dc3377f5e78" providerId="ADAL" clId="{5FDBCCD7-3BF3-4740-83B5-7A07EF0D2967}" dt="2026-01-29T16:36:20.927" v="0" actId="47"/>
        <pc:sldMkLst>
          <pc:docMk/>
          <pc:sldMk cId="2023679656" sldId="278"/>
        </pc:sldMkLst>
      </pc:sldChg>
      <pc:sldChg chg="del">
        <pc:chgData name="Erica K Baird" userId="9416402f-3f70-4165-a887-3dc3377f5e78" providerId="ADAL" clId="{5FDBCCD7-3BF3-4740-83B5-7A07EF0D2967}" dt="2026-01-29T16:36:20.927" v="0" actId="47"/>
        <pc:sldMkLst>
          <pc:docMk/>
          <pc:sldMk cId="3969173377" sldId="283"/>
        </pc:sldMkLst>
      </pc:sldChg>
      <pc:sldChg chg="del">
        <pc:chgData name="Erica K Baird" userId="9416402f-3f70-4165-a887-3dc3377f5e78" providerId="ADAL" clId="{5FDBCCD7-3BF3-4740-83B5-7A07EF0D2967}" dt="2026-01-29T16:36:20.927" v="0" actId="47"/>
        <pc:sldMkLst>
          <pc:docMk/>
          <pc:sldMk cId="795141879" sldId="290"/>
        </pc:sldMkLst>
      </pc:sldChg>
      <pc:sldChg chg="del">
        <pc:chgData name="Erica K Baird" userId="9416402f-3f70-4165-a887-3dc3377f5e78" providerId="ADAL" clId="{5FDBCCD7-3BF3-4740-83B5-7A07EF0D2967}" dt="2026-01-29T16:36:20.927" v="0" actId="47"/>
        <pc:sldMkLst>
          <pc:docMk/>
          <pc:sldMk cId="2487649839" sldId="293"/>
        </pc:sldMkLst>
      </pc:sldChg>
      <pc:sldChg chg="del">
        <pc:chgData name="Erica K Baird" userId="9416402f-3f70-4165-a887-3dc3377f5e78" providerId="ADAL" clId="{5FDBCCD7-3BF3-4740-83B5-7A07EF0D2967}" dt="2026-01-29T16:36:20.927" v="0" actId="47"/>
        <pc:sldMkLst>
          <pc:docMk/>
          <pc:sldMk cId="586594063" sldId="294"/>
        </pc:sldMkLst>
      </pc:sldChg>
      <pc:sldChg chg="del">
        <pc:chgData name="Erica K Baird" userId="9416402f-3f70-4165-a887-3dc3377f5e78" providerId="ADAL" clId="{5FDBCCD7-3BF3-4740-83B5-7A07EF0D2967}" dt="2026-01-29T16:36:20.927" v="0" actId="47"/>
        <pc:sldMkLst>
          <pc:docMk/>
          <pc:sldMk cId="966896629" sldId="295"/>
        </pc:sldMkLst>
      </pc:sldChg>
      <pc:sldChg chg="del">
        <pc:chgData name="Erica K Baird" userId="9416402f-3f70-4165-a887-3dc3377f5e78" providerId="ADAL" clId="{5FDBCCD7-3BF3-4740-83B5-7A07EF0D2967}" dt="2026-01-29T16:36:20.927" v="0" actId="47"/>
        <pc:sldMkLst>
          <pc:docMk/>
          <pc:sldMk cId="3478244433" sldId="296"/>
        </pc:sldMkLst>
      </pc:sldChg>
      <pc:sldChg chg="del">
        <pc:chgData name="Erica K Baird" userId="9416402f-3f70-4165-a887-3dc3377f5e78" providerId="ADAL" clId="{5FDBCCD7-3BF3-4740-83B5-7A07EF0D2967}" dt="2026-01-29T16:36:20.927" v="0" actId="47"/>
        <pc:sldMkLst>
          <pc:docMk/>
          <pc:sldMk cId="1040428091" sldId="297"/>
        </pc:sldMkLst>
      </pc:sldChg>
      <pc:sldChg chg="del">
        <pc:chgData name="Erica K Baird" userId="9416402f-3f70-4165-a887-3dc3377f5e78" providerId="ADAL" clId="{5FDBCCD7-3BF3-4740-83B5-7A07EF0D2967}" dt="2026-01-29T16:36:20.927" v="0" actId="47"/>
        <pc:sldMkLst>
          <pc:docMk/>
          <pc:sldMk cId="2395903721" sldId="298"/>
        </pc:sldMkLst>
      </pc:sldChg>
      <pc:sldChg chg="del">
        <pc:chgData name="Erica K Baird" userId="9416402f-3f70-4165-a887-3dc3377f5e78" providerId="ADAL" clId="{5FDBCCD7-3BF3-4740-83B5-7A07EF0D2967}" dt="2026-01-29T16:36:20.927" v="0" actId="47"/>
        <pc:sldMkLst>
          <pc:docMk/>
          <pc:sldMk cId="988427927" sldId="299"/>
        </pc:sldMkLst>
      </pc:sldChg>
      <pc:sldChg chg="del">
        <pc:chgData name="Erica K Baird" userId="9416402f-3f70-4165-a887-3dc3377f5e78" providerId="ADAL" clId="{5FDBCCD7-3BF3-4740-83B5-7A07EF0D2967}" dt="2026-01-29T16:36:20.927" v="0" actId="47"/>
        <pc:sldMkLst>
          <pc:docMk/>
          <pc:sldMk cId="1513111572" sldId="301"/>
        </pc:sldMkLst>
      </pc:sldChg>
      <pc:sldChg chg="del">
        <pc:chgData name="Erica K Baird" userId="9416402f-3f70-4165-a887-3dc3377f5e78" providerId="ADAL" clId="{5FDBCCD7-3BF3-4740-83B5-7A07EF0D2967}" dt="2026-01-29T16:36:20.927" v="0" actId="47"/>
        <pc:sldMkLst>
          <pc:docMk/>
          <pc:sldMk cId="2661362689" sldId="302"/>
        </pc:sldMkLst>
      </pc:sldChg>
      <pc:sldChg chg="add del">
        <pc:chgData name="Erica K Baird" userId="9416402f-3f70-4165-a887-3dc3377f5e78" providerId="ADAL" clId="{5FDBCCD7-3BF3-4740-83B5-7A07EF0D2967}" dt="2026-01-29T16:36:39.522" v="3" actId="47"/>
        <pc:sldMkLst>
          <pc:docMk/>
          <pc:sldMk cId="1571636524" sldId="303"/>
        </pc:sldMkLst>
      </pc:sldChg>
      <pc:sldChg chg="del">
        <pc:chgData name="Erica K Baird" userId="9416402f-3f70-4165-a887-3dc3377f5e78" providerId="ADAL" clId="{5FDBCCD7-3BF3-4740-83B5-7A07EF0D2967}" dt="2026-01-29T16:36:20.927" v="0" actId="47"/>
        <pc:sldMkLst>
          <pc:docMk/>
          <pc:sldMk cId="3296337382" sldId="305"/>
        </pc:sldMkLst>
      </pc:sldChg>
      <pc:sldChg chg="del">
        <pc:chgData name="Erica K Baird" userId="9416402f-3f70-4165-a887-3dc3377f5e78" providerId="ADAL" clId="{5FDBCCD7-3BF3-4740-83B5-7A07EF0D2967}" dt="2026-01-29T16:43:32.563" v="317" actId="47"/>
        <pc:sldMkLst>
          <pc:docMk/>
          <pc:sldMk cId="411701335" sldId="306"/>
        </pc:sldMkLst>
      </pc:sldChg>
      <pc:sldChg chg="del">
        <pc:chgData name="Erica K Baird" userId="9416402f-3f70-4165-a887-3dc3377f5e78" providerId="ADAL" clId="{5FDBCCD7-3BF3-4740-83B5-7A07EF0D2967}" dt="2026-01-29T16:36:20.927" v="0" actId="47"/>
        <pc:sldMkLst>
          <pc:docMk/>
          <pc:sldMk cId="2726001162" sldId="312"/>
        </pc:sldMkLst>
      </pc:sldChg>
      <pc:sldChg chg="addSp delSp modSp add del mod setBg">
        <pc:chgData name="Erica K Baird" userId="9416402f-3f70-4165-a887-3dc3377f5e78" providerId="ADAL" clId="{5FDBCCD7-3BF3-4740-83B5-7A07EF0D2967}" dt="2026-01-29T16:45:33.276" v="693"/>
        <pc:sldMkLst>
          <pc:docMk/>
          <pc:sldMk cId="1398624970" sldId="319"/>
        </pc:sldMkLst>
        <pc:spChg chg="mod">
          <ac:chgData name="Erica K Baird" userId="9416402f-3f70-4165-a887-3dc3377f5e78" providerId="ADAL" clId="{5FDBCCD7-3BF3-4740-83B5-7A07EF0D2967}" dt="2026-01-29T16:44:47.742" v="318" actId="26606"/>
          <ac:spMkLst>
            <pc:docMk/>
            <pc:sldMk cId="1398624970" sldId="319"/>
            <ac:spMk id="2" creationId="{7EC6F10D-BCA6-36E1-ACB6-4B5219CF7E8C}"/>
          </ac:spMkLst>
        </pc:spChg>
        <pc:spChg chg="add del mod">
          <ac:chgData name="Erica K Baird" userId="9416402f-3f70-4165-a887-3dc3377f5e78" providerId="ADAL" clId="{5FDBCCD7-3BF3-4740-83B5-7A07EF0D2967}" dt="2026-01-29T16:37:14.615" v="11" actId="478"/>
          <ac:spMkLst>
            <pc:docMk/>
            <pc:sldMk cId="1398624970" sldId="319"/>
            <ac:spMk id="3" creationId="{D40A4D3D-6C00-A7BA-0F84-9BBEAB2C2CCD}"/>
          </ac:spMkLst>
        </pc:spChg>
        <pc:spChg chg="add">
          <ac:chgData name="Erica K Baird" userId="9416402f-3f70-4165-a887-3dc3377f5e78" providerId="ADAL" clId="{5FDBCCD7-3BF3-4740-83B5-7A07EF0D2967}" dt="2026-01-29T16:44:47.742" v="318" actId="26606"/>
          <ac:spMkLst>
            <pc:docMk/>
            <pc:sldMk cId="1398624970" sldId="319"/>
            <ac:spMk id="10" creationId="{BACC6370-2D7E-4714-9D71-7542949D7D5D}"/>
          </ac:spMkLst>
        </pc:spChg>
        <pc:spChg chg="add">
          <ac:chgData name="Erica K Baird" userId="9416402f-3f70-4165-a887-3dc3377f5e78" providerId="ADAL" clId="{5FDBCCD7-3BF3-4740-83B5-7A07EF0D2967}" dt="2026-01-29T16:44:47.742" v="318" actId="26606"/>
          <ac:spMkLst>
            <pc:docMk/>
            <pc:sldMk cId="1398624970" sldId="319"/>
            <ac:spMk id="12" creationId="{F68B3F68-107C-434F-AA38-110D5EA91B85}"/>
          </ac:spMkLst>
        </pc:spChg>
        <pc:spChg chg="add">
          <ac:chgData name="Erica K Baird" userId="9416402f-3f70-4165-a887-3dc3377f5e78" providerId="ADAL" clId="{5FDBCCD7-3BF3-4740-83B5-7A07EF0D2967}" dt="2026-01-29T16:44:47.742" v="318" actId="26606"/>
          <ac:spMkLst>
            <pc:docMk/>
            <pc:sldMk cId="1398624970" sldId="319"/>
            <ac:spMk id="14" creationId="{AAD0DBB9-1A4B-4391-81D4-CB19F9AB918A}"/>
          </ac:spMkLst>
        </pc:spChg>
        <pc:spChg chg="add">
          <ac:chgData name="Erica K Baird" userId="9416402f-3f70-4165-a887-3dc3377f5e78" providerId="ADAL" clId="{5FDBCCD7-3BF3-4740-83B5-7A07EF0D2967}" dt="2026-01-29T16:44:47.742" v="318" actId="26606"/>
          <ac:spMkLst>
            <pc:docMk/>
            <pc:sldMk cId="1398624970" sldId="319"/>
            <ac:spMk id="16" creationId="{063BBA22-50EA-4C4D-BE05-F1CE4E63AA56}"/>
          </ac:spMkLst>
        </pc:spChg>
        <pc:graphicFrameChg chg="mod modGraphic">
          <ac:chgData name="Erica K Baird" userId="9416402f-3f70-4165-a887-3dc3377f5e78" providerId="ADAL" clId="{5FDBCCD7-3BF3-4740-83B5-7A07EF0D2967}" dt="2026-01-29T16:45:33.276" v="693"/>
          <ac:graphicFrameMkLst>
            <pc:docMk/>
            <pc:sldMk cId="1398624970" sldId="319"/>
            <ac:graphicFrameMk id="5" creationId="{1EFFCB9D-453E-B68E-4645-E53300066581}"/>
          </ac:graphicFrameMkLst>
        </pc:graphicFrame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6" Type="http://schemas.openxmlformats.org/officeDocument/2006/relationships/image" Target="../media/image56.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6" Type="http://schemas.openxmlformats.org/officeDocument/2006/relationships/image" Target="../media/image56.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4F1C9-AA1A-473F-8F49-ACA26B383BFB}"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F7B14919-78AF-4D49-8B3A-F3E8918C274B}">
      <dgm:prSet/>
      <dgm:spPr/>
      <dgm:t>
        <a:bodyPr/>
        <a:lstStyle/>
        <a:p>
          <a:pPr>
            <a:defRPr cap="all"/>
          </a:pPr>
          <a:r>
            <a:rPr lang="en-US" dirty="0"/>
            <a:t>DEBT</a:t>
          </a:r>
        </a:p>
      </dgm:t>
    </dgm:pt>
    <dgm:pt modelId="{0CC8BEB7-025F-4842-84C4-915B2FFEA21D}" type="parTrans" cxnId="{EBC90AC6-7B4F-44DC-8131-A4285EC9EBE4}">
      <dgm:prSet/>
      <dgm:spPr/>
      <dgm:t>
        <a:bodyPr/>
        <a:lstStyle/>
        <a:p>
          <a:endParaRPr lang="en-US"/>
        </a:p>
      </dgm:t>
    </dgm:pt>
    <dgm:pt modelId="{607654C1-58A0-41FF-A02F-4C8DE3B571AB}" type="sibTrans" cxnId="{EBC90AC6-7B4F-44DC-8131-A4285EC9EBE4}">
      <dgm:prSet/>
      <dgm:spPr/>
      <dgm:t>
        <a:bodyPr/>
        <a:lstStyle/>
        <a:p>
          <a:endParaRPr lang="en-US"/>
        </a:p>
      </dgm:t>
    </dgm:pt>
    <dgm:pt modelId="{A1270E78-11CD-4A78-88C4-A69A8292EFB5}">
      <dgm:prSet/>
      <dgm:spPr/>
      <dgm:t>
        <a:bodyPr/>
        <a:lstStyle/>
        <a:p>
          <a:pPr>
            <a:defRPr cap="all"/>
          </a:pPr>
          <a:r>
            <a:rPr lang="en-US" dirty="0"/>
            <a:t>SAVINGS</a:t>
          </a:r>
        </a:p>
      </dgm:t>
    </dgm:pt>
    <dgm:pt modelId="{2130688D-EDEA-43D8-A0DE-93B292FE3FA5}" type="parTrans" cxnId="{654D907C-489B-41B9-8024-3CADE845B55F}">
      <dgm:prSet/>
      <dgm:spPr/>
      <dgm:t>
        <a:bodyPr/>
        <a:lstStyle/>
        <a:p>
          <a:endParaRPr lang="en-US"/>
        </a:p>
      </dgm:t>
    </dgm:pt>
    <dgm:pt modelId="{9B6C60E5-8C4B-46A9-B5DF-CCE384B589E8}" type="sibTrans" cxnId="{654D907C-489B-41B9-8024-3CADE845B55F}">
      <dgm:prSet/>
      <dgm:spPr/>
      <dgm:t>
        <a:bodyPr/>
        <a:lstStyle/>
        <a:p>
          <a:endParaRPr lang="en-US"/>
        </a:p>
      </dgm:t>
    </dgm:pt>
    <dgm:pt modelId="{FC5FEF8D-172C-4995-9504-434F79B23FE5}">
      <dgm:prSet/>
      <dgm:spPr/>
      <dgm:t>
        <a:bodyPr/>
        <a:lstStyle/>
        <a:p>
          <a:pPr>
            <a:defRPr cap="all"/>
          </a:pPr>
          <a:r>
            <a:rPr lang="en-US"/>
            <a:t>Budgeting</a:t>
          </a:r>
        </a:p>
      </dgm:t>
    </dgm:pt>
    <dgm:pt modelId="{B67896EE-F25A-42D0-9931-84AFD7DC6240}" type="parTrans" cxnId="{7B0FB8E1-589E-4E5A-8B36-6508C5A8CC78}">
      <dgm:prSet/>
      <dgm:spPr/>
      <dgm:t>
        <a:bodyPr/>
        <a:lstStyle/>
        <a:p>
          <a:endParaRPr lang="en-US"/>
        </a:p>
      </dgm:t>
    </dgm:pt>
    <dgm:pt modelId="{601AC407-9CA9-43B3-BCF8-47234BB6741E}" type="sibTrans" cxnId="{7B0FB8E1-589E-4E5A-8B36-6508C5A8CC78}">
      <dgm:prSet/>
      <dgm:spPr/>
      <dgm:t>
        <a:bodyPr/>
        <a:lstStyle/>
        <a:p>
          <a:endParaRPr lang="en-US"/>
        </a:p>
      </dgm:t>
    </dgm:pt>
    <dgm:pt modelId="{DDD958F6-44AF-4860-991D-8F1E9067207E}">
      <dgm:prSet/>
      <dgm:spPr/>
      <dgm:t>
        <a:bodyPr/>
        <a:lstStyle/>
        <a:p>
          <a:pPr>
            <a:defRPr cap="all"/>
          </a:pPr>
          <a:r>
            <a:rPr lang="en-US" dirty="0"/>
            <a:t>RECAP</a:t>
          </a:r>
        </a:p>
      </dgm:t>
    </dgm:pt>
    <dgm:pt modelId="{166B2163-6979-4820-99F4-8200B4F7B683}" type="parTrans" cxnId="{C1A74EDE-4C26-4683-80A3-6E7086246E44}">
      <dgm:prSet/>
      <dgm:spPr/>
      <dgm:t>
        <a:bodyPr/>
        <a:lstStyle/>
        <a:p>
          <a:endParaRPr lang="en-US"/>
        </a:p>
      </dgm:t>
    </dgm:pt>
    <dgm:pt modelId="{C059F117-3D03-40EC-8FB1-F5EBE1F30A94}" type="sibTrans" cxnId="{C1A74EDE-4C26-4683-80A3-6E7086246E44}">
      <dgm:prSet/>
      <dgm:spPr/>
      <dgm:t>
        <a:bodyPr/>
        <a:lstStyle/>
        <a:p>
          <a:endParaRPr lang="en-US"/>
        </a:p>
      </dgm:t>
    </dgm:pt>
    <dgm:pt modelId="{CC0BF442-A90C-4087-8885-6E0E1F25F3D9}" type="pres">
      <dgm:prSet presAssocID="{CD14F1C9-AA1A-473F-8F49-ACA26B383BFB}" presName="diagram" presStyleCnt="0">
        <dgm:presLayoutVars>
          <dgm:chPref val="1"/>
          <dgm:dir/>
          <dgm:animOne val="branch"/>
          <dgm:animLvl val="lvl"/>
          <dgm:resizeHandles/>
        </dgm:presLayoutVars>
      </dgm:prSet>
      <dgm:spPr/>
    </dgm:pt>
    <dgm:pt modelId="{5B71FA65-F357-4AB3-BC81-E30F9311C5A9}" type="pres">
      <dgm:prSet presAssocID="{F7B14919-78AF-4D49-8B3A-F3E8918C274B}" presName="root" presStyleCnt="0"/>
      <dgm:spPr/>
    </dgm:pt>
    <dgm:pt modelId="{3E78AAB8-95CD-4296-B442-4ABF32BAAEC9}" type="pres">
      <dgm:prSet presAssocID="{F7B14919-78AF-4D49-8B3A-F3E8918C274B}" presName="rootComposite" presStyleCnt="0"/>
      <dgm:spPr/>
    </dgm:pt>
    <dgm:pt modelId="{5FC6EEF1-230E-4515-9506-A0A48CF819B7}" type="pres">
      <dgm:prSet presAssocID="{F7B14919-78AF-4D49-8B3A-F3E8918C274B}" presName="rootText" presStyleLbl="node1" presStyleIdx="0" presStyleCnt="4" custLinFactX="174535" custLinFactNeighborX="200000"/>
      <dgm:spPr/>
    </dgm:pt>
    <dgm:pt modelId="{8F3EDFD4-D65A-4F60-A520-517306D4765C}" type="pres">
      <dgm:prSet presAssocID="{F7B14919-78AF-4D49-8B3A-F3E8918C274B}" presName="rootConnector" presStyleLbl="node1" presStyleIdx="0" presStyleCnt="4"/>
      <dgm:spPr/>
    </dgm:pt>
    <dgm:pt modelId="{EBAA2D70-09D3-4E94-8A01-695BD8336A13}" type="pres">
      <dgm:prSet presAssocID="{F7B14919-78AF-4D49-8B3A-F3E8918C274B}" presName="childShape" presStyleCnt="0"/>
      <dgm:spPr/>
    </dgm:pt>
    <dgm:pt modelId="{C9AA58A4-50BA-4E8E-BCE1-B189F281352C}" type="pres">
      <dgm:prSet presAssocID="{A1270E78-11CD-4A78-88C4-A69A8292EFB5}" presName="root" presStyleCnt="0"/>
      <dgm:spPr/>
    </dgm:pt>
    <dgm:pt modelId="{0E3308C2-8C21-48F7-B564-455DD9B4EC97}" type="pres">
      <dgm:prSet presAssocID="{A1270E78-11CD-4A78-88C4-A69A8292EFB5}" presName="rootComposite" presStyleCnt="0"/>
      <dgm:spPr/>
    </dgm:pt>
    <dgm:pt modelId="{891CC293-27DF-4EFB-9E08-7E7E1FC9212B}" type="pres">
      <dgm:prSet presAssocID="{A1270E78-11CD-4A78-88C4-A69A8292EFB5}" presName="rootText" presStyleLbl="node1" presStyleIdx="1" presStyleCnt="4"/>
      <dgm:spPr/>
    </dgm:pt>
    <dgm:pt modelId="{BC156FF9-8E39-4ED0-AC7D-7E6304D8043E}" type="pres">
      <dgm:prSet presAssocID="{A1270E78-11CD-4A78-88C4-A69A8292EFB5}" presName="rootConnector" presStyleLbl="node1" presStyleIdx="1" presStyleCnt="4"/>
      <dgm:spPr/>
    </dgm:pt>
    <dgm:pt modelId="{AB5A5C82-5105-48EC-AD17-64AB397D2C87}" type="pres">
      <dgm:prSet presAssocID="{A1270E78-11CD-4A78-88C4-A69A8292EFB5}" presName="childShape" presStyleCnt="0"/>
      <dgm:spPr/>
    </dgm:pt>
    <dgm:pt modelId="{8C99AB9D-B909-4E7B-B8F6-951C991DC5D2}" type="pres">
      <dgm:prSet presAssocID="{FC5FEF8D-172C-4995-9504-434F79B23FE5}" presName="root" presStyleCnt="0"/>
      <dgm:spPr/>
    </dgm:pt>
    <dgm:pt modelId="{5D4244F9-DFCB-4A81-ACD1-31BCF7827CE9}" type="pres">
      <dgm:prSet presAssocID="{FC5FEF8D-172C-4995-9504-434F79B23FE5}" presName="rootComposite" presStyleCnt="0"/>
      <dgm:spPr/>
    </dgm:pt>
    <dgm:pt modelId="{F9CFEC45-B246-425E-B20B-02B74A106F13}" type="pres">
      <dgm:prSet presAssocID="{FC5FEF8D-172C-4995-9504-434F79B23FE5}" presName="rootText" presStyleLbl="node1" presStyleIdx="2" presStyleCnt="4"/>
      <dgm:spPr/>
    </dgm:pt>
    <dgm:pt modelId="{53444251-40BE-4AAF-92C9-8454A7665B91}" type="pres">
      <dgm:prSet presAssocID="{FC5FEF8D-172C-4995-9504-434F79B23FE5}" presName="rootConnector" presStyleLbl="node1" presStyleIdx="2" presStyleCnt="4"/>
      <dgm:spPr/>
    </dgm:pt>
    <dgm:pt modelId="{64E68BF6-1FAD-4019-8AB2-0668AAFE518C}" type="pres">
      <dgm:prSet presAssocID="{FC5FEF8D-172C-4995-9504-434F79B23FE5}" presName="childShape" presStyleCnt="0"/>
      <dgm:spPr/>
    </dgm:pt>
    <dgm:pt modelId="{F2A9EE64-4377-4ED7-87B6-53D6348D7893}" type="pres">
      <dgm:prSet presAssocID="{DDD958F6-44AF-4860-991D-8F1E9067207E}" presName="root" presStyleCnt="0"/>
      <dgm:spPr/>
    </dgm:pt>
    <dgm:pt modelId="{E34733D2-4FB9-4057-AE53-B4FDC4A19E32}" type="pres">
      <dgm:prSet presAssocID="{DDD958F6-44AF-4860-991D-8F1E9067207E}" presName="rootComposite" presStyleCnt="0"/>
      <dgm:spPr/>
    </dgm:pt>
    <dgm:pt modelId="{66ED82DD-E234-45E3-B8C8-6E972A2C6E6D}" type="pres">
      <dgm:prSet presAssocID="{DDD958F6-44AF-4860-991D-8F1E9067207E}" presName="rootText" presStyleLbl="node1" presStyleIdx="3" presStyleCnt="4" custLinFactX="-175087" custLinFactNeighborX="-200000" custLinFactNeighborY="887"/>
      <dgm:spPr/>
    </dgm:pt>
    <dgm:pt modelId="{108026DD-CB9C-4F23-9F5F-4D4387E2B587}" type="pres">
      <dgm:prSet presAssocID="{DDD958F6-44AF-4860-991D-8F1E9067207E}" presName="rootConnector" presStyleLbl="node1" presStyleIdx="3" presStyleCnt="4"/>
      <dgm:spPr/>
    </dgm:pt>
    <dgm:pt modelId="{9EE23940-D705-405C-A154-F1D9426FEAC8}" type="pres">
      <dgm:prSet presAssocID="{DDD958F6-44AF-4860-991D-8F1E9067207E}" presName="childShape" presStyleCnt="0"/>
      <dgm:spPr/>
    </dgm:pt>
  </dgm:ptLst>
  <dgm:cxnLst>
    <dgm:cxn modelId="{AB253426-D648-457E-B9A1-098B9B205A3D}" type="presOf" srcId="{FC5FEF8D-172C-4995-9504-434F79B23FE5}" destId="{53444251-40BE-4AAF-92C9-8454A7665B91}" srcOrd="1" destOrd="0" presId="urn:microsoft.com/office/officeart/2005/8/layout/hierarchy3"/>
    <dgm:cxn modelId="{8482F72A-379E-49A4-81D1-109AB963CA63}" type="presOf" srcId="{A1270E78-11CD-4A78-88C4-A69A8292EFB5}" destId="{BC156FF9-8E39-4ED0-AC7D-7E6304D8043E}" srcOrd="1" destOrd="0" presId="urn:microsoft.com/office/officeart/2005/8/layout/hierarchy3"/>
    <dgm:cxn modelId="{9E7BEA38-41DB-4327-AE6B-884B66DBA374}" type="presOf" srcId="{A1270E78-11CD-4A78-88C4-A69A8292EFB5}" destId="{891CC293-27DF-4EFB-9E08-7E7E1FC9212B}" srcOrd="0" destOrd="0" presId="urn:microsoft.com/office/officeart/2005/8/layout/hierarchy3"/>
    <dgm:cxn modelId="{A0D7CE47-1E13-45FA-B875-79B3095213DD}" type="presOf" srcId="{F7B14919-78AF-4D49-8B3A-F3E8918C274B}" destId="{5FC6EEF1-230E-4515-9506-A0A48CF819B7}" srcOrd="0" destOrd="0" presId="urn:microsoft.com/office/officeart/2005/8/layout/hierarchy3"/>
    <dgm:cxn modelId="{ADE36151-4522-4FB7-AB82-59F8F20DD513}" type="presOf" srcId="{F7B14919-78AF-4D49-8B3A-F3E8918C274B}" destId="{8F3EDFD4-D65A-4F60-A520-517306D4765C}" srcOrd="1" destOrd="0" presId="urn:microsoft.com/office/officeart/2005/8/layout/hierarchy3"/>
    <dgm:cxn modelId="{654D907C-489B-41B9-8024-3CADE845B55F}" srcId="{CD14F1C9-AA1A-473F-8F49-ACA26B383BFB}" destId="{A1270E78-11CD-4A78-88C4-A69A8292EFB5}" srcOrd="1" destOrd="0" parTransId="{2130688D-EDEA-43D8-A0DE-93B292FE3FA5}" sibTransId="{9B6C60E5-8C4B-46A9-B5DF-CCE384B589E8}"/>
    <dgm:cxn modelId="{A40B77AB-24A2-4364-82D0-F28784466EBA}" type="presOf" srcId="{DDD958F6-44AF-4860-991D-8F1E9067207E}" destId="{66ED82DD-E234-45E3-B8C8-6E972A2C6E6D}" srcOrd="0" destOrd="0" presId="urn:microsoft.com/office/officeart/2005/8/layout/hierarchy3"/>
    <dgm:cxn modelId="{62D3DBBC-C2E9-42E1-9C17-CDF6C97B3276}" type="presOf" srcId="{DDD958F6-44AF-4860-991D-8F1E9067207E}" destId="{108026DD-CB9C-4F23-9F5F-4D4387E2B587}" srcOrd="1" destOrd="0" presId="urn:microsoft.com/office/officeart/2005/8/layout/hierarchy3"/>
    <dgm:cxn modelId="{91D8E4C3-62F9-408D-B446-C0CBFFDA1873}" type="presOf" srcId="{CD14F1C9-AA1A-473F-8F49-ACA26B383BFB}" destId="{CC0BF442-A90C-4087-8885-6E0E1F25F3D9}" srcOrd="0" destOrd="0" presId="urn:microsoft.com/office/officeart/2005/8/layout/hierarchy3"/>
    <dgm:cxn modelId="{EBC90AC6-7B4F-44DC-8131-A4285EC9EBE4}" srcId="{CD14F1C9-AA1A-473F-8F49-ACA26B383BFB}" destId="{F7B14919-78AF-4D49-8B3A-F3E8918C274B}" srcOrd="0" destOrd="0" parTransId="{0CC8BEB7-025F-4842-84C4-915B2FFEA21D}" sibTransId="{607654C1-58A0-41FF-A02F-4C8DE3B571AB}"/>
    <dgm:cxn modelId="{C1A74EDE-4C26-4683-80A3-6E7086246E44}" srcId="{CD14F1C9-AA1A-473F-8F49-ACA26B383BFB}" destId="{DDD958F6-44AF-4860-991D-8F1E9067207E}" srcOrd="3" destOrd="0" parTransId="{166B2163-6979-4820-99F4-8200B4F7B683}" sibTransId="{C059F117-3D03-40EC-8FB1-F5EBE1F30A94}"/>
    <dgm:cxn modelId="{7B0FB8E1-589E-4E5A-8B36-6508C5A8CC78}" srcId="{CD14F1C9-AA1A-473F-8F49-ACA26B383BFB}" destId="{FC5FEF8D-172C-4995-9504-434F79B23FE5}" srcOrd="2" destOrd="0" parTransId="{B67896EE-F25A-42D0-9931-84AFD7DC6240}" sibTransId="{601AC407-9CA9-43B3-BCF8-47234BB6741E}"/>
    <dgm:cxn modelId="{09C6B9E5-60A3-4E5F-9E37-ABE733AAE733}" type="presOf" srcId="{FC5FEF8D-172C-4995-9504-434F79B23FE5}" destId="{F9CFEC45-B246-425E-B20B-02B74A106F13}" srcOrd="0" destOrd="0" presId="urn:microsoft.com/office/officeart/2005/8/layout/hierarchy3"/>
    <dgm:cxn modelId="{9025C569-6EA9-4C6A-986E-C83E8A18D89D}" type="presParOf" srcId="{CC0BF442-A90C-4087-8885-6E0E1F25F3D9}" destId="{5B71FA65-F357-4AB3-BC81-E30F9311C5A9}" srcOrd="0" destOrd="0" presId="urn:microsoft.com/office/officeart/2005/8/layout/hierarchy3"/>
    <dgm:cxn modelId="{6F8658C8-E16A-4699-AAC9-17BB8BF655C5}" type="presParOf" srcId="{5B71FA65-F357-4AB3-BC81-E30F9311C5A9}" destId="{3E78AAB8-95CD-4296-B442-4ABF32BAAEC9}" srcOrd="0" destOrd="0" presId="urn:microsoft.com/office/officeart/2005/8/layout/hierarchy3"/>
    <dgm:cxn modelId="{BCC38AE6-A8EF-4212-BE1A-5DC3865C1E38}" type="presParOf" srcId="{3E78AAB8-95CD-4296-B442-4ABF32BAAEC9}" destId="{5FC6EEF1-230E-4515-9506-A0A48CF819B7}" srcOrd="0" destOrd="0" presId="urn:microsoft.com/office/officeart/2005/8/layout/hierarchy3"/>
    <dgm:cxn modelId="{6625F114-33BC-4204-AAA3-BF5320727A8F}" type="presParOf" srcId="{3E78AAB8-95CD-4296-B442-4ABF32BAAEC9}" destId="{8F3EDFD4-D65A-4F60-A520-517306D4765C}" srcOrd="1" destOrd="0" presId="urn:microsoft.com/office/officeart/2005/8/layout/hierarchy3"/>
    <dgm:cxn modelId="{EB14B5BC-5A32-4784-8A90-3BD9890F4E88}" type="presParOf" srcId="{5B71FA65-F357-4AB3-BC81-E30F9311C5A9}" destId="{EBAA2D70-09D3-4E94-8A01-695BD8336A13}" srcOrd="1" destOrd="0" presId="urn:microsoft.com/office/officeart/2005/8/layout/hierarchy3"/>
    <dgm:cxn modelId="{86AED59F-4548-45A2-BCB8-8D8509C7E9B7}" type="presParOf" srcId="{CC0BF442-A90C-4087-8885-6E0E1F25F3D9}" destId="{C9AA58A4-50BA-4E8E-BCE1-B189F281352C}" srcOrd="1" destOrd="0" presId="urn:microsoft.com/office/officeart/2005/8/layout/hierarchy3"/>
    <dgm:cxn modelId="{392CA676-92C4-4A70-8921-2843FEFB401A}" type="presParOf" srcId="{C9AA58A4-50BA-4E8E-BCE1-B189F281352C}" destId="{0E3308C2-8C21-48F7-B564-455DD9B4EC97}" srcOrd="0" destOrd="0" presId="urn:microsoft.com/office/officeart/2005/8/layout/hierarchy3"/>
    <dgm:cxn modelId="{3689A883-1411-4116-8314-A1ED14D4A687}" type="presParOf" srcId="{0E3308C2-8C21-48F7-B564-455DD9B4EC97}" destId="{891CC293-27DF-4EFB-9E08-7E7E1FC9212B}" srcOrd="0" destOrd="0" presId="urn:microsoft.com/office/officeart/2005/8/layout/hierarchy3"/>
    <dgm:cxn modelId="{E114BE33-15B9-4884-BEA7-5BEBC443C879}" type="presParOf" srcId="{0E3308C2-8C21-48F7-B564-455DD9B4EC97}" destId="{BC156FF9-8E39-4ED0-AC7D-7E6304D8043E}" srcOrd="1" destOrd="0" presId="urn:microsoft.com/office/officeart/2005/8/layout/hierarchy3"/>
    <dgm:cxn modelId="{D168761B-D6FF-40CF-AD13-18493BEDB8CF}" type="presParOf" srcId="{C9AA58A4-50BA-4E8E-BCE1-B189F281352C}" destId="{AB5A5C82-5105-48EC-AD17-64AB397D2C87}" srcOrd="1" destOrd="0" presId="urn:microsoft.com/office/officeart/2005/8/layout/hierarchy3"/>
    <dgm:cxn modelId="{65C1CBBA-78CF-40F0-9ADC-BE752BCC98AB}" type="presParOf" srcId="{CC0BF442-A90C-4087-8885-6E0E1F25F3D9}" destId="{8C99AB9D-B909-4E7B-B8F6-951C991DC5D2}" srcOrd="2" destOrd="0" presId="urn:microsoft.com/office/officeart/2005/8/layout/hierarchy3"/>
    <dgm:cxn modelId="{F22BC48E-4CE5-4FC7-8E08-FCB303716FF9}" type="presParOf" srcId="{8C99AB9D-B909-4E7B-B8F6-951C991DC5D2}" destId="{5D4244F9-DFCB-4A81-ACD1-31BCF7827CE9}" srcOrd="0" destOrd="0" presId="urn:microsoft.com/office/officeart/2005/8/layout/hierarchy3"/>
    <dgm:cxn modelId="{E37C7404-D19C-4CD5-B8F3-321B46C8629A}" type="presParOf" srcId="{5D4244F9-DFCB-4A81-ACD1-31BCF7827CE9}" destId="{F9CFEC45-B246-425E-B20B-02B74A106F13}" srcOrd="0" destOrd="0" presId="urn:microsoft.com/office/officeart/2005/8/layout/hierarchy3"/>
    <dgm:cxn modelId="{0F10ACBC-8B0E-42DF-B518-A122084BED71}" type="presParOf" srcId="{5D4244F9-DFCB-4A81-ACD1-31BCF7827CE9}" destId="{53444251-40BE-4AAF-92C9-8454A7665B91}" srcOrd="1" destOrd="0" presId="urn:microsoft.com/office/officeart/2005/8/layout/hierarchy3"/>
    <dgm:cxn modelId="{4CBFBE47-1C5A-46C6-B990-C0FEE24FF09B}" type="presParOf" srcId="{8C99AB9D-B909-4E7B-B8F6-951C991DC5D2}" destId="{64E68BF6-1FAD-4019-8AB2-0668AAFE518C}" srcOrd="1" destOrd="0" presId="urn:microsoft.com/office/officeart/2005/8/layout/hierarchy3"/>
    <dgm:cxn modelId="{078407E6-EE76-4247-BF1B-420DEB58ABA3}" type="presParOf" srcId="{CC0BF442-A90C-4087-8885-6E0E1F25F3D9}" destId="{F2A9EE64-4377-4ED7-87B6-53D6348D7893}" srcOrd="3" destOrd="0" presId="urn:microsoft.com/office/officeart/2005/8/layout/hierarchy3"/>
    <dgm:cxn modelId="{606967D8-0D31-4836-90B4-F1375B91B08C}" type="presParOf" srcId="{F2A9EE64-4377-4ED7-87B6-53D6348D7893}" destId="{E34733D2-4FB9-4057-AE53-B4FDC4A19E32}" srcOrd="0" destOrd="0" presId="urn:microsoft.com/office/officeart/2005/8/layout/hierarchy3"/>
    <dgm:cxn modelId="{607DE05F-BB69-4AEB-B419-A690BEBE57DB}" type="presParOf" srcId="{E34733D2-4FB9-4057-AE53-B4FDC4A19E32}" destId="{66ED82DD-E234-45E3-B8C8-6E972A2C6E6D}" srcOrd="0" destOrd="0" presId="urn:microsoft.com/office/officeart/2005/8/layout/hierarchy3"/>
    <dgm:cxn modelId="{1AB8D19E-B46E-4F96-926D-67B43B3271A1}" type="presParOf" srcId="{E34733D2-4FB9-4057-AE53-B4FDC4A19E32}" destId="{108026DD-CB9C-4F23-9F5F-4D4387E2B587}" srcOrd="1" destOrd="0" presId="urn:microsoft.com/office/officeart/2005/8/layout/hierarchy3"/>
    <dgm:cxn modelId="{28BEA6D9-5AC9-40D1-9947-D46366FCF7BE}" type="presParOf" srcId="{F2A9EE64-4377-4ED7-87B6-53D6348D7893}" destId="{9EE23940-D705-405C-A154-F1D9426FEAC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A39D45-C4A0-4659-8E5E-DA86F2CD113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6CF82E-7122-4380-9679-49268CD9C804}">
      <dgm:prSet/>
      <dgm:spPr/>
      <dgm:t>
        <a:bodyPr/>
        <a:lstStyle/>
        <a:p>
          <a:r>
            <a:rPr lang="en-US" b="1"/>
            <a:t>G 	- 	Giving</a:t>
          </a:r>
          <a:endParaRPr lang="en-US"/>
        </a:p>
      </dgm:t>
    </dgm:pt>
    <dgm:pt modelId="{F3691EBD-C134-46ED-8758-0F88B005A900}" type="parTrans" cxnId="{DFA7CFC4-C197-40F5-80DF-CC235E82E44F}">
      <dgm:prSet/>
      <dgm:spPr/>
      <dgm:t>
        <a:bodyPr/>
        <a:lstStyle/>
        <a:p>
          <a:endParaRPr lang="en-US"/>
        </a:p>
      </dgm:t>
    </dgm:pt>
    <dgm:pt modelId="{1AE8C6D9-3826-4485-9C65-5159043DA00E}" type="sibTrans" cxnId="{DFA7CFC4-C197-40F5-80DF-CC235E82E44F}">
      <dgm:prSet/>
      <dgm:spPr/>
      <dgm:t>
        <a:bodyPr/>
        <a:lstStyle/>
        <a:p>
          <a:endParaRPr lang="en-US"/>
        </a:p>
      </dgm:t>
    </dgm:pt>
    <dgm:pt modelId="{38856AD7-5012-47EB-AADE-24351C8BA15C}">
      <dgm:prSet/>
      <dgm:spPr/>
      <dgm:t>
        <a:bodyPr/>
        <a:lstStyle/>
        <a:p>
          <a:r>
            <a:rPr lang="en-US" b="1"/>
            <a:t>O 	- 	Obedient</a:t>
          </a:r>
          <a:endParaRPr lang="en-US"/>
        </a:p>
      </dgm:t>
    </dgm:pt>
    <dgm:pt modelId="{E322DB45-2CE2-472B-BC3A-102853651914}" type="parTrans" cxnId="{7157F620-889B-4065-8A0D-F0A20B5ED6BE}">
      <dgm:prSet/>
      <dgm:spPr/>
      <dgm:t>
        <a:bodyPr/>
        <a:lstStyle/>
        <a:p>
          <a:endParaRPr lang="en-US"/>
        </a:p>
      </dgm:t>
    </dgm:pt>
    <dgm:pt modelId="{C7337AC3-5436-4AD9-B885-F4EC7AFC10E0}" type="sibTrans" cxnId="{7157F620-889B-4065-8A0D-F0A20B5ED6BE}">
      <dgm:prSet/>
      <dgm:spPr/>
      <dgm:t>
        <a:bodyPr/>
        <a:lstStyle/>
        <a:p>
          <a:endParaRPr lang="en-US"/>
        </a:p>
      </dgm:t>
    </dgm:pt>
    <dgm:pt modelId="{2A9415A0-A55C-4D81-9D91-123F4DE07555}">
      <dgm:prSet/>
      <dgm:spPr/>
      <dgm:t>
        <a:bodyPr/>
        <a:lstStyle/>
        <a:p>
          <a:r>
            <a:rPr lang="en-US" b="1"/>
            <a:t>D 	- 	Debt</a:t>
          </a:r>
          <a:endParaRPr lang="en-US"/>
        </a:p>
      </dgm:t>
    </dgm:pt>
    <dgm:pt modelId="{2A06EA0F-C0E6-4247-B220-C8C9B6DED165}" type="parTrans" cxnId="{47454556-7297-43A7-88E5-EBE02037372B}">
      <dgm:prSet/>
      <dgm:spPr/>
      <dgm:t>
        <a:bodyPr/>
        <a:lstStyle/>
        <a:p>
          <a:endParaRPr lang="en-US"/>
        </a:p>
      </dgm:t>
    </dgm:pt>
    <dgm:pt modelId="{21602065-9D8C-4B53-8D20-D4861389BBC0}" type="sibTrans" cxnId="{47454556-7297-43A7-88E5-EBE02037372B}">
      <dgm:prSet/>
      <dgm:spPr/>
      <dgm:t>
        <a:bodyPr/>
        <a:lstStyle/>
        <a:p>
          <a:endParaRPr lang="en-US"/>
        </a:p>
      </dgm:t>
    </dgm:pt>
    <dgm:pt modelId="{E72CC4ED-9C70-4A1B-9086-31116723A32F}">
      <dgm:prSet/>
      <dgm:spPr/>
      <dgm:t>
        <a:bodyPr/>
        <a:lstStyle/>
        <a:p>
          <a:r>
            <a:rPr lang="en-US" b="1"/>
            <a:t>S  	- 	Savings</a:t>
          </a:r>
          <a:endParaRPr lang="en-US"/>
        </a:p>
      </dgm:t>
    </dgm:pt>
    <dgm:pt modelId="{EBC0F643-2816-4568-92F5-F84709449B49}" type="parTrans" cxnId="{070E9522-E56A-4927-9DCF-9A9F6A0B3252}">
      <dgm:prSet/>
      <dgm:spPr/>
      <dgm:t>
        <a:bodyPr/>
        <a:lstStyle/>
        <a:p>
          <a:endParaRPr lang="en-US"/>
        </a:p>
      </dgm:t>
    </dgm:pt>
    <dgm:pt modelId="{CE86ED83-6C7C-45C7-ADC5-FD93719D041B}" type="sibTrans" cxnId="{070E9522-E56A-4927-9DCF-9A9F6A0B3252}">
      <dgm:prSet/>
      <dgm:spPr/>
      <dgm:t>
        <a:bodyPr/>
        <a:lstStyle/>
        <a:p>
          <a:endParaRPr lang="en-US"/>
        </a:p>
      </dgm:t>
    </dgm:pt>
    <dgm:pt modelId="{5558DFE5-E7AF-4F97-8534-924BA113F5B6}">
      <dgm:prSet/>
      <dgm:spPr/>
      <dgm:t>
        <a:bodyPr/>
        <a:lstStyle/>
        <a:p>
          <a:r>
            <a:rPr lang="en-US" b="1"/>
            <a:t>M 	- 	Manage it</a:t>
          </a:r>
          <a:endParaRPr lang="en-US"/>
        </a:p>
      </dgm:t>
    </dgm:pt>
    <dgm:pt modelId="{9771C4A7-ABA9-490F-92B7-5B82CDD47A68}" type="parTrans" cxnId="{34717F66-8AF4-478B-BFDD-43F69EC485E5}">
      <dgm:prSet/>
      <dgm:spPr/>
      <dgm:t>
        <a:bodyPr/>
        <a:lstStyle/>
        <a:p>
          <a:endParaRPr lang="en-US"/>
        </a:p>
      </dgm:t>
    </dgm:pt>
    <dgm:pt modelId="{3749D818-A2E1-43AC-86CE-F81F45A27814}" type="sibTrans" cxnId="{34717F66-8AF4-478B-BFDD-43F69EC485E5}">
      <dgm:prSet/>
      <dgm:spPr/>
      <dgm:t>
        <a:bodyPr/>
        <a:lstStyle/>
        <a:p>
          <a:endParaRPr lang="en-US"/>
        </a:p>
      </dgm:t>
    </dgm:pt>
    <dgm:pt modelId="{CDAADF15-82A7-40C1-A833-87285DFA6544}">
      <dgm:prSet/>
      <dgm:spPr/>
      <dgm:t>
        <a:bodyPr/>
        <a:lstStyle/>
        <a:p>
          <a:r>
            <a:rPr lang="en-US" b="1"/>
            <a:t>O	- 	Offerings</a:t>
          </a:r>
          <a:endParaRPr lang="en-US"/>
        </a:p>
      </dgm:t>
    </dgm:pt>
    <dgm:pt modelId="{AE96B2D7-AA5C-4FAB-B372-AEDA8FDBB211}" type="parTrans" cxnId="{C310594A-FC35-42F4-8FDE-0CFA966B77C2}">
      <dgm:prSet/>
      <dgm:spPr/>
      <dgm:t>
        <a:bodyPr/>
        <a:lstStyle/>
        <a:p>
          <a:endParaRPr lang="en-US"/>
        </a:p>
      </dgm:t>
    </dgm:pt>
    <dgm:pt modelId="{B7B715BA-CC01-4B3A-A12F-8F6B29ACA7F5}" type="sibTrans" cxnId="{C310594A-FC35-42F4-8FDE-0CFA966B77C2}">
      <dgm:prSet/>
      <dgm:spPr/>
      <dgm:t>
        <a:bodyPr/>
        <a:lstStyle/>
        <a:p>
          <a:endParaRPr lang="en-US"/>
        </a:p>
      </dgm:t>
    </dgm:pt>
    <dgm:pt modelId="{5A8E3069-DD5B-4864-9865-A724A1C59C5D}">
      <dgm:prSet/>
      <dgm:spPr/>
      <dgm:t>
        <a:bodyPr/>
        <a:lstStyle/>
        <a:p>
          <a:r>
            <a:rPr lang="en-US" b="1"/>
            <a:t>N	-	Net worth</a:t>
          </a:r>
          <a:endParaRPr lang="en-US"/>
        </a:p>
      </dgm:t>
    </dgm:pt>
    <dgm:pt modelId="{25656420-D332-461A-A683-17B66B5C8946}" type="parTrans" cxnId="{13AA188E-2990-4B49-A473-6891061F3DA4}">
      <dgm:prSet/>
      <dgm:spPr/>
      <dgm:t>
        <a:bodyPr/>
        <a:lstStyle/>
        <a:p>
          <a:endParaRPr lang="en-US"/>
        </a:p>
      </dgm:t>
    </dgm:pt>
    <dgm:pt modelId="{ACE91A72-409B-4A1B-9D94-8E7393E44040}" type="sibTrans" cxnId="{13AA188E-2990-4B49-A473-6891061F3DA4}">
      <dgm:prSet/>
      <dgm:spPr/>
      <dgm:t>
        <a:bodyPr/>
        <a:lstStyle/>
        <a:p>
          <a:endParaRPr lang="en-US"/>
        </a:p>
      </dgm:t>
    </dgm:pt>
    <dgm:pt modelId="{BD8C6965-C246-488E-B198-3ACCE06F46DA}">
      <dgm:prSet/>
      <dgm:spPr/>
      <dgm:t>
        <a:bodyPr/>
        <a:lstStyle/>
        <a:p>
          <a:r>
            <a:rPr lang="en-US" b="1"/>
            <a:t>E	-	Equity</a:t>
          </a:r>
          <a:endParaRPr lang="en-US"/>
        </a:p>
      </dgm:t>
    </dgm:pt>
    <dgm:pt modelId="{7372E828-CC00-45E4-9496-A675A39B69DA}" type="parTrans" cxnId="{50F93C97-A2DF-42C1-AA41-3FB3D11B6FD3}">
      <dgm:prSet/>
      <dgm:spPr/>
      <dgm:t>
        <a:bodyPr/>
        <a:lstStyle/>
        <a:p>
          <a:endParaRPr lang="en-US"/>
        </a:p>
      </dgm:t>
    </dgm:pt>
    <dgm:pt modelId="{34086401-F019-4450-AD6D-2CA4B00DDCA0}" type="sibTrans" cxnId="{50F93C97-A2DF-42C1-AA41-3FB3D11B6FD3}">
      <dgm:prSet/>
      <dgm:spPr/>
      <dgm:t>
        <a:bodyPr/>
        <a:lstStyle/>
        <a:p>
          <a:endParaRPr lang="en-US"/>
        </a:p>
      </dgm:t>
    </dgm:pt>
    <dgm:pt modelId="{973BB6A0-047E-447C-8566-4F6254FBE3DC}">
      <dgm:prSet/>
      <dgm:spPr/>
      <dgm:t>
        <a:bodyPr/>
        <a:lstStyle/>
        <a:p>
          <a:r>
            <a:rPr lang="en-US" b="1"/>
            <a:t>Y	-	Yield</a:t>
          </a:r>
          <a:endParaRPr lang="en-US"/>
        </a:p>
      </dgm:t>
    </dgm:pt>
    <dgm:pt modelId="{38B15F1C-D332-48CF-B00E-39AF89DB50DD}" type="parTrans" cxnId="{4CD5F6C8-34C7-4913-8380-6830E4AF805B}">
      <dgm:prSet/>
      <dgm:spPr/>
      <dgm:t>
        <a:bodyPr/>
        <a:lstStyle/>
        <a:p>
          <a:endParaRPr lang="en-US"/>
        </a:p>
      </dgm:t>
    </dgm:pt>
    <dgm:pt modelId="{9E9A2DDA-0966-4E47-A7F1-7D2298CB75A0}" type="sibTrans" cxnId="{4CD5F6C8-34C7-4913-8380-6830E4AF805B}">
      <dgm:prSet/>
      <dgm:spPr/>
      <dgm:t>
        <a:bodyPr/>
        <a:lstStyle/>
        <a:p>
          <a:endParaRPr lang="en-US"/>
        </a:p>
      </dgm:t>
    </dgm:pt>
    <dgm:pt modelId="{36636D60-006E-443E-886A-150F28F4A049}" type="pres">
      <dgm:prSet presAssocID="{5FA39D45-C4A0-4659-8E5E-DA86F2CD1135}" presName="vert0" presStyleCnt="0">
        <dgm:presLayoutVars>
          <dgm:dir/>
          <dgm:animOne val="branch"/>
          <dgm:animLvl val="lvl"/>
        </dgm:presLayoutVars>
      </dgm:prSet>
      <dgm:spPr/>
    </dgm:pt>
    <dgm:pt modelId="{D437AB5A-111C-4EB0-852D-9CD6B80A4452}" type="pres">
      <dgm:prSet presAssocID="{2D6CF82E-7122-4380-9679-49268CD9C804}" presName="thickLine" presStyleLbl="alignNode1" presStyleIdx="0" presStyleCnt="9"/>
      <dgm:spPr/>
    </dgm:pt>
    <dgm:pt modelId="{89576492-B412-477F-A8A1-59CE0AC137F5}" type="pres">
      <dgm:prSet presAssocID="{2D6CF82E-7122-4380-9679-49268CD9C804}" presName="horz1" presStyleCnt="0"/>
      <dgm:spPr/>
    </dgm:pt>
    <dgm:pt modelId="{7F12669D-FA92-46A6-95CA-2D0D98DCC6DD}" type="pres">
      <dgm:prSet presAssocID="{2D6CF82E-7122-4380-9679-49268CD9C804}" presName="tx1" presStyleLbl="revTx" presStyleIdx="0" presStyleCnt="9"/>
      <dgm:spPr/>
    </dgm:pt>
    <dgm:pt modelId="{2156EF53-F5AF-4B5A-8DE6-253CD68CEA62}" type="pres">
      <dgm:prSet presAssocID="{2D6CF82E-7122-4380-9679-49268CD9C804}" presName="vert1" presStyleCnt="0"/>
      <dgm:spPr/>
    </dgm:pt>
    <dgm:pt modelId="{515E59C5-E450-4787-BA2A-C8F078356DF5}" type="pres">
      <dgm:prSet presAssocID="{38856AD7-5012-47EB-AADE-24351C8BA15C}" presName="thickLine" presStyleLbl="alignNode1" presStyleIdx="1" presStyleCnt="9"/>
      <dgm:spPr/>
    </dgm:pt>
    <dgm:pt modelId="{C9CB2883-F569-4CFA-BE55-7E9CDAEBA207}" type="pres">
      <dgm:prSet presAssocID="{38856AD7-5012-47EB-AADE-24351C8BA15C}" presName="horz1" presStyleCnt="0"/>
      <dgm:spPr/>
    </dgm:pt>
    <dgm:pt modelId="{6102DE45-DC0B-4BEF-928F-B1BF73B5A9D6}" type="pres">
      <dgm:prSet presAssocID="{38856AD7-5012-47EB-AADE-24351C8BA15C}" presName="tx1" presStyleLbl="revTx" presStyleIdx="1" presStyleCnt="9"/>
      <dgm:spPr/>
    </dgm:pt>
    <dgm:pt modelId="{C63C719B-A47D-40D7-A55A-F75D78B8FB19}" type="pres">
      <dgm:prSet presAssocID="{38856AD7-5012-47EB-AADE-24351C8BA15C}" presName="vert1" presStyleCnt="0"/>
      <dgm:spPr/>
    </dgm:pt>
    <dgm:pt modelId="{ADBD7D02-71DE-439B-86E8-F6FA7E91C6FB}" type="pres">
      <dgm:prSet presAssocID="{2A9415A0-A55C-4D81-9D91-123F4DE07555}" presName="thickLine" presStyleLbl="alignNode1" presStyleIdx="2" presStyleCnt="9"/>
      <dgm:spPr/>
    </dgm:pt>
    <dgm:pt modelId="{74E1D728-B898-4A88-B464-8A12F67D6C10}" type="pres">
      <dgm:prSet presAssocID="{2A9415A0-A55C-4D81-9D91-123F4DE07555}" presName="horz1" presStyleCnt="0"/>
      <dgm:spPr/>
    </dgm:pt>
    <dgm:pt modelId="{A9CFD823-9B3E-48BF-8926-4061E3D430B8}" type="pres">
      <dgm:prSet presAssocID="{2A9415A0-A55C-4D81-9D91-123F4DE07555}" presName="tx1" presStyleLbl="revTx" presStyleIdx="2" presStyleCnt="9"/>
      <dgm:spPr/>
    </dgm:pt>
    <dgm:pt modelId="{97BB89D6-A662-4FD9-B5B4-8E9FDB58C1E4}" type="pres">
      <dgm:prSet presAssocID="{2A9415A0-A55C-4D81-9D91-123F4DE07555}" presName="vert1" presStyleCnt="0"/>
      <dgm:spPr/>
    </dgm:pt>
    <dgm:pt modelId="{ED222BCB-1BB3-4D01-9E08-2097B61A29ED}" type="pres">
      <dgm:prSet presAssocID="{E72CC4ED-9C70-4A1B-9086-31116723A32F}" presName="thickLine" presStyleLbl="alignNode1" presStyleIdx="3" presStyleCnt="9"/>
      <dgm:spPr/>
    </dgm:pt>
    <dgm:pt modelId="{739F0607-9B2E-4E7A-B0C9-C1F9092F14DF}" type="pres">
      <dgm:prSet presAssocID="{E72CC4ED-9C70-4A1B-9086-31116723A32F}" presName="horz1" presStyleCnt="0"/>
      <dgm:spPr/>
    </dgm:pt>
    <dgm:pt modelId="{3972049B-FDC5-463F-98CD-52C56D91B484}" type="pres">
      <dgm:prSet presAssocID="{E72CC4ED-9C70-4A1B-9086-31116723A32F}" presName="tx1" presStyleLbl="revTx" presStyleIdx="3" presStyleCnt="9"/>
      <dgm:spPr/>
    </dgm:pt>
    <dgm:pt modelId="{8119E2D6-91B9-4DC7-817B-8A0BC0D58671}" type="pres">
      <dgm:prSet presAssocID="{E72CC4ED-9C70-4A1B-9086-31116723A32F}" presName="vert1" presStyleCnt="0"/>
      <dgm:spPr/>
    </dgm:pt>
    <dgm:pt modelId="{D039AE04-815A-466B-B5E1-E5EC07404BEE}" type="pres">
      <dgm:prSet presAssocID="{5558DFE5-E7AF-4F97-8534-924BA113F5B6}" presName="thickLine" presStyleLbl="alignNode1" presStyleIdx="4" presStyleCnt="9"/>
      <dgm:spPr/>
    </dgm:pt>
    <dgm:pt modelId="{35B653B9-3FEB-4722-BAB3-E52C1AEC2CBD}" type="pres">
      <dgm:prSet presAssocID="{5558DFE5-E7AF-4F97-8534-924BA113F5B6}" presName="horz1" presStyleCnt="0"/>
      <dgm:spPr/>
    </dgm:pt>
    <dgm:pt modelId="{824B4B80-F85D-44BC-BDA2-B3F854248BC4}" type="pres">
      <dgm:prSet presAssocID="{5558DFE5-E7AF-4F97-8534-924BA113F5B6}" presName="tx1" presStyleLbl="revTx" presStyleIdx="4" presStyleCnt="9"/>
      <dgm:spPr/>
    </dgm:pt>
    <dgm:pt modelId="{F7B20435-CDAC-4101-8143-2BBF7627F5A8}" type="pres">
      <dgm:prSet presAssocID="{5558DFE5-E7AF-4F97-8534-924BA113F5B6}" presName="vert1" presStyleCnt="0"/>
      <dgm:spPr/>
    </dgm:pt>
    <dgm:pt modelId="{3A639F67-C15B-475B-BF52-9870747B4F51}" type="pres">
      <dgm:prSet presAssocID="{CDAADF15-82A7-40C1-A833-87285DFA6544}" presName="thickLine" presStyleLbl="alignNode1" presStyleIdx="5" presStyleCnt="9"/>
      <dgm:spPr/>
    </dgm:pt>
    <dgm:pt modelId="{641E9915-49AC-4B36-BB17-0BEFF81B9508}" type="pres">
      <dgm:prSet presAssocID="{CDAADF15-82A7-40C1-A833-87285DFA6544}" presName="horz1" presStyleCnt="0"/>
      <dgm:spPr/>
    </dgm:pt>
    <dgm:pt modelId="{C6280133-2FE4-4907-B680-EF198E5B679C}" type="pres">
      <dgm:prSet presAssocID="{CDAADF15-82A7-40C1-A833-87285DFA6544}" presName="tx1" presStyleLbl="revTx" presStyleIdx="5" presStyleCnt="9"/>
      <dgm:spPr/>
    </dgm:pt>
    <dgm:pt modelId="{8133FB20-8610-4A87-967E-AD72FA36955A}" type="pres">
      <dgm:prSet presAssocID="{CDAADF15-82A7-40C1-A833-87285DFA6544}" presName="vert1" presStyleCnt="0"/>
      <dgm:spPr/>
    </dgm:pt>
    <dgm:pt modelId="{B1F84684-60DD-4FAF-93FD-F24DA31FEB5F}" type="pres">
      <dgm:prSet presAssocID="{5A8E3069-DD5B-4864-9865-A724A1C59C5D}" presName="thickLine" presStyleLbl="alignNode1" presStyleIdx="6" presStyleCnt="9"/>
      <dgm:spPr/>
    </dgm:pt>
    <dgm:pt modelId="{ABF86E78-4800-477B-A7EC-86ACD396FEEC}" type="pres">
      <dgm:prSet presAssocID="{5A8E3069-DD5B-4864-9865-A724A1C59C5D}" presName="horz1" presStyleCnt="0"/>
      <dgm:spPr/>
    </dgm:pt>
    <dgm:pt modelId="{35EEC23A-0FC3-4169-B294-D22034FB9352}" type="pres">
      <dgm:prSet presAssocID="{5A8E3069-DD5B-4864-9865-A724A1C59C5D}" presName="tx1" presStyleLbl="revTx" presStyleIdx="6" presStyleCnt="9"/>
      <dgm:spPr/>
    </dgm:pt>
    <dgm:pt modelId="{D2EFB491-61D8-4396-A568-FE0076D1D1F3}" type="pres">
      <dgm:prSet presAssocID="{5A8E3069-DD5B-4864-9865-A724A1C59C5D}" presName="vert1" presStyleCnt="0"/>
      <dgm:spPr/>
    </dgm:pt>
    <dgm:pt modelId="{995C5066-9ABC-4ADC-A01B-C278F7B592C5}" type="pres">
      <dgm:prSet presAssocID="{BD8C6965-C246-488E-B198-3ACCE06F46DA}" presName="thickLine" presStyleLbl="alignNode1" presStyleIdx="7" presStyleCnt="9"/>
      <dgm:spPr/>
    </dgm:pt>
    <dgm:pt modelId="{25C7EDF7-E715-467A-A9F1-AB17E9AEBD9D}" type="pres">
      <dgm:prSet presAssocID="{BD8C6965-C246-488E-B198-3ACCE06F46DA}" presName="horz1" presStyleCnt="0"/>
      <dgm:spPr/>
    </dgm:pt>
    <dgm:pt modelId="{5564856F-9952-481D-829D-94BEDD20591C}" type="pres">
      <dgm:prSet presAssocID="{BD8C6965-C246-488E-B198-3ACCE06F46DA}" presName="tx1" presStyleLbl="revTx" presStyleIdx="7" presStyleCnt="9"/>
      <dgm:spPr/>
    </dgm:pt>
    <dgm:pt modelId="{9DE043FF-3C24-40A8-9613-A45681411F29}" type="pres">
      <dgm:prSet presAssocID="{BD8C6965-C246-488E-B198-3ACCE06F46DA}" presName="vert1" presStyleCnt="0"/>
      <dgm:spPr/>
    </dgm:pt>
    <dgm:pt modelId="{8F8F9FCB-35C2-4866-8708-BC2302EADBD0}" type="pres">
      <dgm:prSet presAssocID="{973BB6A0-047E-447C-8566-4F6254FBE3DC}" presName="thickLine" presStyleLbl="alignNode1" presStyleIdx="8" presStyleCnt="9"/>
      <dgm:spPr/>
    </dgm:pt>
    <dgm:pt modelId="{764FECF9-0F1F-4460-AB52-A664E04CB650}" type="pres">
      <dgm:prSet presAssocID="{973BB6A0-047E-447C-8566-4F6254FBE3DC}" presName="horz1" presStyleCnt="0"/>
      <dgm:spPr/>
    </dgm:pt>
    <dgm:pt modelId="{392BD486-AD39-4E55-AB55-4CAD34E33AE1}" type="pres">
      <dgm:prSet presAssocID="{973BB6A0-047E-447C-8566-4F6254FBE3DC}" presName="tx1" presStyleLbl="revTx" presStyleIdx="8" presStyleCnt="9"/>
      <dgm:spPr/>
    </dgm:pt>
    <dgm:pt modelId="{48745F4D-09E4-4419-9804-F56FC8487D2D}" type="pres">
      <dgm:prSet presAssocID="{973BB6A0-047E-447C-8566-4F6254FBE3DC}" presName="vert1" presStyleCnt="0"/>
      <dgm:spPr/>
    </dgm:pt>
  </dgm:ptLst>
  <dgm:cxnLst>
    <dgm:cxn modelId="{9D310713-200E-4BD2-BB4B-0DBF5D2DF368}" type="presOf" srcId="{2D6CF82E-7122-4380-9679-49268CD9C804}" destId="{7F12669D-FA92-46A6-95CA-2D0D98DCC6DD}" srcOrd="0" destOrd="0" presId="urn:microsoft.com/office/officeart/2008/layout/LinedList"/>
    <dgm:cxn modelId="{7157F620-889B-4065-8A0D-F0A20B5ED6BE}" srcId="{5FA39D45-C4A0-4659-8E5E-DA86F2CD1135}" destId="{38856AD7-5012-47EB-AADE-24351C8BA15C}" srcOrd="1" destOrd="0" parTransId="{E322DB45-2CE2-472B-BC3A-102853651914}" sibTransId="{C7337AC3-5436-4AD9-B885-F4EC7AFC10E0}"/>
    <dgm:cxn modelId="{070E9522-E56A-4927-9DCF-9A9F6A0B3252}" srcId="{5FA39D45-C4A0-4659-8E5E-DA86F2CD1135}" destId="{E72CC4ED-9C70-4A1B-9086-31116723A32F}" srcOrd="3" destOrd="0" parTransId="{EBC0F643-2816-4568-92F5-F84709449B49}" sibTransId="{CE86ED83-6C7C-45C7-ADC5-FD93719D041B}"/>
    <dgm:cxn modelId="{8CBB1533-5FAA-4468-B7A4-C84977F3187D}" type="presOf" srcId="{38856AD7-5012-47EB-AADE-24351C8BA15C}" destId="{6102DE45-DC0B-4BEF-928F-B1BF73B5A9D6}" srcOrd="0" destOrd="0" presId="urn:microsoft.com/office/officeart/2008/layout/LinedList"/>
    <dgm:cxn modelId="{3AE9BB62-C101-4FBB-84B1-0BE0F5D57BDC}" type="presOf" srcId="{5558DFE5-E7AF-4F97-8534-924BA113F5B6}" destId="{824B4B80-F85D-44BC-BDA2-B3F854248BC4}" srcOrd="0" destOrd="0" presId="urn:microsoft.com/office/officeart/2008/layout/LinedList"/>
    <dgm:cxn modelId="{34717F66-8AF4-478B-BFDD-43F69EC485E5}" srcId="{5FA39D45-C4A0-4659-8E5E-DA86F2CD1135}" destId="{5558DFE5-E7AF-4F97-8534-924BA113F5B6}" srcOrd="4" destOrd="0" parTransId="{9771C4A7-ABA9-490F-92B7-5B82CDD47A68}" sibTransId="{3749D818-A2E1-43AC-86CE-F81F45A27814}"/>
    <dgm:cxn modelId="{4C394767-9FCD-4DA4-8CAE-35436CF87016}" type="presOf" srcId="{2A9415A0-A55C-4D81-9D91-123F4DE07555}" destId="{A9CFD823-9B3E-48BF-8926-4061E3D430B8}" srcOrd="0" destOrd="0" presId="urn:microsoft.com/office/officeart/2008/layout/LinedList"/>
    <dgm:cxn modelId="{C310594A-FC35-42F4-8FDE-0CFA966B77C2}" srcId="{5FA39D45-C4A0-4659-8E5E-DA86F2CD1135}" destId="{CDAADF15-82A7-40C1-A833-87285DFA6544}" srcOrd="5" destOrd="0" parTransId="{AE96B2D7-AA5C-4FAB-B372-AEDA8FDBB211}" sibTransId="{B7B715BA-CC01-4B3A-A12F-8F6B29ACA7F5}"/>
    <dgm:cxn modelId="{24F6FC4D-9FBE-4492-8946-0AABC8F1F205}" type="presOf" srcId="{973BB6A0-047E-447C-8566-4F6254FBE3DC}" destId="{392BD486-AD39-4E55-AB55-4CAD34E33AE1}" srcOrd="0" destOrd="0" presId="urn:microsoft.com/office/officeart/2008/layout/LinedList"/>
    <dgm:cxn modelId="{AF91F36E-711D-433E-89B7-908AA8B7387A}" type="presOf" srcId="{BD8C6965-C246-488E-B198-3ACCE06F46DA}" destId="{5564856F-9952-481D-829D-94BEDD20591C}" srcOrd="0" destOrd="0" presId="urn:microsoft.com/office/officeart/2008/layout/LinedList"/>
    <dgm:cxn modelId="{81310C72-EEAC-4DBD-856F-E51C5FA5C1F3}" type="presOf" srcId="{CDAADF15-82A7-40C1-A833-87285DFA6544}" destId="{C6280133-2FE4-4907-B680-EF198E5B679C}" srcOrd="0" destOrd="0" presId="urn:microsoft.com/office/officeart/2008/layout/LinedList"/>
    <dgm:cxn modelId="{47454556-7297-43A7-88E5-EBE02037372B}" srcId="{5FA39D45-C4A0-4659-8E5E-DA86F2CD1135}" destId="{2A9415A0-A55C-4D81-9D91-123F4DE07555}" srcOrd="2" destOrd="0" parTransId="{2A06EA0F-C0E6-4247-B220-C8C9B6DED165}" sibTransId="{21602065-9D8C-4B53-8D20-D4861389BBC0}"/>
    <dgm:cxn modelId="{1DF1B183-3C25-4D12-8F2C-D09C7B5C1C99}" type="presOf" srcId="{5A8E3069-DD5B-4864-9865-A724A1C59C5D}" destId="{35EEC23A-0FC3-4169-B294-D22034FB9352}" srcOrd="0" destOrd="0" presId="urn:microsoft.com/office/officeart/2008/layout/LinedList"/>
    <dgm:cxn modelId="{13AA188E-2990-4B49-A473-6891061F3DA4}" srcId="{5FA39D45-C4A0-4659-8E5E-DA86F2CD1135}" destId="{5A8E3069-DD5B-4864-9865-A724A1C59C5D}" srcOrd="6" destOrd="0" parTransId="{25656420-D332-461A-A683-17B66B5C8946}" sibTransId="{ACE91A72-409B-4A1B-9D94-8E7393E44040}"/>
    <dgm:cxn modelId="{50F93C97-A2DF-42C1-AA41-3FB3D11B6FD3}" srcId="{5FA39D45-C4A0-4659-8E5E-DA86F2CD1135}" destId="{BD8C6965-C246-488E-B198-3ACCE06F46DA}" srcOrd="7" destOrd="0" parTransId="{7372E828-CC00-45E4-9496-A675A39B69DA}" sibTransId="{34086401-F019-4450-AD6D-2CA4B00DDCA0}"/>
    <dgm:cxn modelId="{30E6E7B1-777D-4118-B695-58FF7B379B74}" type="presOf" srcId="{E72CC4ED-9C70-4A1B-9086-31116723A32F}" destId="{3972049B-FDC5-463F-98CD-52C56D91B484}" srcOrd="0" destOrd="0" presId="urn:microsoft.com/office/officeart/2008/layout/LinedList"/>
    <dgm:cxn modelId="{DFA7CFC4-C197-40F5-80DF-CC235E82E44F}" srcId="{5FA39D45-C4A0-4659-8E5E-DA86F2CD1135}" destId="{2D6CF82E-7122-4380-9679-49268CD9C804}" srcOrd="0" destOrd="0" parTransId="{F3691EBD-C134-46ED-8758-0F88B005A900}" sibTransId="{1AE8C6D9-3826-4485-9C65-5159043DA00E}"/>
    <dgm:cxn modelId="{4CD5F6C8-34C7-4913-8380-6830E4AF805B}" srcId="{5FA39D45-C4A0-4659-8E5E-DA86F2CD1135}" destId="{973BB6A0-047E-447C-8566-4F6254FBE3DC}" srcOrd="8" destOrd="0" parTransId="{38B15F1C-D332-48CF-B00E-39AF89DB50DD}" sibTransId="{9E9A2DDA-0966-4E47-A7F1-7D2298CB75A0}"/>
    <dgm:cxn modelId="{3FD3E9D1-F5C9-478F-9809-42CF7B9F7435}" type="presOf" srcId="{5FA39D45-C4A0-4659-8E5E-DA86F2CD1135}" destId="{36636D60-006E-443E-886A-150F28F4A049}" srcOrd="0" destOrd="0" presId="urn:microsoft.com/office/officeart/2008/layout/LinedList"/>
    <dgm:cxn modelId="{A48C4A58-B376-431F-B212-BF0149A8EEFD}" type="presParOf" srcId="{36636D60-006E-443E-886A-150F28F4A049}" destId="{D437AB5A-111C-4EB0-852D-9CD6B80A4452}" srcOrd="0" destOrd="0" presId="urn:microsoft.com/office/officeart/2008/layout/LinedList"/>
    <dgm:cxn modelId="{FD678F98-1C69-415E-96CD-616382C398DB}" type="presParOf" srcId="{36636D60-006E-443E-886A-150F28F4A049}" destId="{89576492-B412-477F-A8A1-59CE0AC137F5}" srcOrd="1" destOrd="0" presId="urn:microsoft.com/office/officeart/2008/layout/LinedList"/>
    <dgm:cxn modelId="{E4F2D813-B6AE-4E59-B90B-5684F283F0DA}" type="presParOf" srcId="{89576492-B412-477F-A8A1-59CE0AC137F5}" destId="{7F12669D-FA92-46A6-95CA-2D0D98DCC6DD}" srcOrd="0" destOrd="0" presId="urn:microsoft.com/office/officeart/2008/layout/LinedList"/>
    <dgm:cxn modelId="{588C4338-3CB5-4C76-9662-F5376D39B3E5}" type="presParOf" srcId="{89576492-B412-477F-A8A1-59CE0AC137F5}" destId="{2156EF53-F5AF-4B5A-8DE6-253CD68CEA62}" srcOrd="1" destOrd="0" presId="urn:microsoft.com/office/officeart/2008/layout/LinedList"/>
    <dgm:cxn modelId="{E31A7F7A-74D5-463F-84F8-E44F20A51040}" type="presParOf" srcId="{36636D60-006E-443E-886A-150F28F4A049}" destId="{515E59C5-E450-4787-BA2A-C8F078356DF5}" srcOrd="2" destOrd="0" presId="urn:microsoft.com/office/officeart/2008/layout/LinedList"/>
    <dgm:cxn modelId="{E5C456E4-E687-4236-B045-2AD98534A521}" type="presParOf" srcId="{36636D60-006E-443E-886A-150F28F4A049}" destId="{C9CB2883-F569-4CFA-BE55-7E9CDAEBA207}" srcOrd="3" destOrd="0" presId="urn:microsoft.com/office/officeart/2008/layout/LinedList"/>
    <dgm:cxn modelId="{71050C4C-D99C-4087-8D64-A5DCA700DA31}" type="presParOf" srcId="{C9CB2883-F569-4CFA-BE55-7E9CDAEBA207}" destId="{6102DE45-DC0B-4BEF-928F-B1BF73B5A9D6}" srcOrd="0" destOrd="0" presId="urn:microsoft.com/office/officeart/2008/layout/LinedList"/>
    <dgm:cxn modelId="{AAB4E4BC-F48E-471D-B6D8-A3AE11D1BA8B}" type="presParOf" srcId="{C9CB2883-F569-4CFA-BE55-7E9CDAEBA207}" destId="{C63C719B-A47D-40D7-A55A-F75D78B8FB19}" srcOrd="1" destOrd="0" presId="urn:microsoft.com/office/officeart/2008/layout/LinedList"/>
    <dgm:cxn modelId="{D1C69E3E-E34C-45F9-9D0E-B289813D7AE6}" type="presParOf" srcId="{36636D60-006E-443E-886A-150F28F4A049}" destId="{ADBD7D02-71DE-439B-86E8-F6FA7E91C6FB}" srcOrd="4" destOrd="0" presId="urn:microsoft.com/office/officeart/2008/layout/LinedList"/>
    <dgm:cxn modelId="{95AC3E21-8FAE-4583-9887-E057CCADB2AB}" type="presParOf" srcId="{36636D60-006E-443E-886A-150F28F4A049}" destId="{74E1D728-B898-4A88-B464-8A12F67D6C10}" srcOrd="5" destOrd="0" presId="urn:microsoft.com/office/officeart/2008/layout/LinedList"/>
    <dgm:cxn modelId="{86FC6128-1838-4E20-ACA3-59421264AD25}" type="presParOf" srcId="{74E1D728-B898-4A88-B464-8A12F67D6C10}" destId="{A9CFD823-9B3E-48BF-8926-4061E3D430B8}" srcOrd="0" destOrd="0" presId="urn:microsoft.com/office/officeart/2008/layout/LinedList"/>
    <dgm:cxn modelId="{AE55322B-8257-4426-9279-17AFBEB53EE2}" type="presParOf" srcId="{74E1D728-B898-4A88-B464-8A12F67D6C10}" destId="{97BB89D6-A662-4FD9-B5B4-8E9FDB58C1E4}" srcOrd="1" destOrd="0" presId="urn:microsoft.com/office/officeart/2008/layout/LinedList"/>
    <dgm:cxn modelId="{6BE01EF9-6884-4C9C-B267-60332ACB74CF}" type="presParOf" srcId="{36636D60-006E-443E-886A-150F28F4A049}" destId="{ED222BCB-1BB3-4D01-9E08-2097B61A29ED}" srcOrd="6" destOrd="0" presId="urn:microsoft.com/office/officeart/2008/layout/LinedList"/>
    <dgm:cxn modelId="{08B0AD7D-1D02-4F3C-ABEF-CA15E032D299}" type="presParOf" srcId="{36636D60-006E-443E-886A-150F28F4A049}" destId="{739F0607-9B2E-4E7A-B0C9-C1F9092F14DF}" srcOrd="7" destOrd="0" presId="urn:microsoft.com/office/officeart/2008/layout/LinedList"/>
    <dgm:cxn modelId="{38DE2E89-64D0-4AAA-A687-F798A7797401}" type="presParOf" srcId="{739F0607-9B2E-4E7A-B0C9-C1F9092F14DF}" destId="{3972049B-FDC5-463F-98CD-52C56D91B484}" srcOrd="0" destOrd="0" presId="urn:microsoft.com/office/officeart/2008/layout/LinedList"/>
    <dgm:cxn modelId="{7ACE5630-02A9-4589-908D-9EC9B63D3EA8}" type="presParOf" srcId="{739F0607-9B2E-4E7A-B0C9-C1F9092F14DF}" destId="{8119E2D6-91B9-4DC7-817B-8A0BC0D58671}" srcOrd="1" destOrd="0" presId="urn:microsoft.com/office/officeart/2008/layout/LinedList"/>
    <dgm:cxn modelId="{59F863BD-8FF0-43EB-9B5A-23D52BA1A878}" type="presParOf" srcId="{36636D60-006E-443E-886A-150F28F4A049}" destId="{D039AE04-815A-466B-B5E1-E5EC07404BEE}" srcOrd="8" destOrd="0" presId="urn:microsoft.com/office/officeart/2008/layout/LinedList"/>
    <dgm:cxn modelId="{A7EA2A41-8DA9-46A3-8476-46CED31766C1}" type="presParOf" srcId="{36636D60-006E-443E-886A-150F28F4A049}" destId="{35B653B9-3FEB-4722-BAB3-E52C1AEC2CBD}" srcOrd="9" destOrd="0" presId="urn:microsoft.com/office/officeart/2008/layout/LinedList"/>
    <dgm:cxn modelId="{B65658D3-F1AF-4F20-93A3-70806FB4754F}" type="presParOf" srcId="{35B653B9-3FEB-4722-BAB3-E52C1AEC2CBD}" destId="{824B4B80-F85D-44BC-BDA2-B3F854248BC4}" srcOrd="0" destOrd="0" presId="urn:microsoft.com/office/officeart/2008/layout/LinedList"/>
    <dgm:cxn modelId="{0A2DE583-2EF6-4F67-A657-EFFCF00D5163}" type="presParOf" srcId="{35B653B9-3FEB-4722-BAB3-E52C1AEC2CBD}" destId="{F7B20435-CDAC-4101-8143-2BBF7627F5A8}" srcOrd="1" destOrd="0" presId="urn:microsoft.com/office/officeart/2008/layout/LinedList"/>
    <dgm:cxn modelId="{95A69BA8-3ABF-4454-8EB7-13613DEFA2A6}" type="presParOf" srcId="{36636D60-006E-443E-886A-150F28F4A049}" destId="{3A639F67-C15B-475B-BF52-9870747B4F51}" srcOrd="10" destOrd="0" presId="urn:microsoft.com/office/officeart/2008/layout/LinedList"/>
    <dgm:cxn modelId="{9FDDFCDC-75A0-4496-A819-60C6029D1811}" type="presParOf" srcId="{36636D60-006E-443E-886A-150F28F4A049}" destId="{641E9915-49AC-4B36-BB17-0BEFF81B9508}" srcOrd="11" destOrd="0" presId="urn:microsoft.com/office/officeart/2008/layout/LinedList"/>
    <dgm:cxn modelId="{9A618CF9-F549-4D3E-B1ED-F2DC05CA469E}" type="presParOf" srcId="{641E9915-49AC-4B36-BB17-0BEFF81B9508}" destId="{C6280133-2FE4-4907-B680-EF198E5B679C}" srcOrd="0" destOrd="0" presId="urn:microsoft.com/office/officeart/2008/layout/LinedList"/>
    <dgm:cxn modelId="{C1B83FED-2FFE-43CD-9685-588A432618C3}" type="presParOf" srcId="{641E9915-49AC-4B36-BB17-0BEFF81B9508}" destId="{8133FB20-8610-4A87-967E-AD72FA36955A}" srcOrd="1" destOrd="0" presId="urn:microsoft.com/office/officeart/2008/layout/LinedList"/>
    <dgm:cxn modelId="{A0321C7E-2801-4345-A5F5-166FAEF911B6}" type="presParOf" srcId="{36636D60-006E-443E-886A-150F28F4A049}" destId="{B1F84684-60DD-4FAF-93FD-F24DA31FEB5F}" srcOrd="12" destOrd="0" presId="urn:microsoft.com/office/officeart/2008/layout/LinedList"/>
    <dgm:cxn modelId="{C7EF36DD-D1FB-45D5-8DD9-B744CB73B37B}" type="presParOf" srcId="{36636D60-006E-443E-886A-150F28F4A049}" destId="{ABF86E78-4800-477B-A7EC-86ACD396FEEC}" srcOrd="13" destOrd="0" presId="urn:microsoft.com/office/officeart/2008/layout/LinedList"/>
    <dgm:cxn modelId="{CE72EB6E-0791-4212-BF0A-BAFFB11F2A6B}" type="presParOf" srcId="{ABF86E78-4800-477B-A7EC-86ACD396FEEC}" destId="{35EEC23A-0FC3-4169-B294-D22034FB9352}" srcOrd="0" destOrd="0" presId="urn:microsoft.com/office/officeart/2008/layout/LinedList"/>
    <dgm:cxn modelId="{954AD95B-E5BB-4FC8-8B54-187AEEAEC245}" type="presParOf" srcId="{ABF86E78-4800-477B-A7EC-86ACD396FEEC}" destId="{D2EFB491-61D8-4396-A568-FE0076D1D1F3}" srcOrd="1" destOrd="0" presId="urn:microsoft.com/office/officeart/2008/layout/LinedList"/>
    <dgm:cxn modelId="{9888D20D-D1DF-4193-999F-D20A2CF776AF}" type="presParOf" srcId="{36636D60-006E-443E-886A-150F28F4A049}" destId="{995C5066-9ABC-4ADC-A01B-C278F7B592C5}" srcOrd="14" destOrd="0" presId="urn:microsoft.com/office/officeart/2008/layout/LinedList"/>
    <dgm:cxn modelId="{9C83D778-E56E-47C8-BD7D-75BEF09A2761}" type="presParOf" srcId="{36636D60-006E-443E-886A-150F28F4A049}" destId="{25C7EDF7-E715-467A-A9F1-AB17E9AEBD9D}" srcOrd="15" destOrd="0" presId="urn:microsoft.com/office/officeart/2008/layout/LinedList"/>
    <dgm:cxn modelId="{0537ABA1-9174-4A35-BCA5-89C971CC5404}" type="presParOf" srcId="{25C7EDF7-E715-467A-A9F1-AB17E9AEBD9D}" destId="{5564856F-9952-481D-829D-94BEDD20591C}" srcOrd="0" destOrd="0" presId="urn:microsoft.com/office/officeart/2008/layout/LinedList"/>
    <dgm:cxn modelId="{EDFF4BFB-858D-46E8-8A0C-9351953DBCEA}" type="presParOf" srcId="{25C7EDF7-E715-467A-A9F1-AB17E9AEBD9D}" destId="{9DE043FF-3C24-40A8-9613-A45681411F29}" srcOrd="1" destOrd="0" presId="urn:microsoft.com/office/officeart/2008/layout/LinedList"/>
    <dgm:cxn modelId="{786C09C3-A313-4042-8FE7-5B49B3308E8F}" type="presParOf" srcId="{36636D60-006E-443E-886A-150F28F4A049}" destId="{8F8F9FCB-35C2-4866-8708-BC2302EADBD0}" srcOrd="16" destOrd="0" presId="urn:microsoft.com/office/officeart/2008/layout/LinedList"/>
    <dgm:cxn modelId="{6093F882-B590-4CDA-96E7-1D8EEC7FE018}" type="presParOf" srcId="{36636D60-006E-443E-886A-150F28F4A049}" destId="{764FECF9-0F1F-4460-AB52-A664E04CB650}" srcOrd="17" destOrd="0" presId="urn:microsoft.com/office/officeart/2008/layout/LinedList"/>
    <dgm:cxn modelId="{EA14516F-DA35-4E78-85A7-97A3E0D41889}" type="presParOf" srcId="{764FECF9-0F1F-4460-AB52-A664E04CB650}" destId="{392BD486-AD39-4E55-AB55-4CAD34E33AE1}" srcOrd="0" destOrd="0" presId="urn:microsoft.com/office/officeart/2008/layout/LinedList"/>
    <dgm:cxn modelId="{9E01B55A-303C-4AA0-B369-D4CE92CE747E}" type="presParOf" srcId="{764FECF9-0F1F-4460-AB52-A664E04CB650}" destId="{48745F4D-09E4-4419-9804-F56FC8487D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2E469-9B88-4744-ACC4-45676878E2B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BECEAA7-A60B-4477-8359-C598FFD5ED54}">
      <dgm:prSet custT="1"/>
      <dgm:spPr/>
      <dgm:t>
        <a:bodyPr/>
        <a:lstStyle/>
        <a:p>
          <a:r>
            <a:rPr lang="en-US" sz="2000" dirty="0"/>
            <a:t>Money is clearly important to God so it should be to us.</a:t>
          </a:r>
        </a:p>
      </dgm:t>
    </dgm:pt>
    <dgm:pt modelId="{17636824-F8C1-44A6-BD18-14B30AF6C9AE}" type="parTrans" cxnId="{8C7F1D19-CEA7-4661-AA74-10E08450F864}">
      <dgm:prSet/>
      <dgm:spPr/>
      <dgm:t>
        <a:bodyPr/>
        <a:lstStyle/>
        <a:p>
          <a:endParaRPr lang="en-US" sz="2400"/>
        </a:p>
      </dgm:t>
    </dgm:pt>
    <dgm:pt modelId="{1768A586-7557-4BD7-A5DF-5924EE47685B}" type="sibTrans" cxnId="{8C7F1D19-CEA7-4661-AA74-10E08450F864}">
      <dgm:prSet/>
      <dgm:spPr/>
      <dgm:t>
        <a:bodyPr/>
        <a:lstStyle/>
        <a:p>
          <a:endParaRPr lang="en-US" sz="2400"/>
        </a:p>
      </dgm:t>
    </dgm:pt>
    <dgm:pt modelId="{6820C94C-42AD-4E18-A8B6-48C6F6D5CC4F}">
      <dgm:prSet custT="1"/>
      <dgm:spPr/>
      <dgm:t>
        <a:bodyPr/>
        <a:lstStyle/>
        <a:p>
          <a:r>
            <a:rPr lang="en-US" sz="2000" dirty="0"/>
            <a:t>God owns it all.</a:t>
          </a:r>
        </a:p>
      </dgm:t>
    </dgm:pt>
    <dgm:pt modelId="{75BD0C95-1A22-4A84-B1F7-9A5CC79717AE}" type="parTrans" cxnId="{D1238FC6-8D5F-4A47-863F-4A2A939504B9}">
      <dgm:prSet/>
      <dgm:spPr/>
      <dgm:t>
        <a:bodyPr/>
        <a:lstStyle/>
        <a:p>
          <a:endParaRPr lang="en-US" sz="2400"/>
        </a:p>
      </dgm:t>
    </dgm:pt>
    <dgm:pt modelId="{759244A5-AB80-4F65-89B1-EECB917C7895}" type="sibTrans" cxnId="{D1238FC6-8D5F-4A47-863F-4A2A939504B9}">
      <dgm:prSet/>
      <dgm:spPr/>
      <dgm:t>
        <a:bodyPr/>
        <a:lstStyle/>
        <a:p>
          <a:endParaRPr lang="en-US" sz="2400"/>
        </a:p>
      </dgm:t>
    </dgm:pt>
    <dgm:pt modelId="{DBE261D1-8F42-4E10-A277-CB8310BD00A0}">
      <dgm:prSet custT="1"/>
      <dgm:spPr/>
      <dgm:t>
        <a:bodyPr/>
        <a:lstStyle/>
        <a:p>
          <a:r>
            <a:rPr lang="en-US" sz="2000" b="1" u="sng" dirty="0"/>
            <a:t>We are managers (not owners</a:t>
          </a:r>
          <a:r>
            <a:rPr lang="en-US" sz="2000" dirty="0"/>
            <a:t>). We must manage “our” money </a:t>
          </a:r>
          <a:r>
            <a:rPr lang="en-US" sz="2000" i="1" dirty="0"/>
            <a:t>for the glory of God.</a:t>
          </a:r>
        </a:p>
      </dgm:t>
    </dgm:pt>
    <dgm:pt modelId="{494C8F38-85C0-4BFB-8C50-C3E46551FE95}" type="parTrans" cxnId="{AE57BC32-7934-4FE6-912C-F049FB391291}">
      <dgm:prSet/>
      <dgm:spPr/>
      <dgm:t>
        <a:bodyPr/>
        <a:lstStyle/>
        <a:p>
          <a:endParaRPr lang="en-US" sz="2400"/>
        </a:p>
      </dgm:t>
    </dgm:pt>
    <dgm:pt modelId="{1ED9EA99-8E69-4260-8CB6-98663698667F}" type="sibTrans" cxnId="{AE57BC32-7934-4FE6-912C-F049FB391291}">
      <dgm:prSet/>
      <dgm:spPr/>
      <dgm:t>
        <a:bodyPr/>
        <a:lstStyle/>
        <a:p>
          <a:endParaRPr lang="en-US" sz="2400"/>
        </a:p>
      </dgm:t>
    </dgm:pt>
    <dgm:pt modelId="{D70CE9AE-296C-4A05-A1C9-088E915BF266}">
      <dgm:prSet custT="1"/>
      <dgm:spPr/>
      <dgm:t>
        <a:bodyPr/>
        <a:lstStyle/>
        <a:p>
          <a:r>
            <a:rPr lang="en-US" sz="2000" dirty="0"/>
            <a:t>We are blessed </a:t>
          </a:r>
          <a:r>
            <a:rPr lang="en-US" sz="2000" b="1" dirty="0"/>
            <a:t>TO BE A BLESSING</a:t>
          </a:r>
        </a:p>
      </dgm:t>
    </dgm:pt>
    <dgm:pt modelId="{6DD12E33-7471-4DB0-B769-4834D5A4B6CF}" type="parTrans" cxnId="{ECDB9E99-36CF-44C6-9A8D-DC5D94826B57}">
      <dgm:prSet/>
      <dgm:spPr/>
      <dgm:t>
        <a:bodyPr/>
        <a:lstStyle/>
        <a:p>
          <a:endParaRPr lang="en-US" sz="2400"/>
        </a:p>
      </dgm:t>
    </dgm:pt>
    <dgm:pt modelId="{A734ABFD-E9CF-4B06-A5B8-46C67C2A6CDD}" type="sibTrans" cxnId="{ECDB9E99-36CF-44C6-9A8D-DC5D94826B57}">
      <dgm:prSet/>
      <dgm:spPr/>
      <dgm:t>
        <a:bodyPr/>
        <a:lstStyle/>
        <a:p>
          <a:endParaRPr lang="en-US" sz="2400"/>
        </a:p>
      </dgm:t>
    </dgm:pt>
    <dgm:pt modelId="{AE674FDB-CFC9-4948-ACF9-73E799F4103B}">
      <dgm:prSet custT="1"/>
      <dgm:spPr/>
      <dgm:t>
        <a:bodyPr/>
        <a:lstStyle/>
        <a:p>
          <a:r>
            <a:rPr lang="en-US" sz="2000" dirty="0"/>
            <a:t>It is a </a:t>
          </a:r>
          <a:r>
            <a:rPr lang="en-US" sz="2000" b="1" i="1" dirty="0"/>
            <a:t>Heart Issue</a:t>
          </a:r>
        </a:p>
      </dgm:t>
    </dgm:pt>
    <dgm:pt modelId="{B25AA790-AC7D-4395-8C0E-3CDB7A9A0759}" type="parTrans" cxnId="{7459F553-BDF2-495F-8A00-76DAC78E8C90}">
      <dgm:prSet/>
      <dgm:spPr/>
      <dgm:t>
        <a:bodyPr/>
        <a:lstStyle/>
        <a:p>
          <a:endParaRPr lang="en-US" sz="2400"/>
        </a:p>
      </dgm:t>
    </dgm:pt>
    <dgm:pt modelId="{7D2C8862-AAD9-4903-8B59-327ECE2D4CE9}" type="sibTrans" cxnId="{7459F553-BDF2-495F-8A00-76DAC78E8C90}">
      <dgm:prSet/>
      <dgm:spPr/>
      <dgm:t>
        <a:bodyPr/>
        <a:lstStyle/>
        <a:p>
          <a:endParaRPr lang="en-US" sz="2400"/>
        </a:p>
      </dgm:t>
    </dgm:pt>
    <dgm:pt modelId="{94114B60-0B5C-4105-8587-A0CD09FC870B}">
      <dgm:prSet custT="1"/>
      <dgm:spPr/>
      <dgm:t>
        <a:bodyPr/>
        <a:lstStyle/>
        <a:p>
          <a:r>
            <a:rPr lang="en-US" sz="2000" dirty="0"/>
            <a:t>God desires </a:t>
          </a:r>
          <a:r>
            <a:rPr lang="en-US" sz="2000" b="1" dirty="0"/>
            <a:t>Obedience</a:t>
          </a:r>
        </a:p>
      </dgm:t>
    </dgm:pt>
    <dgm:pt modelId="{394DFE24-1EAB-4573-9808-56EA6D841B42}" type="parTrans" cxnId="{40F5E108-6964-4450-BCA5-ACD5E701C5AD}">
      <dgm:prSet/>
      <dgm:spPr/>
      <dgm:t>
        <a:bodyPr/>
        <a:lstStyle/>
        <a:p>
          <a:endParaRPr lang="en-US" sz="2400"/>
        </a:p>
      </dgm:t>
    </dgm:pt>
    <dgm:pt modelId="{7DC539F2-93F3-4915-8B59-DCB9407628D6}" type="sibTrans" cxnId="{40F5E108-6964-4450-BCA5-ACD5E701C5AD}">
      <dgm:prSet/>
      <dgm:spPr/>
      <dgm:t>
        <a:bodyPr/>
        <a:lstStyle/>
        <a:p>
          <a:endParaRPr lang="en-US" sz="2400"/>
        </a:p>
      </dgm:t>
    </dgm:pt>
    <dgm:pt modelId="{B6037775-D2AA-489C-8830-95487A211463}">
      <dgm:prSet custT="1"/>
      <dgm:spPr/>
      <dgm:t>
        <a:bodyPr/>
        <a:lstStyle/>
        <a:p>
          <a:r>
            <a:rPr lang="en-US" sz="2000" b="0" dirty="0"/>
            <a:t>If we </a:t>
          </a:r>
          <a:r>
            <a:rPr lang="en-US" sz="2000" dirty="0"/>
            <a:t>are Faithful…</a:t>
          </a:r>
          <a:r>
            <a:rPr lang="en-US" sz="2000" b="1" dirty="0"/>
            <a:t>HE will </a:t>
          </a:r>
          <a:r>
            <a:rPr lang="en-US" sz="2000" dirty="0"/>
            <a:t>prosper us…</a:t>
          </a:r>
        </a:p>
      </dgm:t>
    </dgm:pt>
    <dgm:pt modelId="{6DC82FAD-9BFC-479A-BBD6-9189C04542B4}" type="parTrans" cxnId="{FC03D12A-2BE1-48F0-A6E6-8394B40F6C4F}">
      <dgm:prSet/>
      <dgm:spPr/>
      <dgm:t>
        <a:bodyPr/>
        <a:lstStyle/>
        <a:p>
          <a:endParaRPr lang="en-US" sz="2400"/>
        </a:p>
      </dgm:t>
    </dgm:pt>
    <dgm:pt modelId="{D1720F73-A59D-4780-B216-BE6C04560476}" type="sibTrans" cxnId="{FC03D12A-2BE1-48F0-A6E6-8394B40F6C4F}">
      <dgm:prSet/>
      <dgm:spPr/>
      <dgm:t>
        <a:bodyPr/>
        <a:lstStyle/>
        <a:p>
          <a:endParaRPr lang="en-US" sz="2400"/>
        </a:p>
      </dgm:t>
    </dgm:pt>
    <dgm:pt modelId="{4564A8B5-13A1-4D4B-801B-F93BA30C5838}" type="pres">
      <dgm:prSet presAssocID="{5FE2E469-9B88-4744-ACC4-45676878E2BB}" presName="vert0" presStyleCnt="0">
        <dgm:presLayoutVars>
          <dgm:dir/>
          <dgm:animOne val="branch"/>
          <dgm:animLvl val="lvl"/>
        </dgm:presLayoutVars>
      </dgm:prSet>
      <dgm:spPr/>
    </dgm:pt>
    <dgm:pt modelId="{3F25539E-1A22-490C-B4B9-DD9FC2008378}" type="pres">
      <dgm:prSet presAssocID="{0BECEAA7-A60B-4477-8359-C598FFD5ED54}" presName="thickLine" presStyleLbl="alignNode1" presStyleIdx="0" presStyleCnt="7"/>
      <dgm:spPr/>
    </dgm:pt>
    <dgm:pt modelId="{F3F48C28-4D3E-4583-B0AB-6FF70F778329}" type="pres">
      <dgm:prSet presAssocID="{0BECEAA7-A60B-4477-8359-C598FFD5ED54}" presName="horz1" presStyleCnt="0"/>
      <dgm:spPr/>
    </dgm:pt>
    <dgm:pt modelId="{5FF5183A-87A0-49A8-87B9-EE66337A7BD6}" type="pres">
      <dgm:prSet presAssocID="{0BECEAA7-A60B-4477-8359-C598FFD5ED54}" presName="tx1" presStyleLbl="revTx" presStyleIdx="0" presStyleCnt="7"/>
      <dgm:spPr/>
    </dgm:pt>
    <dgm:pt modelId="{CC1D1031-289F-401B-939B-C15040D49142}" type="pres">
      <dgm:prSet presAssocID="{0BECEAA7-A60B-4477-8359-C598FFD5ED54}" presName="vert1" presStyleCnt="0"/>
      <dgm:spPr/>
    </dgm:pt>
    <dgm:pt modelId="{759C3C7A-A783-4505-9068-C0532F591878}" type="pres">
      <dgm:prSet presAssocID="{6820C94C-42AD-4E18-A8B6-48C6F6D5CC4F}" presName="thickLine" presStyleLbl="alignNode1" presStyleIdx="1" presStyleCnt="7"/>
      <dgm:spPr/>
    </dgm:pt>
    <dgm:pt modelId="{55F8BAD7-7CD0-49FE-8552-08BBBECA70C1}" type="pres">
      <dgm:prSet presAssocID="{6820C94C-42AD-4E18-A8B6-48C6F6D5CC4F}" presName="horz1" presStyleCnt="0"/>
      <dgm:spPr/>
    </dgm:pt>
    <dgm:pt modelId="{ABA24F1B-4E7F-413C-AC94-29BCE70C4A13}" type="pres">
      <dgm:prSet presAssocID="{6820C94C-42AD-4E18-A8B6-48C6F6D5CC4F}" presName="tx1" presStyleLbl="revTx" presStyleIdx="1" presStyleCnt="7"/>
      <dgm:spPr/>
    </dgm:pt>
    <dgm:pt modelId="{3C61C09F-30F4-4EFB-88D5-658F61571874}" type="pres">
      <dgm:prSet presAssocID="{6820C94C-42AD-4E18-A8B6-48C6F6D5CC4F}" presName="vert1" presStyleCnt="0"/>
      <dgm:spPr/>
    </dgm:pt>
    <dgm:pt modelId="{169270A1-1263-4BA2-99D0-CD60DB7169C2}" type="pres">
      <dgm:prSet presAssocID="{DBE261D1-8F42-4E10-A277-CB8310BD00A0}" presName="thickLine" presStyleLbl="alignNode1" presStyleIdx="2" presStyleCnt="7"/>
      <dgm:spPr/>
    </dgm:pt>
    <dgm:pt modelId="{EF9DC361-74D7-4164-B297-58FBC29C7D00}" type="pres">
      <dgm:prSet presAssocID="{DBE261D1-8F42-4E10-A277-CB8310BD00A0}" presName="horz1" presStyleCnt="0"/>
      <dgm:spPr/>
    </dgm:pt>
    <dgm:pt modelId="{F5A018D5-F4C4-448A-AC7E-8F29B384C25F}" type="pres">
      <dgm:prSet presAssocID="{DBE261D1-8F42-4E10-A277-CB8310BD00A0}" presName="tx1" presStyleLbl="revTx" presStyleIdx="2" presStyleCnt="7"/>
      <dgm:spPr/>
    </dgm:pt>
    <dgm:pt modelId="{B217E62A-6C95-4041-91DB-3616570D5F5E}" type="pres">
      <dgm:prSet presAssocID="{DBE261D1-8F42-4E10-A277-CB8310BD00A0}" presName="vert1" presStyleCnt="0"/>
      <dgm:spPr/>
    </dgm:pt>
    <dgm:pt modelId="{6367629B-646A-4FEE-9C44-5DA814874EC4}" type="pres">
      <dgm:prSet presAssocID="{D70CE9AE-296C-4A05-A1C9-088E915BF266}" presName="thickLine" presStyleLbl="alignNode1" presStyleIdx="3" presStyleCnt="7"/>
      <dgm:spPr/>
    </dgm:pt>
    <dgm:pt modelId="{ABEF4D2D-22F4-448E-AD77-78865C8C7B1D}" type="pres">
      <dgm:prSet presAssocID="{D70CE9AE-296C-4A05-A1C9-088E915BF266}" presName="horz1" presStyleCnt="0"/>
      <dgm:spPr/>
    </dgm:pt>
    <dgm:pt modelId="{4C0F1939-A6B7-4C06-8040-278462ED5731}" type="pres">
      <dgm:prSet presAssocID="{D70CE9AE-296C-4A05-A1C9-088E915BF266}" presName="tx1" presStyleLbl="revTx" presStyleIdx="3" presStyleCnt="7"/>
      <dgm:spPr/>
    </dgm:pt>
    <dgm:pt modelId="{A21129DA-F333-4DC0-B7BF-86EC0BA17F01}" type="pres">
      <dgm:prSet presAssocID="{D70CE9AE-296C-4A05-A1C9-088E915BF266}" presName="vert1" presStyleCnt="0"/>
      <dgm:spPr/>
    </dgm:pt>
    <dgm:pt modelId="{306F0C14-8F91-4240-88DB-64602C159485}" type="pres">
      <dgm:prSet presAssocID="{AE674FDB-CFC9-4948-ACF9-73E799F4103B}" presName="thickLine" presStyleLbl="alignNode1" presStyleIdx="4" presStyleCnt="7"/>
      <dgm:spPr/>
    </dgm:pt>
    <dgm:pt modelId="{BA5802F9-5742-4E7D-B61D-4DF331AFEAB6}" type="pres">
      <dgm:prSet presAssocID="{AE674FDB-CFC9-4948-ACF9-73E799F4103B}" presName="horz1" presStyleCnt="0"/>
      <dgm:spPr/>
    </dgm:pt>
    <dgm:pt modelId="{4BB68CB3-1840-420D-AFAD-3BC99355D0AD}" type="pres">
      <dgm:prSet presAssocID="{AE674FDB-CFC9-4948-ACF9-73E799F4103B}" presName="tx1" presStyleLbl="revTx" presStyleIdx="4" presStyleCnt="7"/>
      <dgm:spPr/>
    </dgm:pt>
    <dgm:pt modelId="{171167AC-6B2F-44B6-A06D-54B33C7D50EB}" type="pres">
      <dgm:prSet presAssocID="{AE674FDB-CFC9-4948-ACF9-73E799F4103B}" presName="vert1" presStyleCnt="0"/>
      <dgm:spPr/>
    </dgm:pt>
    <dgm:pt modelId="{45E86F43-1920-4CE3-B1B3-BA10B682698B}" type="pres">
      <dgm:prSet presAssocID="{94114B60-0B5C-4105-8587-A0CD09FC870B}" presName="thickLine" presStyleLbl="alignNode1" presStyleIdx="5" presStyleCnt="7"/>
      <dgm:spPr/>
    </dgm:pt>
    <dgm:pt modelId="{E8F6F80E-2D41-474A-B34A-056EAA729496}" type="pres">
      <dgm:prSet presAssocID="{94114B60-0B5C-4105-8587-A0CD09FC870B}" presName="horz1" presStyleCnt="0"/>
      <dgm:spPr/>
    </dgm:pt>
    <dgm:pt modelId="{83731261-A86C-4C26-B71B-D2089B4EF7B6}" type="pres">
      <dgm:prSet presAssocID="{94114B60-0B5C-4105-8587-A0CD09FC870B}" presName="tx1" presStyleLbl="revTx" presStyleIdx="5" presStyleCnt="7"/>
      <dgm:spPr/>
    </dgm:pt>
    <dgm:pt modelId="{CF41EBA7-0893-44B8-86D4-3C24A277275C}" type="pres">
      <dgm:prSet presAssocID="{94114B60-0B5C-4105-8587-A0CD09FC870B}" presName="vert1" presStyleCnt="0"/>
      <dgm:spPr/>
    </dgm:pt>
    <dgm:pt modelId="{0B9AE976-3AB1-4873-A5BF-CBF712B1B56D}" type="pres">
      <dgm:prSet presAssocID="{B6037775-D2AA-489C-8830-95487A211463}" presName="thickLine" presStyleLbl="alignNode1" presStyleIdx="6" presStyleCnt="7"/>
      <dgm:spPr/>
    </dgm:pt>
    <dgm:pt modelId="{E7840F9E-90B2-4888-AF3B-B61A204E49D2}" type="pres">
      <dgm:prSet presAssocID="{B6037775-D2AA-489C-8830-95487A211463}" presName="horz1" presStyleCnt="0"/>
      <dgm:spPr/>
    </dgm:pt>
    <dgm:pt modelId="{259ADD08-1527-40BF-924F-6F21EDEE9743}" type="pres">
      <dgm:prSet presAssocID="{B6037775-D2AA-489C-8830-95487A211463}" presName="tx1" presStyleLbl="revTx" presStyleIdx="6" presStyleCnt="7"/>
      <dgm:spPr/>
    </dgm:pt>
    <dgm:pt modelId="{0D01BD7E-A15A-46BB-AC5D-958DA34F081E}" type="pres">
      <dgm:prSet presAssocID="{B6037775-D2AA-489C-8830-95487A211463}" presName="vert1" presStyleCnt="0"/>
      <dgm:spPr/>
    </dgm:pt>
  </dgm:ptLst>
  <dgm:cxnLst>
    <dgm:cxn modelId="{40F5E108-6964-4450-BCA5-ACD5E701C5AD}" srcId="{5FE2E469-9B88-4744-ACC4-45676878E2BB}" destId="{94114B60-0B5C-4105-8587-A0CD09FC870B}" srcOrd="5" destOrd="0" parTransId="{394DFE24-1EAB-4573-9808-56EA6D841B42}" sibTransId="{7DC539F2-93F3-4915-8B59-DCB9407628D6}"/>
    <dgm:cxn modelId="{8C7F1D19-CEA7-4661-AA74-10E08450F864}" srcId="{5FE2E469-9B88-4744-ACC4-45676878E2BB}" destId="{0BECEAA7-A60B-4477-8359-C598FFD5ED54}" srcOrd="0" destOrd="0" parTransId="{17636824-F8C1-44A6-BD18-14B30AF6C9AE}" sibTransId="{1768A586-7557-4BD7-A5DF-5924EE47685B}"/>
    <dgm:cxn modelId="{FC03D12A-2BE1-48F0-A6E6-8394B40F6C4F}" srcId="{5FE2E469-9B88-4744-ACC4-45676878E2BB}" destId="{B6037775-D2AA-489C-8830-95487A211463}" srcOrd="6" destOrd="0" parTransId="{6DC82FAD-9BFC-479A-BBD6-9189C04542B4}" sibTransId="{D1720F73-A59D-4780-B216-BE6C04560476}"/>
    <dgm:cxn modelId="{AE57BC32-7934-4FE6-912C-F049FB391291}" srcId="{5FE2E469-9B88-4744-ACC4-45676878E2BB}" destId="{DBE261D1-8F42-4E10-A277-CB8310BD00A0}" srcOrd="2" destOrd="0" parTransId="{494C8F38-85C0-4BFB-8C50-C3E46551FE95}" sibTransId="{1ED9EA99-8E69-4260-8CB6-98663698667F}"/>
    <dgm:cxn modelId="{D1034A3A-4142-4C07-AC11-DDBECE975659}" type="presOf" srcId="{6820C94C-42AD-4E18-A8B6-48C6F6D5CC4F}" destId="{ABA24F1B-4E7F-413C-AC94-29BCE70C4A13}" srcOrd="0" destOrd="0" presId="urn:microsoft.com/office/officeart/2008/layout/LinedList"/>
    <dgm:cxn modelId="{AEC6CC3D-BFC0-4F1B-AE85-9B6305D49A56}" type="presOf" srcId="{AE674FDB-CFC9-4948-ACF9-73E799F4103B}" destId="{4BB68CB3-1840-420D-AFAD-3BC99355D0AD}" srcOrd="0" destOrd="0" presId="urn:microsoft.com/office/officeart/2008/layout/LinedList"/>
    <dgm:cxn modelId="{956E0F65-1C1C-476D-9BAE-465605C31D52}" type="presOf" srcId="{94114B60-0B5C-4105-8587-A0CD09FC870B}" destId="{83731261-A86C-4C26-B71B-D2089B4EF7B6}" srcOrd="0" destOrd="0" presId="urn:microsoft.com/office/officeart/2008/layout/LinedList"/>
    <dgm:cxn modelId="{7459F553-BDF2-495F-8A00-76DAC78E8C90}" srcId="{5FE2E469-9B88-4744-ACC4-45676878E2BB}" destId="{AE674FDB-CFC9-4948-ACF9-73E799F4103B}" srcOrd="4" destOrd="0" parTransId="{B25AA790-AC7D-4395-8C0E-3CDB7A9A0759}" sibTransId="{7D2C8862-AAD9-4903-8B59-327ECE2D4CE9}"/>
    <dgm:cxn modelId="{ECDB9E99-36CF-44C6-9A8D-DC5D94826B57}" srcId="{5FE2E469-9B88-4744-ACC4-45676878E2BB}" destId="{D70CE9AE-296C-4A05-A1C9-088E915BF266}" srcOrd="3" destOrd="0" parTransId="{6DD12E33-7471-4DB0-B769-4834D5A4B6CF}" sibTransId="{A734ABFD-E9CF-4B06-A5B8-46C67C2A6CDD}"/>
    <dgm:cxn modelId="{9E636D9D-D6E4-4EFF-A7CE-1764367E5CF1}" type="presOf" srcId="{B6037775-D2AA-489C-8830-95487A211463}" destId="{259ADD08-1527-40BF-924F-6F21EDEE9743}" srcOrd="0" destOrd="0" presId="urn:microsoft.com/office/officeart/2008/layout/LinedList"/>
    <dgm:cxn modelId="{7FA7EAA7-6D05-44FE-B147-EB7A016F061C}" type="presOf" srcId="{DBE261D1-8F42-4E10-A277-CB8310BD00A0}" destId="{F5A018D5-F4C4-448A-AC7E-8F29B384C25F}" srcOrd="0" destOrd="0" presId="urn:microsoft.com/office/officeart/2008/layout/LinedList"/>
    <dgm:cxn modelId="{D1238FC6-8D5F-4A47-863F-4A2A939504B9}" srcId="{5FE2E469-9B88-4744-ACC4-45676878E2BB}" destId="{6820C94C-42AD-4E18-A8B6-48C6F6D5CC4F}" srcOrd="1" destOrd="0" parTransId="{75BD0C95-1A22-4A84-B1F7-9A5CC79717AE}" sibTransId="{759244A5-AB80-4F65-89B1-EECB917C7895}"/>
    <dgm:cxn modelId="{DD5CA0CE-7ABE-4AAE-97D2-E31F138E5158}" type="presOf" srcId="{0BECEAA7-A60B-4477-8359-C598FFD5ED54}" destId="{5FF5183A-87A0-49A8-87B9-EE66337A7BD6}" srcOrd="0" destOrd="0" presId="urn:microsoft.com/office/officeart/2008/layout/LinedList"/>
    <dgm:cxn modelId="{9E11B5DA-E297-4CFB-8D91-EF5AA4A5FA3F}" type="presOf" srcId="{D70CE9AE-296C-4A05-A1C9-088E915BF266}" destId="{4C0F1939-A6B7-4C06-8040-278462ED5731}" srcOrd="0" destOrd="0" presId="urn:microsoft.com/office/officeart/2008/layout/LinedList"/>
    <dgm:cxn modelId="{3F34CEDF-5303-4F49-A85E-B153378B061F}" type="presOf" srcId="{5FE2E469-9B88-4744-ACC4-45676878E2BB}" destId="{4564A8B5-13A1-4D4B-801B-F93BA30C5838}" srcOrd="0" destOrd="0" presId="urn:microsoft.com/office/officeart/2008/layout/LinedList"/>
    <dgm:cxn modelId="{79A7B983-5B3C-4940-9E5E-D8E947CC68EA}" type="presParOf" srcId="{4564A8B5-13A1-4D4B-801B-F93BA30C5838}" destId="{3F25539E-1A22-490C-B4B9-DD9FC2008378}" srcOrd="0" destOrd="0" presId="urn:microsoft.com/office/officeart/2008/layout/LinedList"/>
    <dgm:cxn modelId="{53DCF878-3228-4FEE-817F-3A2D4C8FA5F0}" type="presParOf" srcId="{4564A8B5-13A1-4D4B-801B-F93BA30C5838}" destId="{F3F48C28-4D3E-4583-B0AB-6FF70F778329}" srcOrd="1" destOrd="0" presId="urn:microsoft.com/office/officeart/2008/layout/LinedList"/>
    <dgm:cxn modelId="{5E96F4F6-D233-40B8-81B0-80501B8E5A4F}" type="presParOf" srcId="{F3F48C28-4D3E-4583-B0AB-6FF70F778329}" destId="{5FF5183A-87A0-49A8-87B9-EE66337A7BD6}" srcOrd="0" destOrd="0" presId="urn:microsoft.com/office/officeart/2008/layout/LinedList"/>
    <dgm:cxn modelId="{FD933D6E-6FAC-496F-BC68-576A41417BA8}" type="presParOf" srcId="{F3F48C28-4D3E-4583-B0AB-6FF70F778329}" destId="{CC1D1031-289F-401B-939B-C15040D49142}" srcOrd="1" destOrd="0" presId="urn:microsoft.com/office/officeart/2008/layout/LinedList"/>
    <dgm:cxn modelId="{B39362E9-A708-486A-9D65-3D78BA7D0FC2}" type="presParOf" srcId="{4564A8B5-13A1-4D4B-801B-F93BA30C5838}" destId="{759C3C7A-A783-4505-9068-C0532F591878}" srcOrd="2" destOrd="0" presId="urn:microsoft.com/office/officeart/2008/layout/LinedList"/>
    <dgm:cxn modelId="{BCB9C9A0-20B5-49E7-9BDF-605C409B9E3D}" type="presParOf" srcId="{4564A8B5-13A1-4D4B-801B-F93BA30C5838}" destId="{55F8BAD7-7CD0-49FE-8552-08BBBECA70C1}" srcOrd="3" destOrd="0" presId="urn:microsoft.com/office/officeart/2008/layout/LinedList"/>
    <dgm:cxn modelId="{2041CB68-A13C-495A-BAD2-39C423FCAC89}" type="presParOf" srcId="{55F8BAD7-7CD0-49FE-8552-08BBBECA70C1}" destId="{ABA24F1B-4E7F-413C-AC94-29BCE70C4A13}" srcOrd="0" destOrd="0" presId="urn:microsoft.com/office/officeart/2008/layout/LinedList"/>
    <dgm:cxn modelId="{8BA3EDD0-5C31-491A-A34D-81C46B92735F}" type="presParOf" srcId="{55F8BAD7-7CD0-49FE-8552-08BBBECA70C1}" destId="{3C61C09F-30F4-4EFB-88D5-658F61571874}" srcOrd="1" destOrd="0" presId="urn:microsoft.com/office/officeart/2008/layout/LinedList"/>
    <dgm:cxn modelId="{14F6E0DB-4EB0-418F-8EF5-B1774C5B5025}" type="presParOf" srcId="{4564A8B5-13A1-4D4B-801B-F93BA30C5838}" destId="{169270A1-1263-4BA2-99D0-CD60DB7169C2}" srcOrd="4" destOrd="0" presId="urn:microsoft.com/office/officeart/2008/layout/LinedList"/>
    <dgm:cxn modelId="{47E2521F-8A50-4F9F-8615-70DDBEC44D82}" type="presParOf" srcId="{4564A8B5-13A1-4D4B-801B-F93BA30C5838}" destId="{EF9DC361-74D7-4164-B297-58FBC29C7D00}" srcOrd="5" destOrd="0" presId="urn:microsoft.com/office/officeart/2008/layout/LinedList"/>
    <dgm:cxn modelId="{DA5642DA-DCC1-4E9E-AF68-2E3AAC4E0D72}" type="presParOf" srcId="{EF9DC361-74D7-4164-B297-58FBC29C7D00}" destId="{F5A018D5-F4C4-448A-AC7E-8F29B384C25F}" srcOrd="0" destOrd="0" presId="urn:microsoft.com/office/officeart/2008/layout/LinedList"/>
    <dgm:cxn modelId="{E5039A90-7F7D-46C1-9763-9727E360505A}" type="presParOf" srcId="{EF9DC361-74D7-4164-B297-58FBC29C7D00}" destId="{B217E62A-6C95-4041-91DB-3616570D5F5E}" srcOrd="1" destOrd="0" presId="urn:microsoft.com/office/officeart/2008/layout/LinedList"/>
    <dgm:cxn modelId="{29CF03A3-8E1C-43CB-BEB2-F11052BD52C2}" type="presParOf" srcId="{4564A8B5-13A1-4D4B-801B-F93BA30C5838}" destId="{6367629B-646A-4FEE-9C44-5DA814874EC4}" srcOrd="6" destOrd="0" presId="urn:microsoft.com/office/officeart/2008/layout/LinedList"/>
    <dgm:cxn modelId="{CBAE3F8B-A3E6-400B-8D34-EFD4A6B441DD}" type="presParOf" srcId="{4564A8B5-13A1-4D4B-801B-F93BA30C5838}" destId="{ABEF4D2D-22F4-448E-AD77-78865C8C7B1D}" srcOrd="7" destOrd="0" presId="urn:microsoft.com/office/officeart/2008/layout/LinedList"/>
    <dgm:cxn modelId="{037D2EB5-CBBF-4958-A011-6FEB2041A947}" type="presParOf" srcId="{ABEF4D2D-22F4-448E-AD77-78865C8C7B1D}" destId="{4C0F1939-A6B7-4C06-8040-278462ED5731}" srcOrd="0" destOrd="0" presId="urn:microsoft.com/office/officeart/2008/layout/LinedList"/>
    <dgm:cxn modelId="{511CF052-FC9C-4434-AE4E-5E5F14A8DB7C}" type="presParOf" srcId="{ABEF4D2D-22F4-448E-AD77-78865C8C7B1D}" destId="{A21129DA-F333-4DC0-B7BF-86EC0BA17F01}" srcOrd="1" destOrd="0" presId="urn:microsoft.com/office/officeart/2008/layout/LinedList"/>
    <dgm:cxn modelId="{64AA424B-BE67-4353-9F6B-6789020CAA39}" type="presParOf" srcId="{4564A8B5-13A1-4D4B-801B-F93BA30C5838}" destId="{306F0C14-8F91-4240-88DB-64602C159485}" srcOrd="8" destOrd="0" presId="urn:microsoft.com/office/officeart/2008/layout/LinedList"/>
    <dgm:cxn modelId="{EE7394B9-73B6-4B3F-AD64-1E6D940093C8}" type="presParOf" srcId="{4564A8B5-13A1-4D4B-801B-F93BA30C5838}" destId="{BA5802F9-5742-4E7D-B61D-4DF331AFEAB6}" srcOrd="9" destOrd="0" presId="urn:microsoft.com/office/officeart/2008/layout/LinedList"/>
    <dgm:cxn modelId="{E6E73279-FB19-4197-87DD-8F070D26993E}" type="presParOf" srcId="{BA5802F9-5742-4E7D-B61D-4DF331AFEAB6}" destId="{4BB68CB3-1840-420D-AFAD-3BC99355D0AD}" srcOrd="0" destOrd="0" presId="urn:microsoft.com/office/officeart/2008/layout/LinedList"/>
    <dgm:cxn modelId="{073CED59-7E25-436C-AE7B-AA575825A9D5}" type="presParOf" srcId="{BA5802F9-5742-4E7D-B61D-4DF331AFEAB6}" destId="{171167AC-6B2F-44B6-A06D-54B33C7D50EB}" srcOrd="1" destOrd="0" presId="urn:microsoft.com/office/officeart/2008/layout/LinedList"/>
    <dgm:cxn modelId="{0EBCE725-5F43-474C-9364-F5B61BDD1009}" type="presParOf" srcId="{4564A8B5-13A1-4D4B-801B-F93BA30C5838}" destId="{45E86F43-1920-4CE3-B1B3-BA10B682698B}" srcOrd="10" destOrd="0" presId="urn:microsoft.com/office/officeart/2008/layout/LinedList"/>
    <dgm:cxn modelId="{A7BEB95C-A5EE-4C1C-AD39-523AA1AE67D4}" type="presParOf" srcId="{4564A8B5-13A1-4D4B-801B-F93BA30C5838}" destId="{E8F6F80E-2D41-474A-B34A-056EAA729496}" srcOrd="11" destOrd="0" presId="urn:microsoft.com/office/officeart/2008/layout/LinedList"/>
    <dgm:cxn modelId="{B029CD80-ABA4-4680-8BEC-0315AB50EE9C}" type="presParOf" srcId="{E8F6F80E-2D41-474A-B34A-056EAA729496}" destId="{83731261-A86C-4C26-B71B-D2089B4EF7B6}" srcOrd="0" destOrd="0" presId="urn:microsoft.com/office/officeart/2008/layout/LinedList"/>
    <dgm:cxn modelId="{11DCF289-D678-4F78-8A99-F874552E0DE9}" type="presParOf" srcId="{E8F6F80E-2D41-474A-B34A-056EAA729496}" destId="{CF41EBA7-0893-44B8-86D4-3C24A277275C}" srcOrd="1" destOrd="0" presId="urn:microsoft.com/office/officeart/2008/layout/LinedList"/>
    <dgm:cxn modelId="{4095C33A-29A0-410E-A5E8-63E572A7525F}" type="presParOf" srcId="{4564A8B5-13A1-4D4B-801B-F93BA30C5838}" destId="{0B9AE976-3AB1-4873-A5BF-CBF712B1B56D}" srcOrd="12" destOrd="0" presId="urn:microsoft.com/office/officeart/2008/layout/LinedList"/>
    <dgm:cxn modelId="{67704547-66AE-47E1-94C3-03ED70200D6C}" type="presParOf" srcId="{4564A8B5-13A1-4D4B-801B-F93BA30C5838}" destId="{E7840F9E-90B2-4888-AF3B-B61A204E49D2}" srcOrd="13" destOrd="0" presId="urn:microsoft.com/office/officeart/2008/layout/LinedList"/>
    <dgm:cxn modelId="{810496D4-A010-4D69-A498-A4382054DCFB}" type="presParOf" srcId="{E7840F9E-90B2-4888-AF3B-B61A204E49D2}" destId="{259ADD08-1527-40BF-924F-6F21EDEE9743}" srcOrd="0" destOrd="0" presId="urn:microsoft.com/office/officeart/2008/layout/LinedList"/>
    <dgm:cxn modelId="{E6ED9D25-246D-45C9-8B18-11151513551F}" type="presParOf" srcId="{E7840F9E-90B2-4888-AF3B-B61A204E49D2}" destId="{0D01BD7E-A15A-46BB-AC5D-958DA34F081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1E5C4-FA56-4800-9087-F7557B115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BF66811-C265-4DB0-A9BC-8A9055F5764D}">
      <dgm:prSet custT="1"/>
      <dgm:spPr/>
      <dgm:t>
        <a:bodyPr/>
        <a:lstStyle/>
        <a:p>
          <a:r>
            <a:rPr lang="en-US" sz="2000" b="1" dirty="0"/>
            <a:t>Proverbs 22:7 </a:t>
          </a:r>
          <a:r>
            <a:rPr lang="en-US" sz="2000" dirty="0"/>
            <a:t>“</a:t>
          </a:r>
          <a:r>
            <a:rPr lang="en-US" sz="2000" b="1" dirty="0"/>
            <a:t>If you borrow with interest, you’ll end up serving the interests of your creditors, for the rich rule over the poor </a:t>
          </a:r>
          <a:r>
            <a:rPr lang="en-US" sz="2000" b="1" u="sng" dirty="0"/>
            <a:t>and the borrower is the slave to the lender</a:t>
          </a:r>
          <a:r>
            <a:rPr lang="en-US" sz="2000" b="1" dirty="0"/>
            <a:t>.</a:t>
          </a:r>
          <a:r>
            <a:rPr lang="en-US" sz="2000" dirty="0"/>
            <a:t>” </a:t>
          </a:r>
        </a:p>
      </dgm:t>
    </dgm:pt>
    <dgm:pt modelId="{A08AD6E0-0213-4BFF-8C43-7887BC5E2AF5}" type="parTrans" cxnId="{BEEA1473-758C-44A4-9C97-1C8C04AFDF7E}">
      <dgm:prSet/>
      <dgm:spPr/>
      <dgm:t>
        <a:bodyPr/>
        <a:lstStyle/>
        <a:p>
          <a:endParaRPr lang="en-US" sz="2000"/>
        </a:p>
      </dgm:t>
    </dgm:pt>
    <dgm:pt modelId="{E49E6D93-C383-4C5E-BA09-35BBF6DC43C6}" type="sibTrans" cxnId="{BEEA1473-758C-44A4-9C97-1C8C04AFDF7E}">
      <dgm:prSet/>
      <dgm:spPr/>
      <dgm:t>
        <a:bodyPr/>
        <a:lstStyle/>
        <a:p>
          <a:endParaRPr lang="en-US" sz="2000"/>
        </a:p>
      </dgm:t>
    </dgm:pt>
    <dgm:pt modelId="{F7C6B195-1DC7-4D95-901F-D0104D2EBAFE}">
      <dgm:prSet custT="1"/>
      <dgm:spPr/>
      <dgm:t>
        <a:bodyPr/>
        <a:lstStyle/>
        <a:p>
          <a:endParaRPr lang="en-US" sz="2000" b="1" dirty="0"/>
        </a:p>
        <a:p>
          <a:r>
            <a:rPr lang="en-US" sz="2000" b="1" dirty="0"/>
            <a:t>Proverbs 37:21 “</a:t>
          </a:r>
          <a:r>
            <a:rPr lang="en-US" sz="2000" b="1" u="sng" dirty="0"/>
            <a:t>The wicked borrow and pay not again [for they may be unable], but the [uncompromisingly] righteous deal kindly and give [for they are able].</a:t>
          </a:r>
          <a:r>
            <a:rPr lang="en-US" sz="2000" b="1" dirty="0"/>
            <a:t>”</a:t>
          </a:r>
          <a:endParaRPr lang="en-US" sz="2000" dirty="0"/>
        </a:p>
        <a:p>
          <a:endParaRPr lang="en-US" sz="1600" dirty="0"/>
        </a:p>
        <a:p>
          <a:endParaRPr lang="en-US" sz="1600" dirty="0"/>
        </a:p>
      </dgm:t>
    </dgm:pt>
    <dgm:pt modelId="{10B10F4E-34DF-46D6-B11D-5577AED2BA71}" type="parTrans" cxnId="{A7261D97-0D64-446B-AE26-25491349441C}">
      <dgm:prSet/>
      <dgm:spPr/>
      <dgm:t>
        <a:bodyPr/>
        <a:lstStyle/>
        <a:p>
          <a:endParaRPr lang="en-US" sz="2000"/>
        </a:p>
      </dgm:t>
    </dgm:pt>
    <dgm:pt modelId="{BF39B029-CC68-4C4D-A4D1-45A56D9EBA24}" type="sibTrans" cxnId="{A7261D97-0D64-446B-AE26-25491349441C}">
      <dgm:prSet/>
      <dgm:spPr/>
      <dgm:t>
        <a:bodyPr/>
        <a:lstStyle/>
        <a:p>
          <a:endParaRPr lang="en-US" sz="2000"/>
        </a:p>
      </dgm:t>
    </dgm:pt>
    <dgm:pt modelId="{C81DE3A9-B205-4A2D-80D4-7A06FFF8E4CB}">
      <dgm:prSet custT="1"/>
      <dgm:spPr/>
      <dgm:t>
        <a:bodyPr/>
        <a:lstStyle/>
        <a:p>
          <a:r>
            <a:rPr lang="en-US" sz="2000" b="1" dirty="0"/>
            <a:t>Deuteronomy 28:12 “The Lord will open for you his rich storehouse, the heavens, to give the rain of your land in its season and to bless all your undertakings. You will lend to many nations, but you will not borrow.”</a:t>
          </a:r>
          <a:endParaRPr lang="en-US" sz="2000" dirty="0"/>
        </a:p>
      </dgm:t>
    </dgm:pt>
    <dgm:pt modelId="{2205CF89-CD64-40B7-97BB-EBB96F5C0EDB}" type="parTrans" cxnId="{DBEA6BF0-A1EF-452D-B8E7-70D6EBD30FE5}">
      <dgm:prSet/>
      <dgm:spPr/>
      <dgm:t>
        <a:bodyPr/>
        <a:lstStyle/>
        <a:p>
          <a:endParaRPr lang="en-US" sz="2000"/>
        </a:p>
      </dgm:t>
    </dgm:pt>
    <dgm:pt modelId="{7669ADF6-AF4E-4A05-9296-1D65A0C100D2}" type="sibTrans" cxnId="{DBEA6BF0-A1EF-452D-B8E7-70D6EBD30FE5}">
      <dgm:prSet/>
      <dgm:spPr/>
      <dgm:t>
        <a:bodyPr/>
        <a:lstStyle/>
        <a:p>
          <a:endParaRPr lang="en-US" sz="2000"/>
        </a:p>
      </dgm:t>
    </dgm:pt>
    <dgm:pt modelId="{8D05E516-151F-4910-A714-D700BCD83B2A}">
      <dgm:prSet custT="1"/>
      <dgm:spPr/>
      <dgm:t>
        <a:bodyPr/>
        <a:lstStyle/>
        <a:p>
          <a:r>
            <a:rPr lang="en-US" sz="2000" b="1" i="0" dirty="0"/>
            <a:t>Proverbs 11:15 “There’s danger in putting up security for a stranger’s debt</a:t>
          </a:r>
          <a:r>
            <a:rPr lang="en-US" sz="2000" b="1" i="0" u="sng" dirty="0"/>
            <a:t>; it’s safer to not guarantee another person’s debt</a:t>
          </a:r>
          <a:r>
            <a:rPr lang="en-US" sz="2000" b="1" i="0" dirty="0"/>
            <a:t>.”</a:t>
          </a:r>
          <a:endParaRPr lang="en-US" sz="2000" dirty="0"/>
        </a:p>
      </dgm:t>
    </dgm:pt>
    <dgm:pt modelId="{90E876AF-2A74-47A4-8388-0A71EB4C24DE}" type="parTrans" cxnId="{06D3E13A-DC6A-4637-B2BF-9BF6702F6065}">
      <dgm:prSet/>
      <dgm:spPr/>
      <dgm:t>
        <a:bodyPr/>
        <a:lstStyle/>
        <a:p>
          <a:endParaRPr lang="en-US" sz="2000"/>
        </a:p>
      </dgm:t>
    </dgm:pt>
    <dgm:pt modelId="{5C9CAD7A-D939-41AA-8BC0-2AC95174DBDE}" type="sibTrans" cxnId="{06D3E13A-DC6A-4637-B2BF-9BF6702F6065}">
      <dgm:prSet/>
      <dgm:spPr/>
      <dgm:t>
        <a:bodyPr/>
        <a:lstStyle/>
        <a:p>
          <a:endParaRPr lang="en-US" sz="2000"/>
        </a:p>
      </dgm:t>
    </dgm:pt>
    <dgm:pt modelId="{4333B962-ED07-428D-ACF8-4F3506F206BA}" type="pres">
      <dgm:prSet presAssocID="{A2A1E5C4-FA56-4800-9087-F7557B115A83}" presName="linear" presStyleCnt="0">
        <dgm:presLayoutVars>
          <dgm:animLvl val="lvl"/>
          <dgm:resizeHandles val="exact"/>
        </dgm:presLayoutVars>
      </dgm:prSet>
      <dgm:spPr/>
    </dgm:pt>
    <dgm:pt modelId="{A8C423CE-2094-463E-B7BF-1AD8D76866B3}" type="pres">
      <dgm:prSet presAssocID="{0BF66811-C265-4DB0-A9BC-8A9055F5764D}" presName="parentText" presStyleLbl="node1" presStyleIdx="0" presStyleCnt="4">
        <dgm:presLayoutVars>
          <dgm:chMax val="0"/>
          <dgm:bulletEnabled val="1"/>
        </dgm:presLayoutVars>
      </dgm:prSet>
      <dgm:spPr/>
    </dgm:pt>
    <dgm:pt modelId="{37DABBD6-AE8E-4EAB-A712-A42E4835C969}" type="pres">
      <dgm:prSet presAssocID="{E49E6D93-C383-4C5E-BA09-35BBF6DC43C6}" presName="spacer" presStyleCnt="0"/>
      <dgm:spPr/>
    </dgm:pt>
    <dgm:pt modelId="{748BD24B-ABDE-4681-906C-51873D320AC6}" type="pres">
      <dgm:prSet presAssocID="{F7C6B195-1DC7-4D95-901F-D0104D2EBAFE}" presName="parentText" presStyleLbl="node1" presStyleIdx="1" presStyleCnt="4">
        <dgm:presLayoutVars>
          <dgm:chMax val="0"/>
          <dgm:bulletEnabled val="1"/>
        </dgm:presLayoutVars>
      </dgm:prSet>
      <dgm:spPr/>
    </dgm:pt>
    <dgm:pt modelId="{0FFF9857-834E-4F8B-8D2C-5CFC7C9B39AE}" type="pres">
      <dgm:prSet presAssocID="{BF39B029-CC68-4C4D-A4D1-45A56D9EBA24}" presName="spacer" presStyleCnt="0"/>
      <dgm:spPr/>
    </dgm:pt>
    <dgm:pt modelId="{5BB9DF69-4B0F-4624-B717-F1342B7B740F}" type="pres">
      <dgm:prSet presAssocID="{C81DE3A9-B205-4A2D-80D4-7A06FFF8E4CB}" presName="parentText" presStyleLbl="node1" presStyleIdx="2" presStyleCnt="4">
        <dgm:presLayoutVars>
          <dgm:chMax val="0"/>
          <dgm:bulletEnabled val="1"/>
        </dgm:presLayoutVars>
      </dgm:prSet>
      <dgm:spPr/>
    </dgm:pt>
    <dgm:pt modelId="{A13331DF-946E-4ED3-AD77-FEB06BBF60E2}" type="pres">
      <dgm:prSet presAssocID="{7669ADF6-AF4E-4A05-9296-1D65A0C100D2}" presName="spacer" presStyleCnt="0"/>
      <dgm:spPr/>
    </dgm:pt>
    <dgm:pt modelId="{03D77D9A-DD12-401E-9F67-C5EF6F745428}" type="pres">
      <dgm:prSet presAssocID="{8D05E516-151F-4910-A714-D700BCD83B2A}" presName="parentText" presStyleLbl="node1" presStyleIdx="3" presStyleCnt="4">
        <dgm:presLayoutVars>
          <dgm:chMax val="0"/>
          <dgm:bulletEnabled val="1"/>
        </dgm:presLayoutVars>
      </dgm:prSet>
      <dgm:spPr/>
    </dgm:pt>
  </dgm:ptLst>
  <dgm:cxnLst>
    <dgm:cxn modelId="{F2A4A024-371E-4683-BC85-BDA18095DDB9}" type="presOf" srcId="{0BF66811-C265-4DB0-A9BC-8A9055F5764D}" destId="{A8C423CE-2094-463E-B7BF-1AD8D76866B3}" srcOrd="0" destOrd="0" presId="urn:microsoft.com/office/officeart/2005/8/layout/vList2"/>
    <dgm:cxn modelId="{06D3E13A-DC6A-4637-B2BF-9BF6702F6065}" srcId="{A2A1E5C4-FA56-4800-9087-F7557B115A83}" destId="{8D05E516-151F-4910-A714-D700BCD83B2A}" srcOrd="3" destOrd="0" parTransId="{90E876AF-2A74-47A4-8388-0A71EB4C24DE}" sibTransId="{5C9CAD7A-D939-41AA-8BC0-2AC95174DBDE}"/>
    <dgm:cxn modelId="{3383483D-54DF-4C7B-A210-52528A43D799}" type="presOf" srcId="{F7C6B195-1DC7-4D95-901F-D0104D2EBAFE}" destId="{748BD24B-ABDE-4681-906C-51873D320AC6}" srcOrd="0" destOrd="0" presId="urn:microsoft.com/office/officeart/2005/8/layout/vList2"/>
    <dgm:cxn modelId="{BEEA1473-758C-44A4-9C97-1C8C04AFDF7E}" srcId="{A2A1E5C4-FA56-4800-9087-F7557B115A83}" destId="{0BF66811-C265-4DB0-A9BC-8A9055F5764D}" srcOrd="0" destOrd="0" parTransId="{A08AD6E0-0213-4BFF-8C43-7887BC5E2AF5}" sibTransId="{E49E6D93-C383-4C5E-BA09-35BBF6DC43C6}"/>
    <dgm:cxn modelId="{A7261D97-0D64-446B-AE26-25491349441C}" srcId="{A2A1E5C4-FA56-4800-9087-F7557B115A83}" destId="{F7C6B195-1DC7-4D95-901F-D0104D2EBAFE}" srcOrd="1" destOrd="0" parTransId="{10B10F4E-34DF-46D6-B11D-5577AED2BA71}" sibTransId="{BF39B029-CC68-4C4D-A4D1-45A56D9EBA24}"/>
    <dgm:cxn modelId="{23FCEC9E-B54E-4653-BA1D-847BEFCA4895}" type="presOf" srcId="{8D05E516-151F-4910-A714-D700BCD83B2A}" destId="{03D77D9A-DD12-401E-9F67-C5EF6F745428}" srcOrd="0" destOrd="0" presId="urn:microsoft.com/office/officeart/2005/8/layout/vList2"/>
    <dgm:cxn modelId="{59B62FA5-2E62-4AE7-9CF3-C3242D53D061}" type="presOf" srcId="{A2A1E5C4-FA56-4800-9087-F7557B115A83}" destId="{4333B962-ED07-428D-ACF8-4F3506F206BA}" srcOrd="0" destOrd="0" presId="urn:microsoft.com/office/officeart/2005/8/layout/vList2"/>
    <dgm:cxn modelId="{DBEA6BF0-A1EF-452D-B8E7-70D6EBD30FE5}" srcId="{A2A1E5C4-FA56-4800-9087-F7557B115A83}" destId="{C81DE3A9-B205-4A2D-80D4-7A06FFF8E4CB}" srcOrd="2" destOrd="0" parTransId="{2205CF89-CD64-40B7-97BB-EBB96F5C0EDB}" sibTransId="{7669ADF6-AF4E-4A05-9296-1D65A0C100D2}"/>
    <dgm:cxn modelId="{022E3DF1-3A01-4AFE-A5D1-448A69436DB7}" type="presOf" srcId="{C81DE3A9-B205-4A2D-80D4-7A06FFF8E4CB}" destId="{5BB9DF69-4B0F-4624-B717-F1342B7B740F}" srcOrd="0" destOrd="0" presId="urn:microsoft.com/office/officeart/2005/8/layout/vList2"/>
    <dgm:cxn modelId="{C717C568-7E76-4F39-8FD4-E067B7E07435}" type="presParOf" srcId="{4333B962-ED07-428D-ACF8-4F3506F206BA}" destId="{A8C423CE-2094-463E-B7BF-1AD8D76866B3}" srcOrd="0" destOrd="0" presId="urn:microsoft.com/office/officeart/2005/8/layout/vList2"/>
    <dgm:cxn modelId="{B75A0EE1-5C46-4F77-A6FA-044115895BFE}" type="presParOf" srcId="{4333B962-ED07-428D-ACF8-4F3506F206BA}" destId="{37DABBD6-AE8E-4EAB-A712-A42E4835C969}" srcOrd="1" destOrd="0" presId="urn:microsoft.com/office/officeart/2005/8/layout/vList2"/>
    <dgm:cxn modelId="{4A6CAB1B-49B7-44AB-A1E7-BEE55B5FB280}" type="presParOf" srcId="{4333B962-ED07-428D-ACF8-4F3506F206BA}" destId="{748BD24B-ABDE-4681-906C-51873D320AC6}" srcOrd="2" destOrd="0" presId="urn:microsoft.com/office/officeart/2005/8/layout/vList2"/>
    <dgm:cxn modelId="{829B54E0-C2EC-4933-81AF-F0C46A5F14B7}" type="presParOf" srcId="{4333B962-ED07-428D-ACF8-4F3506F206BA}" destId="{0FFF9857-834E-4F8B-8D2C-5CFC7C9B39AE}" srcOrd="3" destOrd="0" presId="urn:microsoft.com/office/officeart/2005/8/layout/vList2"/>
    <dgm:cxn modelId="{89629432-3FCC-406F-B8FF-CFFA261672F9}" type="presParOf" srcId="{4333B962-ED07-428D-ACF8-4F3506F206BA}" destId="{5BB9DF69-4B0F-4624-B717-F1342B7B740F}" srcOrd="4" destOrd="0" presId="urn:microsoft.com/office/officeart/2005/8/layout/vList2"/>
    <dgm:cxn modelId="{2A2BDB52-FF10-4ED8-B3F3-1A7A01D94723}" type="presParOf" srcId="{4333B962-ED07-428D-ACF8-4F3506F206BA}" destId="{A13331DF-946E-4ED3-AD77-FEB06BBF60E2}" srcOrd="5" destOrd="0" presId="urn:microsoft.com/office/officeart/2005/8/layout/vList2"/>
    <dgm:cxn modelId="{C830EB9D-7A41-4BE9-AF4F-E15C0604CBF5}" type="presParOf" srcId="{4333B962-ED07-428D-ACF8-4F3506F206BA}" destId="{03D77D9A-DD12-401E-9F67-C5EF6F7454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2E469-9B88-4744-ACC4-45676878E2BB}"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0BECEAA7-A60B-4477-8359-C598FFD5ED54}">
      <dgm:prSet/>
      <dgm:spPr/>
      <dgm:t>
        <a:bodyPr/>
        <a:lstStyle/>
        <a:p>
          <a:r>
            <a:rPr lang="en-US" dirty="0"/>
            <a:t>Only thing fast about Debt is getting in it</a:t>
          </a:r>
        </a:p>
      </dgm:t>
    </dgm:pt>
    <dgm:pt modelId="{17636824-F8C1-44A6-BD18-14B30AF6C9AE}" type="parTrans" cxnId="{8C7F1D19-CEA7-4661-AA74-10E08450F864}">
      <dgm:prSet/>
      <dgm:spPr/>
      <dgm:t>
        <a:bodyPr/>
        <a:lstStyle/>
        <a:p>
          <a:endParaRPr lang="en-US"/>
        </a:p>
      </dgm:t>
    </dgm:pt>
    <dgm:pt modelId="{1768A586-7557-4BD7-A5DF-5924EE47685B}" type="sibTrans" cxnId="{8C7F1D19-CEA7-4661-AA74-10E08450F864}">
      <dgm:prSet/>
      <dgm:spPr/>
      <dgm:t>
        <a:bodyPr/>
        <a:lstStyle/>
        <a:p>
          <a:endParaRPr lang="en-US"/>
        </a:p>
      </dgm:t>
    </dgm:pt>
    <dgm:pt modelId="{6820C94C-42AD-4E18-A8B6-48C6F6D5CC4F}">
      <dgm:prSet/>
      <dgm:spPr/>
      <dgm:t>
        <a:bodyPr/>
        <a:lstStyle/>
        <a:p>
          <a:r>
            <a:rPr lang="en-US" dirty="0"/>
            <a:t>Minimum payment will keep you paying the bank for years</a:t>
          </a:r>
        </a:p>
      </dgm:t>
    </dgm:pt>
    <dgm:pt modelId="{75BD0C95-1A22-4A84-B1F7-9A5CC79717AE}" type="parTrans" cxnId="{D1238FC6-8D5F-4A47-863F-4A2A939504B9}">
      <dgm:prSet/>
      <dgm:spPr/>
      <dgm:t>
        <a:bodyPr/>
        <a:lstStyle/>
        <a:p>
          <a:endParaRPr lang="en-US"/>
        </a:p>
      </dgm:t>
    </dgm:pt>
    <dgm:pt modelId="{759244A5-AB80-4F65-89B1-EECB917C7895}" type="sibTrans" cxnId="{D1238FC6-8D5F-4A47-863F-4A2A939504B9}">
      <dgm:prSet/>
      <dgm:spPr/>
      <dgm:t>
        <a:bodyPr/>
        <a:lstStyle/>
        <a:p>
          <a:endParaRPr lang="en-US"/>
        </a:p>
      </dgm:t>
    </dgm:pt>
    <dgm:pt modelId="{DBE261D1-8F42-4E10-A277-CB8310BD00A0}">
      <dgm:prSet/>
      <dgm:spPr/>
      <dgm:t>
        <a:bodyPr/>
        <a:lstStyle/>
        <a:p>
          <a:r>
            <a:rPr lang="en-US" dirty="0"/>
            <a:t>Stop spending everything you have then borrowing for things you really don’t need</a:t>
          </a:r>
          <a:endParaRPr lang="en-US" i="1" dirty="0"/>
        </a:p>
      </dgm:t>
    </dgm:pt>
    <dgm:pt modelId="{494C8F38-85C0-4BFB-8C50-C3E46551FE95}" type="parTrans" cxnId="{AE57BC32-7934-4FE6-912C-F049FB391291}">
      <dgm:prSet/>
      <dgm:spPr/>
      <dgm:t>
        <a:bodyPr/>
        <a:lstStyle/>
        <a:p>
          <a:endParaRPr lang="en-US"/>
        </a:p>
      </dgm:t>
    </dgm:pt>
    <dgm:pt modelId="{1ED9EA99-8E69-4260-8CB6-98663698667F}" type="sibTrans" cxnId="{AE57BC32-7934-4FE6-912C-F049FB391291}">
      <dgm:prSet/>
      <dgm:spPr/>
      <dgm:t>
        <a:bodyPr/>
        <a:lstStyle/>
        <a:p>
          <a:endParaRPr lang="en-US"/>
        </a:p>
      </dgm:t>
    </dgm:pt>
    <dgm:pt modelId="{D70CE9AE-296C-4A05-A1C9-088E915BF266}">
      <dgm:prSet/>
      <dgm:spPr/>
      <dgm:t>
        <a:bodyPr/>
        <a:lstStyle/>
        <a:p>
          <a:r>
            <a:rPr lang="en-US" dirty="0"/>
            <a:t>It is not designed for you to win (remember 2 – 10 times original cost)</a:t>
          </a:r>
          <a:endParaRPr lang="en-US" b="1" dirty="0"/>
        </a:p>
      </dgm:t>
    </dgm:pt>
    <dgm:pt modelId="{6DD12E33-7471-4DB0-B769-4834D5A4B6CF}" type="parTrans" cxnId="{ECDB9E99-36CF-44C6-9A8D-DC5D94826B57}">
      <dgm:prSet/>
      <dgm:spPr/>
      <dgm:t>
        <a:bodyPr/>
        <a:lstStyle/>
        <a:p>
          <a:endParaRPr lang="en-US"/>
        </a:p>
      </dgm:t>
    </dgm:pt>
    <dgm:pt modelId="{A734ABFD-E9CF-4B06-A5B8-46C67C2A6CDD}" type="sibTrans" cxnId="{ECDB9E99-36CF-44C6-9A8D-DC5D94826B57}">
      <dgm:prSet/>
      <dgm:spPr/>
      <dgm:t>
        <a:bodyPr/>
        <a:lstStyle/>
        <a:p>
          <a:endParaRPr lang="en-US"/>
        </a:p>
      </dgm:t>
    </dgm:pt>
    <dgm:pt modelId="{AE674FDB-CFC9-4948-ACF9-73E799F4103B}">
      <dgm:prSet/>
      <dgm:spPr/>
      <dgm:t>
        <a:bodyPr/>
        <a:lstStyle/>
        <a:p>
          <a:r>
            <a:rPr lang="en-US" dirty="0"/>
            <a:t>The borrower </a:t>
          </a:r>
          <a:r>
            <a:rPr lang="en-US" b="1" u="sng" dirty="0"/>
            <a:t>IS</a:t>
          </a:r>
          <a:r>
            <a:rPr lang="en-US" dirty="0"/>
            <a:t> the slave to the lender</a:t>
          </a:r>
          <a:endParaRPr lang="en-US" i="1" dirty="0"/>
        </a:p>
      </dgm:t>
    </dgm:pt>
    <dgm:pt modelId="{B25AA790-AC7D-4395-8C0E-3CDB7A9A0759}" type="parTrans" cxnId="{7459F553-BDF2-495F-8A00-76DAC78E8C90}">
      <dgm:prSet/>
      <dgm:spPr/>
      <dgm:t>
        <a:bodyPr/>
        <a:lstStyle/>
        <a:p>
          <a:endParaRPr lang="en-US"/>
        </a:p>
      </dgm:t>
    </dgm:pt>
    <dgm:pt modelId="{7D2C8862-AAD9-4903-8B59-327ECE2D4CE9}" type="sibTrans" cxnId="{7459F553-BDF2-495F-8A00-76DAC78E8C90}">
      <dgm:prSet/>
      <dgm:spPr/>
      <dgm:t>
        <a:bodyPr/>
        <a:lstStyle/>
        <a:p>
          <a:endParaRPr lang="en-US"/>
        </a:p>
      </dgm:t>
    </dgm:pt>
    <dgm:pt modelId="{94114B60-0B5C-4105-8587-A0CD09FC870B}">
      <dgm:prSet/>
      <dgm:spPr/>
      <dgm:t>
        <a:bodyPr/>
        <a:lstStyle/>
        <a:p>
          <a:r>
            <a:rPr lang="en-US" dirty="0"/>
            <a:t>You can </a:t>
          </a:r>
          <a:r>
            <a:rPr lang="en-US" b="1" u="sng" dirty="0"/>
            <a:t>NOT</a:t>
          </a:r>
          <a:r>
            <a:rPr lang="en-US" dirty="0"/>
            <a:t> use the cards while you are paying them off</a:t>
          </a:r>
          <a:endParaRPr lang="en-US" b="1" dirty="0"/>
        </a:p>
      </dgm:t>
    </dgm:pt>
    <dgm:pt modelId="{394DFE24-1EAB-4573-9808-56EA6D841B42}" type="parTrans" cxnId="{40F5E108-6964-4450-BCA5-ACD5E701C5AD}">
      <dgm:prSet/>
      <dgm:spPr/>
      <dgm:t>
        <a:bodyPr/>
        <a:lstStyle/>
        <a:p>
          <a:endParaRPr lang="en-US"/>
        </a:p>
      </dgm:t>
    </dgm:pt>
    <dgm:pt modelId="{7DC539F2-93F3-4915-8B59-DCB9407628D6}" type="sibTrans" cxnId="{40F5E108-6964-4450-BCA5-ACD5E701C5AD}">
      <dgm:prSet/>
      <dgm:spPr/>
      <dgm:t>
        <a:bodyPr/>
        <a:lstStyle/>
        <a:p>
          <a:endParaRPr lang="en-US"/>
        </a:p>
      </dgm:t>
    </dgm:pt>
    <dgm:pt modelId="{B6037775-D2AA-489C-8830-95487A211463}">
      <dgm:prSet/>
      <dgm:spPr/>
      <dgm:t>
        <a:bodyPr/>
        <a:lstStyle/>
        <a:p>
          <a:r>
            <a:rPr lang="en-US" b="0" dirty="0"/>
            <a:t>If single – screen partner – unequally yoked can be long-term danger</a:t>
          </a:r>
          <a:endParaRPr lang="en-US" dirty="0"/>
        </a:p>
      </dgm:t>
    </dgm:pt>
    <dgm:pt modelId="{6DC82FAD-9BFC-479A-BBD6-9189C04542B4}" type="parTrans" cxnId="{FC03D12A-2BE1-48F0-A6E6-8394B40F6C4F}">
      <dgm:prSet/>
      <dgm:spPr/>
      <dgm:t>
        <a:bodyPr/>
        <a:lstStyle/>
        <a:p>
          <a:endParaRPr lang="en-US"/>
        </a:p>
      </dgm:t>
    </dgm:pt>
    <dgm:pt modelId="{D1720F73-A59D-4780-B216-BE6C04560476}" type="sibTrans" cxnId="{FC03D12A-2BE1-48F0-A6E6-8394B40F6C4F}">
      <dgm:prSet/>
      <dgm:spPr/>
      <dgm:t>
        <a:bodyPr/>
        <a:lstStyle/>
        <a:p>
          <a:endParaRPr lang="en-US"/>
        </a:p>
      </dgm:t>
    </dgm:pt>
    <dgm:pt modelId="{435A6B57-B378-48C0-B235-6652EEA42B0D}">
      <dgm:prSet/>
      <dgm:spPr/>
      <dgm:t>
        <a:bodyPr/>
        <a:lstStyle/>
        <a:p>
          <a:r>
            <a:rPr lang="en-US" i="1" dirty="0"/>
            <a:t>Do NOT take the advice of a fool – if their debt bad…enuf said!</a:t>
          </a:r>
        </a:p>
      </dgm:t>
    </dgm:pt>
    <dgm:pt modelId="{0597A493-FEEE-4B2A-BD23-3401BE39BD77}" type="parTrans" cxnId="{79C8C834-D43A-4A59-8492-13B42FF9582C}">
      <dgm:prSet/>
      <dgm:spPr/>
      <dgm:t>
        <a:bodyPr/>
        <a:lstStyle/>
        <a:p>
          <a:endParaRPr lang="en-US"/>
        </a:p>
      </dgm:t>
    </dgm:pt>
    <dgm:pt modelId="{0E7B3FE3-C532-42F1-8B91-08FFAAB9466F}" type="sibTrans" cxnId="{79C8C834-D43A-4A59-8492-13B42FF9582C}">
      <dgm:prSet/>
      <dgm:spPr/>
      <dgm:t>
        <a:bodyPr/>
        <a:lstStyle/>
        <a:p>
          <a:endParaRPr lang="en-US"/>
        </a:p>
      </dgm:t>
    </dgm:pt>
    <dgm:pt modelId="{D3092DAE-2FDD-45D7-A72A-64D5CDD34217}">
      <dgm:prSet/>
      <dgm:spPr/>
      <dgm:t>
        <a:bodyPr/>
        <a:lstStyle/>
        <a:p>
          <a:r>
            <a:rPr lang="en-US" dirty="0"/>
            <a:t>DEBT is spending TOMORROW’S prosperity                TODAY</a:t>
          </a:r>
        </a:p>
      </dgm:t>
    </dgm:pt>
    <dgm:pt modelId="{8EDAB5ED-F507-407A-A2E7-FBFD5AF5E6CA}" type="parTrans" cxnId="{3063973C-F2FE-4966-90F9-F4ADC1E2AFED}">
      <dgm:prSet/>
      <dgm:spPr/>
      <dgm:t>
        <a:bodyPr/>
        <a:lstStyle/>
        <a:p>
          <a:endParaRPr lang="en-US"/>
        </a:p>
      </dgm:t>
    </dgm:pt>
    <dgm:pt modelId="{75DC1841-8FB2-4DC3-BFEF-C85F753CF467}" type="sibTrans" cxnId="{3063973C-F2FE-4966-90F9-F4ADC1E2AFED}">
      <dgm:prSet/>
      <dgm:spPr/>
      <dgm:t>
        <a:bodyPr/>
        <a:lstStyle/>
        <a:p>
          <a:endParaRPr lang="en-US"/>
        </a:p>
      </dgm:t>
    </dgm:pt>
    <dgm:pt modelId="{51D373EC-F97E-47D0-90A2-0A937D138B8E}" type="pres">
      <dgm:prSet presAssocID="{5FE2E469-9B88-4744-ACC4-45676878E2BB}" presName="Name0" presStyleCnt="0">
        <dgm:presLayoutVars>
          <dgm:dir/>
          <dgm:resizeHandles val="exact"/>
        </dgm:presLayoutVars>
      </dgm:prSet>
      <dgm:spPr/>
    </dgm:pt>
    <dgm:pt modelId="{7C97288C-8D60-4EEC-AAA9-D899B92A3E5D}" type="pres">
      <dgm:prSet presAssocID="{0BECEAA7-A60B-4477-8359-C598FFD5ED54}" presName="node" presStyleLbl="node1" presStyleIdx="0" presStyleCnt="9">
        <dgm:presLayoutVars>
          <dgm:bulletEnabled val="1"/>
        </dgm:presLayoutVars>
      </dgm:prSet>
      <dgm:spPr/>
    </dgm:pt>
    <dgm:pt modelId="{A4FF2299-FB29-4BB6-A269-F704D0A1AF50}" type="pres">
      <dgm:prSet presAssocID="{1768A586-7557-4BD7-A5DF-5924EE47685B}" presName="sibTrans" presStyleLbl="sibTrans1D1" presStyleIdx="0" presStyleCnt="8"/>
      <dgm:spPr/>
    </dgm:pt>
    <dgm:pt modelId="{53F7B632-6A66-4C84-94BF-B5910416630F}" type="pres">
      <dgm:prSet presAssocID="{1768A586-7557-4BD7-A5DF-5924EE47685B}" presName="connectorText" presStyleLbl="sibTrans1D1" presStyleIdx="0" presStyleCnt="8"/>
      <dgm:spPr/>
    </dgm:pt>
    <dgm:pt modelId="{AD177400-D6E5-4FA7-9FBB-944C139BDC35}" type="pres">
      <dgm:prSet presAssocID="{6820C94C-42AD-4E18-A8B6-48C6F6D5CC4F}" presName="node" presStyleLbl="node1" presStyleIdx="1" presStyleCnt="9">
        <dgm:presLayoutVars>
          <dgm:bulletEnabled val="1"/>
        </dgm:presLayoutVars>
      </dgm:prSet>
      <dgm:spPr/>
    </dgm:pt>
    <dgm:pt modelId="{8743CBFB-E3C9-488A-A66B-63C3422A5078}" type="pres">
      <dgm:prSet presAssocID="{759244A5-AB80-4F65-89B1-EECB917C7895}" presName="sibTrans" presStyleLbl="sibTrans1D1" presStyleIdx="1" presStyleCnt="8"/>
      <dgm:spPr/>
    </dgm:pt>
    <dgm:pt modelId="{A252A6F5-9A5F-451C-8C35-74A84AAFF1FD}" type="pres">
      <dgm:prSet presAssocID="{759244A5-AB80-4F65-89B1-EECB917C7895}" presName="connectorText" presStyleLbl="sibTrans1D1" presStyleIdx="1" presStyleCnt="8"/>
      <dgm:spPr/>
    </dgm:pt>
    <dgm:pt modelId="{B609C024-6B30-47F0-84D2-6EB4D0D6EEE8}" type="pres">
      <dgm:prSet presAssocID="{DBE261D1-8F42-4E10-A277-CB8310BD00A0}" presName="node" presStyleLbl="node1" presStyleIdx="2" presStyleCnt="9">
        <dgm:presLayoutVars>
          <dgm:bulletEnabled val="1"/>
        </dgm:presLayoutVars>
      </dgm:prSet>
      <dgm:spPr/>
    </dgm:pt>
    <dgm:pt modelId="{40A81D73-2A02-47FC-BD20-D7D3801852DF}" type="pres">
      <dgm:prSet presAssocID="{1ED9EA99-8E69-4260-8CB6-98663698667F}" presName="sibTrans" presStyleLbl="sibTrans1D1" presStyleIdx="2" presStyleCnt="8"/>
      <dgm:spPr/>
    </dgm:pt>
    <dgm:pt modelId="{2BEBB613-BE7A-4514-BA9C-1282738EDC85}" type="pres">
      <dgm:prSet presAssocID="{1ED9EA99-8E69-4260-8CB6-98663698667F}" presName="connectorText" presStyleLbl="sibTrans1D1" presStyleIdx="2" presStyleCnt="8"/>
      <dgm:spPr/>
    </dgm:pt>
    <dgm:pt modelId="{3D62C43C-1BBA-4CA6-89BC-DCB009621967}" type="pres">
      <dgm:prSet presAssocID="{D70CE9AE-296C-4A05-A1C9-088E915BF266}" presName="node" presStyleLbl="node1" presStyleIdx="3" presStyleCnt="9">
        <dgm:presLayoutVars>
          <dgm:bulletEnabled val="1"/>
        </dgm:presLayoutVars>
      </dgm:prSet>
      <dgm:spPr/>
    </dgm:pt>
    <dgm:pt modelId="{ED8F8E49-EA5F-4366-A77D-6F6C25BE778A}" type="pres">
      <dgm:prSet presAssocID="{A734ABFD-E9CF-4B06-A5B8-46C67C2A6CDD}" presName="sibTrans" presStyleLbl="sibTrans1D1" presStyleIdx="3" presStyleCnt="8"/>
      <dgm:spPr/>
    </dgm:pt>
    <dgm:pt modelId="{7E740635-0D25-458B-A052-FF03E6AA9CDD}" type="pres">
      <dgm:prSet presAssocID="{A734ABFD-E9CF-4B06-A5B8-46C67C2A6CDD}" presName="connectorText" presStyleLbl="sibTrans1D1" presStyleIdx="3" presStyleCnt="8"/>
      <dgm:spPr/>
    </dgm:pt>
    <dgm:pt modelId="{EF18D1A4-ED76-4CB9-8987-6D681A3CEFF3}" type="pres">
      <dgm:prSet presAssocID="{AE674FDB-CFC9-4948-ACF9-73E799F4103B}" presName="node" presStyleLbl="node1" presStyleIdx="4" presStyleCnt="9">
        <dgm:presLayoutVars>
          <dgm:bulletEnabled val="1"/>
        </dgm:presLayoutVars>
      </dgm:prSet>
      <dgm:spPr/>
    </dgm:pt>
    <dgm:pt modelId="{A8D48DE1-E5FD-4CCF-AF58-449ECB7C4D04}" type="pres">
      <dgm:prSet presAssocID="{7D2C8862-AAD9-4903-8B59-327ECE2D4CE9}" presName="sibTrans" presStyleLbl="sibTrans1D1" presStyleIdx="4" presStyleCnt="8"/>
      <dgm:spPr/>
    </dgm:pt>
    <dgm:pt modelId="{F57BB63A-AA14-467E-A4C0-7EE6490E6A16}" type="pres">
      <dgm:prSet presAssocID="{7D2C8862-AAD9-4903-8B59-327ECE2D4CE9}" presName="connectorText" presStyleLbl="sibTrans1D1" presStyleIdx="4" presStyleCnt="8"/>
      <dgm:spPr/>
    </dgm:pt>
    <dgm:pt modelId="{EA4F19E0-5A15-4688-90C6-92FFC3D30DB5}" type="pres">
      <dgm:prSet presAssocID="{94114B60-0B5C-4105-8587-A0CD09FC870B}" presName="node" presStyleLbl="node1" presStyleIdx="5" presStyleCnt="9">
        <dgm:presLayoutVars>
          <dgm:bulletEnabled val="1"/>
        </dgm:presLayoutVars>
      </dgm:prSet>
      <dgm:spPr/>
    </dgm:pt>
    <dgm:pt modelId="{5FA5C3C3-9F59-4F75-A5C0-F7AB636F52C2}" type="pres">
      <dgm:prSet presAssocID="{7DC539F2-93F3-4915-8B59-DCB9407628D6}" presName="sibTrans" presStyleLbl="sibTrans1D1" presStyleIdx="5" presStyleCnt="8"/>
      <dgm:spPr/>
    </dgm:pt>
    <dgm:pt modelId="{FC9C80BC-63F2-4C58-8286-C7491630D153}" type="pres">
      <dgm:prSet presAssocID="{7DC539F2-93F3-4915-8B59-DCB9407628D6}" presName="connectorText" presStyleLbl="sibTrans1D1" presStyleIdx="5" presStyleCnt="8"/>
      <dgm:spPr/>
    </dgm:pt>
    <dgm:pt modelId="{6D540A58-F630-4DE8-9CD2-F015ABF1CCB0}" type="pres">
      <dgm:prSet presAssocID="{B6037775-D2AA-489C-8830-95487A211463}" presName="node" presStyleLbl="node1" presStyleIdx="6" presStyleCnt="9">
        <dgm:presLayoutVars>
          <dgm:bulletEnabled val="1"/>
        </dgm:presLayoutVars>
      </dgm:prSet>
      <dgm:spPr/>
    </dgm:pt>
    <dgm:pt modelId="{FE54A060-2032-4ED7-81B7-8D0FD0D36359}" type="pres">
      <dgm:prSet presAssocID="{D1720F73-A59D-4780-B216-BE6C04560476}" presName="sibTrans" presStyleLbl="sibTrans1D1" presStyleIdx="6" presStyleCnt="8"/>
      <dgm:spPr/>
    </dgm:pt>
    <dgm:pt modelId="{729D03CB-869F-4264-AD3A-AF2C4D140856}" type="pres">
      <dgm:prSet presAssocID="{D1720F73-A59D-4780-B216-BE6C04560476}" presName="connectorText" presStyleLbl="sibTrans1D1" presStyleIdx="6" presStyleCnt="8"/>
      <dgm:spPr/>
    </dgm:pt>
    <dgm:pt modelId="{21F35A2A-BCF9-493D-90BF-2A88CA19B3EA}" type="pres">
      <dgm:prSet presAssocID="{435A6B57-B378-48C0-B235-6652EEA42B0D}" presName="node" presStyleLbl="node1" presStyleIdx="7" presStyleCnt="9">
        <dgm:presLayoutVars>
          <dgm:bulletEnabled val="1"/>
        </dgm:presLayoutVars>
      </dgm:prSet>
      <dgm:spPr/>
    </dgm:pt>
    <dgm:pt modelId="{6305D755-D7D5-4751-8D40-D270A39F2E14}" type="pres">
      <dgm:prSet presAssocID="{0E7B3FE3-C532-42F1-8B91-08FFAAB9466F}" presName="sibTrans" presStyleLbl="sibTrans1D1" presStyleIdx="7" presStyleCnt="8"/>
      <dgm:spPr/>
    </dgm:pt>
    <dgm:pt modelId="{B0453A73-33BC-49B6-AA25-2F2CC0166A75}" type="pres">
      <dgm:prSet presAssocID="{0E7B3FE3-C532-42F1-8B91-08FFAAB9466F}" presName="connectorText" presStyleLbl="sibTrans1D1" presStyleIdx="7" presStyleCnt="8"/>
      <dgm:spPr/>
    </dgm:pt>
    <dgm:pt modelId="{C3BB2826-1FE9-4CDE-8B60-EFA43D75FB9E}" type="pres">
      <dgm:prSet presAssocID="{D3092DAE-2FDD-45D7-A72A-64D5CDD34217}" presName="node" presStyleLbl="node1" presStyleIdx="8" presStyleCnt="9">
        <dgm:presLayoutVars>
          <dgm:bulletEnabled val="1"/>
        </dgm:presLayoutVars>
      </dgm:prSet>
      <dgm:spPr/>
    </dgm:pt>
  </dgm:ptLst>
  <dgm:cxnLst>
    <dgm:cxn modelId="{EC947E03-C68B-4E61-8D2A-9C6CBC259A19}" type="presOf" srcId="{1768A586-7557-4BD7-A5DF-5924EE47685B}" destId="{53F7B632-6A66-4C84-94BF-B5910416630F}" srcOrd="1" destOrd="0" presId="urn:microsoft.com/office/officeart/2016/7/layout/RepeatingBendingProcessNew"/>
    <dgm:cxn modelId="{40F5E108-6964-4450-BCA5-ACD5E701C5AD}" srcId="{5FE2E469-9B88-4744-ACC4-45676878E2BB}" destId="{94114B60-0B5C-4105-8587-A0CD09FC870B}" srcOrd="5" destOrd="0" parTransId="{394DFE24-1EAB-4573-9808-56EA6D841B42}" sibTransId="{7DC539F2-93F3-4915-8B59-DCB9407628D6}"/>
    <dgm:cxn modelId="{5198D80A-4746-4E2D-974A-DA5C62657605}" type="presOf" srcId="{1768A586-7557-4BD7-A5DF-5924EE47685B}" destId="{A4FF2299-FB29-4BB6-A269-F704D0A1AF50}" srcOrd="0" destOrd="0" presId="urn:microsoft.com/office/officeart/2016/7/layout/RepeatingBendingProcessNew"/>
    <dgm:cxn modelId="{8C7F1D19-CEA7-4661-AA74-10E08450F864}" srcId="{5FE2E469-9B88-4744-ACC4-45676878E2BB}" destId="{0BECEAA7-A60B-4477-8359-C598FFD5ED54}" srcOrd="0" destOrd="0" parTransId="{17636824-F8C1-44A6-BD18-14B30AF6C9AE}" sibTransId="{1768A586-7557-4BD7-A5DF-5924EE47685B}"/>
    <dgm:cxn modelId="{16B0F019-C932-400A-9670-95800B196F3F}" type="presOf" srcId="{7D2C8862-AAD9-4903-8B59-327ECE2D4CE9}" destId="{A8D48DE1-E5FD-4CCF-AF58-449ECB7C4D04}" srcOrd="0" destOrd="0" presId="urn:microsoft.com/office/officeart/2016/7/layout/RepeatingBendingProcessNew"/>
    <dgm:cxn modelId="{04CA1A1B-4AF0-4CEC-A735-B6014E527E95}" type="presOf" srcId="{0E7B3FE3-C532-42F1-8B91-08FFAAB9466F}" destId="{B0453A73-33BC-49B6-AA25-2F2CC0166A75}" srcOrd="1" destOrd="0" presId="urn:microsoft.com/office/officeart/2016/7/layout/RepeatingBendingProcessNew"/>
    <dgm:cxn modelId="{536F221B-A29D-4641-83AC-4D82EEDE634C}" type="presOf" srcId="{0E7B3FE3-C532-42F1-8B91-08FFAAB9466F}" destId="{6305D755-D7D5-4751-8D40-D270A39F2E14}" srcOrd="0" destOrd="0" presId="urn:microsoft.com/office/officeart/2016/7/layout/RepeatingBendingProcessNew"/>
    <dgm:cxn modelId="{FE464B21-D74A-4144-89B7-F2BDD30F3DB0}" type="presOf" srcId="{D3092DAE-2FDD-45D7-A72A-64D5CDD34217}" destId="{C3BB2826-1FE9-4CDE-8B60-EFA43D75FB9E}" srcOrd="0" destOrd="0" presId="urn:microsoft.com/office/officeart/2016/7/layout/RepeatingBendingProcessNew"/>
    <dgm:cxn modelId="{536E1122-31A6-4440-B4EA-6627B5BBC1DB}" type="presOf" srcId="{7DC539F2-93F3-4915-8B59-DCB9407628D6}" destId="{5FA5C3C3-9F59-4F75-A5C0-F7AB636F52C2}" srcOrd="0" destOrd="0" presId="urn:microsoft.com/office/officeart/2016/7/layout/RepeatingBendingProcessNew"/>
    <dgm:cxn modelId="{FC03D12A-2BE1-48F0-A6E6-8394B40F6C4F}" srcId="{5FE2E469-9B88-4744-ACC4-45676878E2BB}" destId="{B6037775-D2AA-489C-8830-95487A211463}" srcOrd="6" destOrd="0" parTransId="{6DC82FAD-9BFC-479A-BBD6-9189C04542B4}" sibTransId="{D1720F73-A59D-4780-B216-BE6C04560476}"/>
    <dgm:cxn modelId="{AE57BC32-7934-4FE6-912C-F049FB391291}" srcId="{5FE2E469-9B88-4744-ACC4-45676878E2BB}" destId="{DBE261D1-8F42-4E10-A277-CB8310BD00A0}" srcOrd="2" destOrd="0" parTransId="{494C8F38-85C0-4BFB-8C50-C3E46551FE95}" sibTransId="{1ED9EA99-8E69-4260-8CB6-98663698667F}"/>
    <dgm:cxn modelId="{79C8C834-D43A-4A59-8492-13B42FF9582C}" srcId="{5FE2E469-9B88-4744-ACC4-45676878E2BB}" destId="{435A6B57-B378-48C0-B235-6652EEA42B0D}" srcOrd="7" destOrd="0" parTransId="{0597A493-FEEE-4B2A-BD23-3401BE39BD77}" sibTransId="{0E7B3FE3-C532-42F1-8B91-08FFAAB9466F}"/>
    <dgm:cxn modelId="{3063973C-F2FE-4966-90F9-F4ADC1E2AFED}" srcId="{5FE2E469-9B88-4744-ACC4-45676878E2BB}" destId="{D3092DAE-2FDD-45D7-A72A-64D5CDD34217}" srcOrd="8" destOrd="0" parTransId="{8EDAB5ED-F507-407A-A2E7-FBFD5AF5E6CA}" sibTransId="{75DC1841-8FB2-4DC3-BFEF-C85F753CF467}"/>
    <dgm:cxn modelId="{E84E6E67-1A5C-4AC9-B655-09F4BEB6500C}" type="presOf" srcId="{94114B60-0B5C-4105-8587-A0CD09FC870B}" destId="{EA4F19E0-5A15-4688-90C6-92FFC3D30DB5}" srcOrd="0" destOrd="0" presId="urn:microsoft.com/office/officeart/2016/7/layout/RepeatingBendingProcessNew"/>
    <dgm:cxn modelId="{1F44E668-4A73-4D55-88D0-188CF7A851A5}" type="presOf" srcId="{B6037775-D2AA-489C-8830-95487A211463}" destId="{6D540A58-F630-4DE8-9CD2-F015ABF1CCB0}" srcOrd="0" destOrd="0" presId="urn:microsoft.com/office/officeart/2016/7/layout/RepeatingBendingProcessNew"/>
    <dgm:cxn modelId="{A12D8D6F-CFB3-48EC-833B-E74748066EE8}" type="presOf" srcId="{D1720F73-A59D-4780-B216-BE6C04560476}" destId="{FE54A060-2032-4ED7-81B7-8D0FD0D36359}" srcOrd="0" destOrd="0" presId="urn:microsoft.com/office/officeart/2016/7/layout/RepeatingBendingProcessNew"/>
    <dgm:cxn modelId="{6B6F2053-3E7E-4BC6-8B2C-93A93D2C54E8}" type="presOf" srcId="{0BECEAA7-A60B-4477-8359-C598FFD5ED54}" destId="{7C97288C-8D60-4EEC-AAA9-D899B92A3E5D}" srcOrd="0" destOrd="0" presId="urn:microsoft.com/office/officeart/2016/7/layout/RepeatingBendingProcessNew"/>
    <dgm:cxn modelId="{7459F553-BDF2-495F-8A00-76DAC78E8C90}" srcId="{5FE2E469-9B88-4744-ACC4-45676878E2BB}" destId="{AE674FDB-CFC9-4948-ACF9-73E799F4103B}" srcOrd="4" destOrd="0" parTransId="{B25AA790-AC7D-4395-8C0E-3CDB7A9A0759}" sibTransId="{7D2C8862-AAD9-4903-8B59-327ECE2D4CE9}"/>
    <dgm:cxn modelId="{E8C95A55-4D6B-4B26-816C-186FCC0E512A}" type="presOf" srcId="{435A6B57-B378-48C0-B235-6652EEA42B0D}" destId="{21F35A2A-BCF9-493D-90BF-2A88CA19B3EA}" srcOrd="0" destOrd="0" presId="urn:microsoft.com/office/officeart/2016/7/layout/RepeatingBendingProcessNew"/>
    <dgm:cxn modelId="{B9A67B86-88FE-414F-9338-47D4E4DD99EE}" type="presOf" srcId="{DBE261D1-8F42-4E10-A277-CB8310BD00A0}" destId="{B609C024-6B30-47F0-84D2-6EB4D0D6EEE8}" srcOrd="0" destOrd="0" presId="urn:microsoft.com/office/officeart/2016/7/layout/RepeatingBendingProcessNew"/>
    <dgm:cxn modelId="{4CAA6987-6812-4D0A-B589-168E548C4A9F}" type="presOf" srcId="{7DC539F2-93F3-4915-8B59-DCB9407628D6}" destId="{FC9C80BC-63F2-4C58-8286-C7491630D153}" srcOrd="1" destOrd="0" presId="urn:microsoft.com/office/officeart/2016/7/layout/RepeatingBendingProcessNew"/>
    <dgm:cxn modelId="{ECDB9E99-36CF-44C6-9A8D-DC5D94826B57}" srcId="{5FE2E469-9B88-4744-ACC4-45676878E2BB}" destId="{D70CE9AE-296C-4A05-A1C9-088E915BF266}" srcOrd="3" destOrd="0" parTransId="{6DD12E33-7471-4DB0-B769-4834D5A4B6CF}" sibTransId="{A734ABFD-E9CF-4B06-A5B8-46C67C2A6CDD}"/>
    <dgm:cxn modelId="{4D4512BB-2B93-4C14-BBFC-8E656A745CFA}" type="presOf" srcId="{A734ABFD-E9CF-4B06-A5B8-46C67C2A6CDD}" destId="{ED8F8E49-EA5F-4366-A77D-6F6C25BE778A}" srcOrd="0" destOrd="0" presId="urn:microsoft.com/office/officeart/2016/7/layout/RepeatingBendingProcessNew"/>
    <dgm:cxn modelId="{D193A4BC-89B1-48C5-9200-EB6D49766CF2}" type="presOf" srcId="{A734ABFD-E9CF-4B06-A5B8-46C67C2A6CDD}" destId="{7E740635-0D25-458B-A052-FF03E6AA9CDD}" srcOrd="1" destOrd="0" presId="urn:microsoft.com/office/officeart/2016/7/layout/RepeatingBendingProcessNew"/>
    <dgm:cxn modelId="{6F421CC2-D099-4D30-B483-6D4D11B04960}" type="presOf" srcId="{AE674FDB-CFC9-4948-ACF9-73E799F4103B}" destId="{EF18D1A4-ED76-4CB9-8987-6D681A3CEFF3}" srcOrd="0" destOrd="0" presId="urn:microsoft.com/office/officeart/2016/7/layout/RepeatingBendingProcessNew"/>
    <dgm:cxn modelId="{D1238FC6-8D5F-4A47-863F-4A2A939504B9}" srcId="{5FE2E469-9B88-4744-ACC4-45676878E2BB}" destId="{6820C94C-42AD-4E18-A8B6-48C6F6D5CC4F}" srcOrd="1" destOrd="0" parTransId="{75BD0C95-1A22-4A84-B1F7-9A5CC79717AE}" sibTransId="{759244A5-AB80-4F65-89B1-EECB917C7895}"/>
    <dgm:cxn modelId="{AAC118CD-313A-4E60-9A98-15EFFB9C25D7}" type="presOf" srcId="{D70CE9AE-296C-4A05-A1C9-088E915BF266}" destId="{3D62C43C-1BBA-4CA6-89BC-DCB009621967}" srcOrd="0" destOrd="0" presId="urn:microsoft.com/office/officeart/2016/7/layout/RepeatingBendingProcessNew"/>
    <dgm:cxn modelId="{36F3F7CE-F8C8-4C88-97B8-5C10C717299E}" type="presOf" srcId="{759244A5-AB80-4F65-89B1-EECB917C7895}" destId="{8743CBFB-E3C9-488A-A66B-63C3422A5078}" srcOrd="0" destOrd="0" presId="urn:microsoft.com/office/officeart/2016/7/layout/RepeatingBendingProcessNew"/>
    <dgm:cxn modelId="{C42DD2D1-0CEA-452B-A8F5-AAFEED6A5F8E}" type="presOf" srcId="{5FE2E469-9B88-4744-ACC4-45676878E2BB}" destId="{51D373EC-F97E-47D0-90A2-0A937D138B8E}" srcOrd="0" destOrd="0" presId="urn:microsoft.com/office/officeart/2016/7/layout/RepeatingBendingProcessNew"/>
    <dgm:cxn modelId="{E5D6B9D4-DCB1-40A8-9373-B2800F5A54F1}" type="presOf" srcId="{1ED9EA99-8E69-4260-8CB6-98663698667F}" destId="{2BEBB613-BE7A-4514-BA9C-1282738EDC85}" srcOrd="1" destOrd="0" presId="urn:microsoft.com/office/officeart/2016/7/layout/RepeatingBendingProcessNew"/>
    <dgm:cxn modelId="{E920C6DA-63BF-4379-8941-3CADB235A822}" type="presOf" srcId="{6820C94C-42AD-4E18-A8B6-48C6F6D5CC4F}" destId="{AD177400-D6E5-4FA7-9FBB-944C139BDC35}" srcOrd="0" destOrd="0" presId="urn:microsoft.com/office/officeart/2016/7/layout/RepeatingBendingProcessNew"/>
    <dgm:cxn modelId="{8C3683E5-84A2-46CA-8C4B-816C643D956E}" type="presOf" srcId="{D1720F73-A59D-4780-B216-BE6C04560476}" destId="{729D03CB-869F-4264-AD3A-AF2C4D140856}" srcOrd="1" destOrd="0" presId="urn:microsoft.com/office/officeart/2016/7/layout/RepeatingBendingProcessNew"/>
    <dgm:cxn modelId="{040C40E7-D0CE-4DAC-81BC-8B8305504E1A}" type="presOf" srcId="{1ED9EA99-8E69-4260-8CB6-98663698667F}" destId="{40A81D73-2A02-47FC-BD20-D7D3801852DF}" srcOrd="0" destOrd="0" presId="urn:microsoft.com/office/officeart/2016/7/layout/RepeatingBendingProcessNew"/>
    <dgm:cxn modelId="{433BE6EA-DF59-4A67-B655-080FB4713607}" type="presOf" srcId="{7D2C8862-AAD9-4903-8B59-327ECE2D4CE9}" destId="{F57BB63A-AA14-467E-A4C0-7EE6490E6A16}" srcOrd="1" destOrd="0" presId="urn:microsoft.com/office/officeart/2016/7/layout/RepeatingBendingProcessNew"/>
    <dgm:cxn modelId="{525BB8EF-27A6-43E7-A017-BF6C867D6F8C}" type="presOf" srcId="{759244A5-AB80-4F65-89B1-EECB917C7895}" destId="{A252A6F5-9A5F-451C-8C35-74A84AAFF1FD}" srcOrd="1" destOrd="0" presId="urn:microsoft.com/office/officeart/2016/7/layout/RepeatingBendingProcessNew"/>
    <dgm:cxn modelId="{B9ACBB6E-4D7B-4252-A3A2-94D75058FF27}" type="presParOf" srcId="{51D373EC-F97E-47D0-90A2-0A937D138B8E}" destId="{7C97288C-8D60-4EEC-AAA9-D899B92A3E5D}" srcOrd="0" destOrd="0" presId="urn:microsoft.com/office/officeart/2016/7/layout/RepeatingBendingProcessNew"/>
    <dgm:cxn modelId="{D9C4E02F-7476-4D48-8393-410D4FBB9B49}" type="presParOf" srcId="{51D373EC-F97E-47D0-90A2-0A937D138B8E}" destId="{A4FF2299-FB29-4BB6-A269-F704D0A1AF50}" srcOrd="1" destOrd="0" presId="urn:microsoft.com/office/officeart/2016/7/layout/RepeatingBendingProcessNew"/>
    <dgm:cxn modelId="{AD90F02E-3A43-4B81-BCF6-E14CF8ACEFB0}" type="presParOf" srcId="{A4FF2299-FB29-4BB6-A269-F704D0A1AF50}" destId="{53F7B632-6A66-4C84-94BF-B5910416630F}" srcOrd="0" destOrd="0" presId="urn:microsoft.com/office/officeart/2016/7/layout/RepeatingBendingProcessNew"/>
    <dgm:cxn modelId="{B1AED421-3D3B-4CC3-8EB0-D4AB22006592}" type="presParOf" srcId="{51D373EC-F97E-47D0-90A2-0A937D138B8E}" destId="{AD177400-D6E5-4FA7-9FBB-944C139BDC35}" srcOrd="2" destOrd="0" presId="urn:microsoft.com/office/officeart/2016/7/layout/RepeatingBendingProcessNew"/>
    <dgm:cxn modelId="{E2E29213-950D-45B6-997E-154EE988F606}" type="presParOf" srcId="{51D373EC-F97E-47D0-90A2-0A937D138B8E}" destId="{8743CBFB-E3C9-488A-A66B-63C3422A5078}" srcOrd="3" destOrd="0" presId="urn:microsoft.com/office/officeart/2016/7/layout/RepeatingBendingProcessNew"/>
    <dgm:cxn modelId="{0BF5259D-2F1F-42CA-BE73-FC327826E533}" type="presParOf" srcId="{8743CBFB-E3C9-488A-A66B-63C3422A5078}" destId="{A252A6F5-9A5F-451C-8C35-74A84AAFF1FD}" srcOrd="0" destOrd="0" presId="urn:microsoft.com/office/officeart/2016/7/layout/RepeatingBendingProcessNew"/>
    <dgm:cxn modelId="{E7F9501E-EC0D-4B12-A55D-62754B261C46}" type="presParOf" srcId="{51D373EC-F97E-47D0-90A2-0A937D138B8E}" destId="{B609C024-6B30-47F0-84D2-6EB4D0D6EEE8}" srcOrd="4" destOrd="0" presId="urn:microsoft.com/office/officeart/2016/7/layout/RepeatingBendingProcessNew"/>
    <dgm:cxn modelId="{6B379372-38C0-4157-B2D7-47BDF8632E39}" type="presParOf" srcId="{51D373EC-F97E-47D0-90A2-0A937D138B8E}" destId="{40A81D73-2A02-47FC-BD20-D7D3801852DF}" srcOrd="5" destOrd="0" presId="urn:microsoft.com/office/officeart/2016/7/layout/RepeatingBendingProcessNew"/>
    <dgm:cxn modelId="{9DD11B0C-1EE2-46A3-A82E-B20BC59B0BB6}" type="presParOf" srcId="{40A81D73-2A02-47FC-BD20-D7D3801852DF}" destId="{2BEBB613-BE7A-4514-BA9C-1282738EDC85}" srcOrd="0" destOrd="0" presId="urn:microsoft.com/office/officeart/2016/7/layout/RepeatingBendingProcessNew"/>
    <dgm:cxn modelId="{6D9D557D-7087-4BA9-8D25-3B938E9ABA29}" type="presParOf" srcId="{51D373EC-F97E-47D0-90A2-0A937D138B8E}" destId="{3D62C43C-1BBA-4CA6-89BC-DCB009621967}" srcOrd="6" destOrd="0" presId="urn:microsoft.com/office/officeart/2016/7/layout/RepeatingBendingProcessNew"/>
    <dgm:cxn modelId="{1826EDE1-761C-4CBB-84F8-6F08F9706BBF}" type="presParOf" srcId="{51D373EC-F97E-47D0-90A2-0A937D138B8E}" destId="{ED8F8E49-EA5F-4366-A77D-6F6C25BE778A}" srcOrd="7" destOrd="0" presId="urn:microsoft.com/office/officeart/2016/7/layout/RepeatingBendingProcessNew"/>
    <dgm:cxn modelId="{11FF1CD1-11ED-4ACD-AA80-7FFDDC67501A}" type="presParOf" srcId="{ED8F8E49-EA5F-4366-A77D-6F6C25BE778A}" destId="{7E740635-0D25-458B-A052-FF03E6AA9CDD}" srcOrd="0" destOrd="0" presId="urn:microsoft.com/office/officeart/2016/7/layout/RepeatingBendingProcessNew"/>
    <dgm:cxn modelId="{6132C773-B441-410C-AAB3-D7165B6C1B74}" type="presParOf" srcId="{51D373EC-F97E-47D0-90A2-0A937D138B8E}" destId="{EF18D1A4-ED76-4CB9-8987-6D681A3CEFF3}" srcOrd="8" destOrd="0" presId="urn:microsoft.com/office/officeart/2016/7/layout/RepeatingBendingProcessNew"/>
    <dgm:cxn modelId="{1365F436-E1AD-4A65-A3C4-00F5D2CF7447}" type="presParOf" srcId="{51D373EC-F97E-47D0-90A2-0A937D138B8E}" destId="{A8D48DE1-E5FD-4CCF-AF58-449ECB7C4D04}" srcOrd="9" destOrd="0" presId="urn:microsoft.com/office/officeart/2016/7/layout/RepeatingBendingProcessNew"/>
    <dgm:cxn modelId="{EAB2FFAE-FB1F-432C-8CF8-A4760D084010}" type="presParOf" srcId="{A8D48DE1-E5FD-4CCF-AF58-449ECB7C4D04}" destId="{F57BB63A-AA14-467E-A4C0-7EE6490E6A16}" srcOrd="0" destOrd="0" presId="urn:microsoft.com/office/officeart/2016/7/layout/RepeatingBendingProcessNew"/>
    <dgm:cxn modelId="{4A6761CB-B974-4F78-A004-EB4C93A0A3F4}" type="presParOf" srcId="{51D373EC-F97E-47D0-90A2-0A937D138B8E}" destId="{EA4F19E0-5A15-4688-90C6-92FFC3D30DB5}" srcOrd="10" destOrd="0" presId="urn:microsoft.com/office/officeart/2016/7/layout/RepeatingBendingProcessNew"/>
    <dgm:cxn modelId="{554D089E-3073-4062-ABF8-7710EB86A9F5}" type="presParOf" srcId="{51D373EC-F97E-47D0-90A2-0A937D138B8E}" destId="{5FA5C3C3-9F59-4F75-A5C0-F7AB636F52C2}" srcOrd="11" destOrd="0" presId="urn:microsoft.com/office/officeart/2016/7/layout/RepeatingBendingProcessNew"/>
    <dgm:cxn modelId="{44C01D6B-D110-40E2-B22E-075BF3BAB883}" type="presParOf" srcId="{5FA5C3C3-9F59-4F75-A5C0-F7AB636F52C2}" destId="{FC9C80BC-63F2-4C58-8286-C7491630D153}" srcOrd="0" destOrd="0" presId="urn:microsoft.com/office/officeart/2016/7/layout/RepeatingBendingProcessNew"/>
    <dgm:cxn modelId="{66CEB06E-3526-4BA8-B8DF-4F9E2368F432}" type="presParOf" srcId="{51D373EC-F97E-47D0-90A2-0A937D138B8E}" destId="{6D540A58-F630-4DE8-9CD2-F015ABF1CCB0}" srcOrd="12" destOrd="0" presId="urn:microsoft.com/office/officeart/2016/7/layout/RepeatingBendingProcessNew"/>
    <dgm:cxn modelId="{17903F5D-4B5A-4C1E-BA74-77EE8F1DFBAB}" type="presParOf" srcId="{51D373EC-F97E-47D0-90A2-0A937D138B8E}" destId="{FE54A060-2032-4ED7-81B7-8D0FD0D36359}" srcOrd="13" destOrd="0" presId="urn:microsoft.com/office/officeart/2016/7/layout/RepeatingBendingProcessNew"/>
    <dgm:cxn modelId="{758C1148-8C6F-474A-98F8-A6BA3A1DAE37}" type="presParOf" srcId="{FE54A060-2032-4ED7-81B7-8D0FD0D36359}" destId="{729D03CB-869F-4264-AD3A-AF2C4D140856}" srcOrd="0" destOrd="0" presId="urn:microsoft.com/office/officeart/2016/7/layout/RepeatingBendingProcessNew"/>
    <dgm:cxn modelId="{96F7038D-55F3-4E78-9AE7-52B5B76856A1}" type="presParOf" srcId="{51D373EC-F97E-47D0-90A2-0A937D138B8E}" destId="{21F35A2A-BCF9-493D-90BF-2A88CA19B3EA}" srcOrd="14" destOrd="0" presId="urn:microsoft.com/office/officeart/2016/7/layout/RepeatingBendingProcessNew"/>
    <dgm:cxn modelId="{81F4929C-BDFC-47C2-A0D2-FBDF72496C05}" type="presParOf" srcId="{51D373EC-F97E-47D0-90A2-0A937D138B8E}" destId="{6305D755-D7D5-4751-8D40-D270A39F2E14}" srcOrd="15" destOrd="0" presId="urn:microsoft.com/office/officeart/2016/7/layout/RepeatingBendingProcessNew"/>
    <dgm:cxn modelId="{D59C3B6D-B9AC-48C0-A6B3-969A7640A273}" type="presParOf" srcId="{6305D755-D7D5-4751-8D40-D270A39F2E14}" destId="{B0453A73-33BC-49B6-AA25-2F2CC0166A75}" srcOrd="0" destOrd="0" presId="urn:microsoft.com/office/officeart/2016/7/layout/RepeatingBendingProcessNew"/>
    <dgm:cxn modelId="{7D59BC2D-4B5B-4E29-BE08-54D69DF7DCA7}" type="presParOf" srcId="{51D373EC-F97E-47D0-90A2-0A937D138B8E}" destId="{C3BB2826-1FE9-4CDE-8B60-EFA43D75FB9E}"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47F5CD-6AEB-4860-893C-2693E5BCE4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EC4911-72E9-453E-A394-6D6FB3DA4CEB}">
      <dgm:prSet/>
      <dgm:spPr>
        <a:solidFill>
          <a:srgbClr val="FF99CC"/>
        </a:solidFill>
      </dgm:spPr>
      <dgm:t>
        <a:bodyPr/>
        <a:lstStyle/>
        <a:p>
          <a:r>
            <a:rPr lang="en-US"/>
            <a:t>Pack your lunch</a:t>
          </a:r>
        </a:p>
      </dgm:t>
    </dgm:pt>
    <dgm:pt modelId="{F06D023C-0DFC-4AC9-A0D6-C4D51D0303F8}" type="parTrans" cxnId="{551756CB-8FB2-41DB-92CB-79B4CBB2EF31}">
      <dgm:prSet/>
      <dgm:spPr/>
      <dgm:t>
        <a:bodyPr/>
        <a:lstStyle/>
        <a:p>
          <a:endParaRPr lang="en-US"/>
        </a:p>
      </dgm:t>
    </dgm:pt>
    <dgm:pt modelId="{CAB907BE-1825-40C2-96FF-04B581ECDA63}" type="sibTrans" cxnId="{551756CB-8FB2-41DB-92CB-79B4CBB2EF31}">
      <dgm:prSet/>
      <dgm:spPr/>
      <dgm:t>
        <a:bodyPr/>
        <a:lstStyle/>
        <a:p>
          <a:endParaRPr lang="en-US"/>
        </a:p>
      </dgm:t>
    </dgm:pt>
    <dgm:pt modelId="{96D660F2-3041-4206-8785-FF773F1B9EE1}">
      <dgm:prSet/>
      <dgm:spPr>
        <a:solidFill>
          <a:srgbClr val="FF99CC"/>
        </a:solidFill>
      </dgm:spPr>
      <dgm:t>
        <a:bodyPr/>
        <a:lstStyle/>
        <a:p>
          <a:r>
            <a:rPr lang="en-US"/>
            <a:t>Eat out less</a:t>
          </a:r>
        </a:p>
      </dgm:t>
    </dgm:pt>
    <dgm:pt modelId="{24DC5E2B-C396-4D58-A61E-3B14B6713A3C}" type="parTrans" cxnId="{C20190CE-D0F2-428B-AE1C-C658B93631C3}">
      <dgm:prSet/>
      <dgm:spPr/>
      <dgm:t>
        <a:bodyPr/>
        <a:lstStyle/>
        <a:p>
          <a:endParaRPr lang="en-US"/>
        </a:p>
      </dgm:t>
    </dgm:pt>
    <dgm:pt modelId="{6301A85D-8CD4-45B2-B53F-AD2805D4246B}" type="sibTrans" cxnId="{C20190CE-D0F2-428B-AE1C-C658B93631C3}">
      <dgm:prSet/>
      <dgm:spPr/>
      <dgm:t>
        <a:bodyPr/>
        <a:lstStyle/>
        <a:p>
          <a:endParaRPr lang="en-US"/>
        </a:p>
      </dgm:t>
    </dgm:pt>
    <dgm:pt modelId="{BDC358AD-012A-4222-9BC5-CEA831571272}">
      <dgm:prSet/>
      <dgm:spPr>
        <a:solidFill>
          <a:srgbClr val="FF99CC"/>
        </a:solidFill>
      </dgm:spPr>
      <dgm:t>
        <a:bodyPr/>
        <a:lstStyle/>
        <a:p>
          <a:r>
            <a:rPr lang="en-US"/>
            <a:t>Only order water out</a:t>
          </a:r>
        </a:p>
      </dgm:t>
    </dgm:pt>
    <dgm:pt modelId="{8E48549A-9CA9-4BEE-9188-C42370AEE509}" type="parTrans" cxnId="{0D17387A-6AD8-45E5-B374-43E4D2024951}">
      <dgm:prSet/>
      <dgm:spPr/>
      <dgm:t>
        <a:bodyPr/>
        <a:lstStyle/>
        <a:p>
          <a:endParaRPr lang="en-US"/>
        </a:p>
      </dgm:t>
    </dgm:pt>
    <dgm:pt modelId="{6D461F91-9FA8-48FF-9913-185CB23D6EA9}" type="sibTrans" cxnId="{0D17387A-6AD8-45E5-B374-43E4D2024951}">
      <dgm:prSet/>
      <dgm:spPr/>
      <dgm:t>
        <a:bodyPr/>
        <a:lstStyle/>
        <a:p>
          <a:endParaRPr lang="en-US"/>
        </a:p>
      </dgm:t>
    </dgm:pt>
    <dgm:pt modelId="{4D46BCA1-3286-41C2-8017-E0D6386F3F16}">
      <dgm:prSet/>
      <dgm:spPr>
        <a:solidFill>
          <a:srgbClr val="FF99CC"/>
        </a:solidFill>
      </dgm:spPr>
      <dgm:t>
        <a:bodyPr/>
        <a:lstStyle/>
        <a:p>
          <a:r>
            <a:rPr lang="en-US"/>
            <a:t>Shop with a list (not on list – don’t buy)</a:t>
          </a:r>
        </a:p>
      </dgm:t>
    </dgm:pt>
    <dgm:pt modelId="{AB1C446E-0ACA-476B-825F-74DD945C82D4}" type="parTrans" cxnId="{EEDD50CF-988C-4F5D-9C2A-E74BA9547186}">
      <dgm:prSet/>
      <dgm:spPr/>
      <dgm:t>
        <a:bodyPr/>
        <a:lstStyle/>
        <a:p>
          <a:endParaRPr lang="en-US"/>
        </a:p>
      </dgm:t>
    </dgm:pt>
    <dgm:pt modelId="{641922C5-5AD5-4E40-9494-67B9D0206FF4}" type="sibTrans" cxnId="{EEDD50CF-988C-4F5D-9C2A-E74BA9547186}">
      <dgm:prSet/>
      <dgm:spPr/>
      <dgm:t>
        <a:bodyPr/>
        <a:lstStyle/>
        <a:p>
          <a:endParaRPr lang="en-US"/>
        </a:p>
      </dgm:t>
    </dgm:pt>
    <dgm:pt modelId="{7D02D9FD-2856-4CD1-BBA1-BD0E483E60DD}">
      <dgm:prSet/>
      <dgm:spPr>
        <a:solidFill>
          <a:srgbClr val="FF99CC"/>
        </a:solidFill>
      </dgm:spPr>
      <dgm:t>
        <a:bodyPr/>
        <a:lstStyle/>
        <a:p>
          <a:r>
            <a:rPr lang="en-US"/>
            <a:t>Save change or dollars</a:t>
          </a:r>
        </a:p>
      </dgm:t>
    </dgm:pt>
    <dgm:pt modelId="{75D8D55F-7413-4B50-B262-77602CBF323E}" type="parTrans" cxnId="{3A97FA8D-A7DC-49FA-A39B-6054099AD30B}">
      <dgm:prSet/>
      <dgm:spPr/>
      <dgm:t>
        <a:bodyPr/>
        <a:lstStyle/>
        <a:p>
          <a:endParaRPr lang="en-US"/>
        </a:p>
      </dgm:t>
    </dgm:pt>
    <dgm:pt modelId="{2FDEC690-939E-4307-8101-E5799460FBE5}" type="sibTrans" cxnId="{3A97FA8D-A7DC-49FA-A39B-6054099AD30B}">
      <dgm:prSet/>
      <dgm:spPr/>
      <dgm:t>
        <a:bodyPr/>
        <a:lstStyle/>
        <a:p>
          <a:endParaRPr lang="en-US"/>
        </a:p>
      </dgm:t>
    </dgm:pt>
    <dgm:pt modelId="{12CB7F33-0814-41F8-9C9E-F836935F03E0}">
      <dgm:prSet/>
      <dgm:spPr>
        <a:solidFill>
          <a:srgbClr val="FF99CC"/>
        </a:solidFill>
      </dgm:spPr>
      <dgm:t>
        <a:bodyPr/>
        <a:lstStyle/>
        <a:p>
          <a:r>
            <a:rPr lang="en-US"/>
            <a:t>Automatic withdrawal (don’t see / don’t cry)</a:t>
          </a:r>
        </a:p>
      </dgm:t>
    </dgm:pt>
    <dgm:pt modelId="{0DE28916-05E9-409C-9760-923BF32CC069}" type="parTrans" cxnId="{BFD55F87-10E8-440B-85A8-8D1B23A22816}">
      <dgm:prSet/>
      <dgm:spPr/>
      <dgm:t>
        <a:bodyPr/>
        <a:lstStyle/>
        <a:p>
          <a:endParaRPr lang="en-US"/>
        </a:p>
      </dgm:t>
    </dgm:pt>
    <dgm:pt modelId="{AE2F2C96-EFED-41F9-8913-C9C0EF1A14BF}" type="sibTrans" cxnId="{BFD55F87-10E8-440B-85A8-8D1B23A22816}">
      <dgm:prSet/>
      <dgm:spPr/>
      <dgm:t>
        <a:bodyPr/>
        <a:lstStyle/>
        <a:p>
          <a:endParaRPr lang="en-US"/>
        </a:p>
      </dgm:t>
    </dgm:pt>
    <dgm:pt modelId="{DF24919E-7111-4DDB-A9E2-8C66F81112B9}">
      <dgm:prSet/>
      <dgm:spPr>
        <a:solidFill>
          <a:srgbClr val="FF99CC"/>
        </a:solidFill>
      </dgm:spPr>
      <dgm:t>
        <a:bodyPr/>
        <a:lstStyle/>
        <a:p>
          <a:r>
            <a:rPr lang="en-US"/>
            <a:t>Buy in bulk / Gas cheaper at Costco and Sam’s also</a:t>
          </a:r>
        </a:p>
      </dgm:t>
    </dgm:pt>
    <dgm:pt modelId="{9E43FA66-6807-4981-831F-CBE801D80AEB}" type="parTrans" cxnId="{DA513C35-2974-4673-8784-EF22704744CC}">
      <dgm:prSet/>
      <dgm:spPr/>
      <dgm:t>
        <a:bodyPr/>
        <a:lstStyle/>
        <a:p>
          <a:endParaRPr lang="en-US"/>
        </a:p>
      </dgm:t>
    </dgm:pt>
    <dgm:pt modelId="{C7F23802-EB06-41B3-935B-294D2C1F07F0}" type="sibTrans" cxnId="{DA513C35-2974-4673-8784-EF22704744CC}">
      <dgm:prSet/>
      <dgm:spPr/>
      <dgm:t>
        <a:bodyPr/>
        <a:lstStyle/>
        <a:p>
          <a:endParaRPr lang="en-US"/>
        </a:p>
      </dgm:t>
    </dgm:pt>
    <dgm:pt modelId="{5C21AC85-501B-4BBF-A8F6-7D26D5BA41EB}">
      <dgm:prSet/>
      <dgm:spPr>
        <a:solidFill>
          <a:srgbClr val="FF99CC"/>
        </a:solidFill>
      </dgm:spPr>
      <dgm:t>
        <a:bodyPr/>
        <a:lstStyle/>
        <a:p>
          <a:r>
            <a:rPr lang="en-US"/>
            <a:t>Buy everything in cash – NO Credit card usage</a:t>
          </a:r>
        </a:p>
      </dgm:t>
    </dgm:pt>
    <dgm:pt modelId="{B10ED21A-9795-4081-AC90-52E99388E8FC}" type="parTrans" cxnId="{495D9F95-C307-47F5-939D-03274B8BDE5E}">
      <dgm:prSet/>
      <dgm:spPr/>
      <dgm:t>
        <a:bodyPr/>
        <a:lstStyle/>
        <a:p>
          <a:endParaRPr lang="en-US"/>
        </a:p>
      </dgm:t>
    </dgm:pt>
    <dgm:pt modelId="{24C53E03-77CE-4750-80E8-E5EEE00539FF}" type="sibTrans" cxnId="{495D9F95-C307-47F5-939D-03274B8BDE5E}">
      <dgm:prSet/>
      <dgm:spPr/>
      <dgm:t>
        <a:bodyPr/>
        <a:lstStyle/>
        <a:p>
          <a:endParaRPr lang="en-US"/>
        </a:p>
      </dgm:t>
    </dgm:pt>
    <dgm:pt modelId="{F2F785FF-D5D7-4274-91FD-A61437AA6565}">
      <dgm:prSet/>
      <dgm:spPr>
        <a:solidFill>
          <a:srgbClr val="FF99CC"/>
        </a:solidFill>
      </dgm:spPr>
      <dgm:t>
        <a:bodyPr/>
        <a:lstStyle/>
        <a:p>
          <a:r>
            <a:rPr lang="en-US"/>
            <a:t>Turn off lights and close doors</a:t>
          </a:r>
        </a:p>
      </dgm:t>
    </dgm:pt>
    <dgm:pt modelId="{F1FA2C67-A85B-46D3-A90F-3EC3888257CA}" type="parTrans" cxnId="{509D5DD1-1B00-403E-8129-44ACEB7DB7AD}">
      <dgm:prSet/>
      <dgm:spPr/>
      <dgm:t>
        <a:bodyPr/>
        <a:lstStyle/>
        <a:p>
          <a:endParaRPr lang="en-US"/>
        </a:p>
      </dgm:t>
    </dgm:pt>
    <dgm:pt modelId="{6611089C-5656-49AF-92CF-C9CD3CE4E728}" type="sibTrans" cxnId="{509D5DD1-1B00-403E-8129-44ACEB7DB7AD}">
      <dgm:prSet/>
      <dgm:spPr/>
      <dgm:t>
        <a:bodyPr/>
        <a:lstStyle/>
        <a:p>
          <a:endParaRPr lang="en-US"/>
        </a:p>
      </dgm:t>
    </dgm:pt>
    <dgm:pt modelId="{478B7235-8E75-498E-84FC-6C930844A4EC}">
      <dgm:prSet/>
      <dgm:spPr>
        <a:solidFill>
          <a:srgbClr val="FF99CC"/>
        </a:solidFill>
      </dgm:spPr>
      <dgm:t>
        <a:bodyPr/>
        <a:lstStyle/>
        <a:p>
          <a:r>
            <a:rPr lang="en-US"/>
            <a:t>Increase deductibles (once have emergency fund)</a:t>
          </a:r>
        </a:p>
      </dgm:t>
    </dgm:pt>
    <dgm:pt modelId="{4EC99D9B-C308-4A35-96A8-43D03A003640}" type="parTrans" cxnId="{88DC6327-953D-49B6-B873-7A3CF4F7AD28}">
      <dgm:prSet/>
      <dgm:spPr/>
      <dgm:t>
        <a:bodyPr/>
        <a:lstStyle/>
        <a:p>
          <a:endParaRPr lang="en-US"/>
        </a:p>
      </dgm:t>
    </dgm:pt>
    <dgm:pt modelId="{241E575D-30C6-4657-A2E9-8D70137F77E1}" type="sibTrans" cxnId="{88DC6327-953D-49B6-B873-7A3CF4F7AD28}">
      <dgm:prSet/>
      <dgm:spPr/>
      <dgm:t>
        <a:bodyPr/>
        <a:lstStyle/>
        <a:p>
          <a:endParaRPr lang="en-US"/>
        </a:p>
      </dgm:t>
    </dgm:pt>
    <dgm:pt modelId="{4AF9D585-9B36-4D25-9412-53CC6019162F}">
      <dgm:prSet/>
      <dgm:spPr>
        <a:solidFill>
          <a:srgbClr val="FF99CC"/>
        </a:solidFill>
      </dgm:spPr>
      <dgm:t>
        <a:bodyPr/>
        <a:lstStyle/>
        <a:p>
          <a:r>
            <a:rPr lang="en-US"/>
            <a:t>Shop insurance</a:t>
          </a:r>
        </a:p>
      </dgm:t>
    </dgm:pt>
    <dgm:pt modelId="{3D3973E0-E033-4182-9116-757609716178}" type="parTrans" cxnId="{B51ED4F3-CAE3-418B-A1D4-44E572EF87F9}">
      <dgm:prSet/>
      <dgm:spPr/>
      <dgm:t>
        <a:bodyPr/>
        <a:lstStyle/>
        <a:p>
          <a:endParaRPr lang="en-US"/>
        </a:p>
      </dgm:t>
    </dgm:pt>
    <dgm:pt modelId="{E639E604-F4CA-4027-8F72-EBD32CFB07CF}" type="sibTrans" cxnId="{B51ED4F3-CAE3-418B-A1D4-44E572EF87F9}">
      <dgm:prSet/>
      <dgm:spPr/>
      <dgm:t>
        <a:bodyPr/>
        <a:lstStyle/>
        <a:p>
          <a:endParaRPr lang="en-US"/>
        </a:p>
      </dgm:t>
    </dgm:pt>
    <dgm:pt modelId="{24526F28-EC3A-4870-9018-EA08B4D11839}">
      <dgm:prSet/>
      <dgm:spPr>
        <a:solidFill>
          <a:srgbClr val="FF99CC"/>
        </a:solidFill>
      </dgm:spPr>
      <dgm:t>
        <a:bodyPr/>
        <a:lstStyle/>
        <a:p>
          <a:r>
            <a:rPr lang="en-US"/>
            <a:t>Only purchase on sale</a:t>
          </a:r>
        </a:p>
      </dgm:t>
    </dgm:pt>
    <dgm:pt modelId="{2BAF6F67-1A8E-4B90-9FF4-7A9806437C2C}" type="parTrans" cxnId="{798908EE-B357-4DF2-AB67-5C0248E5EAA1}">
      <dgm:prSet/>
      <dgm:spPr/>
      <dgm:t>
        <a:bodyPr/>
        <a:lstStyle/>
        <a:p>
          <a:endParaRPr lang="en-US"/>
        </a:p>
      </dgm:t>
    </dgm:pt>
    <dgm:pt modelId="{3EBB1D6E-9D15-4003-96D7-E533237C3A9D}" type="sibTrans" cxnId="{798908EE-B357-4DF2-AB67-5C0248E5EAA1}">
      <dgm:prSet/>
      <dgm:spPr/>
      <dgm:t>
        <a:bodyPr/>
        <a:lstStyle/>
        <a:p>
          <a:endParaRPr lang="en-US"/>
        </a:p>
      </dgm:t>
    </dgm:pt>
    <dgm:pt modelId="{F38892A1-7F4A-43A4-8A66-48DF30666893}">
      <dgm:prSet/>
      <dgm:spPr>
        <a:solidFill>
          <a:srgbClr val="FF99CC"/>
        </a:solidFill>
      </dgm:spPr>
      <dgm:t>
        <a:bodyPr/>
        <a:lstStyle/>
        <a:p>
          <a:r>
            <a:rPr lang="en-US"/>
            <a:t>YIELD – wait 48 hours on purchases</a:t>
          </a:r>
        </a:p>
      </dgm:t>
    </dgm:pt>
    <dgm:pt modelId="{DC01DD0A-399E-4365-BA9C-E7C8FDFF4847}" type="parTrans" cxnId="{8059E4A9-ADF3-4B54-9378-24E0E403DCEB}">
      <dgm:prSet/>
      <dgm:spPr/>
      <dgm:t>
        <a:bodyPr/>
        <a:lstStyle/>
        <a:p>
          <a:endParaRPr lang="en-US"/>
        </a:p>
      </dgm:t>
    </dgm:pt>
    <dgm:pt modelId="{BDAC3684-832C-4732-AA59-CD58AB5F2B51}" type="sibTrans" cxnId="{8059E4A9-ADF3-4B54-9378-24E0E403DCEB}">
      <dgm:prSet/>
      <dgm:spPr/>
      <dgm:t>
        <a:bodyPr/>
        <a:lstStyle/>
        <a:p>
          <a:endParaRPr lang="en-US"/>
        </a:p>
      </dgm:t>
    </dgm:pt>
    <dgm:pt modelId="{482643DF-D19F-4C37-8C72-73BD7C9CD04C}" type="pres">
      <dgm:prSet presAssocID="{3E47F5CD-6AEB-4860-893C-2693E5BCE410}" presName="linear" presStyleCnt="0">
        <dgm:presLayoutVars>
          <dgm:animLvl val="lvl"/>
          <dgm:resizeHandles val="exact"/>
        </dgm:presLayoutVars>
      </dgm:prSet>
      <dgm:spPr/>
    </dgm:pt>
    <dgm:pt modelId="{D3875D71-6B07-45E4-A563-B05CECF97FFD}" type="pres">
      <dgm:prSet presAssocID="{48EC4911-72E9-453E-A394-6D6FB3DA4CEB}" presName="parentText" presStyleLbl="node1" presStyleIdx="0" presStyleCnt="13">
        <dgm:presLayoutVars>
          <dgm:chMax val="0"/>
          <dgm:bulletEnabled val="1"/>
        </dgm:presLayoutVars>
      </dgm:prSet>
      <dgm:spPr/>
    </dgm:pt>
    <dgm:pt modelId="{699D3980-CD58-4C47-980E-11D2A6E6D479}" type="pres">
      <dgm:prSet presAssocID="{CAB907BE-1825-40C2-96FF-04B581ECDA63}" presName="spacer" presStyleCnt="0"/>
      <dgm:spPr/>
    </dgm:pt>
    <dgm:pt modelId="{507AEE3E-B634-4904-A039-3245EED2CE3F}" type="pres">
      <dgm:prSet presAssocID="{96D660F2-3041-4206-8785-FF773F1B9EE1}" presName="parentText" presStyleLbl="node1" presStyleIdx="1" presStyleCnt="13">
        <dgm:presLayoutVars>
          <dgm:chMax val="0"/>
          <dgm:bulletEnabled val="1"/>
        </dgm:presLayoutVars>
      </dgm:prSet>
      <dgm:spPr/>
    </dgm:pt>
    <dgm:pt modelId="{CC616163-1F3B-4B08-9878-A539A7EC736B}" type="pres">
      <dgm:prSet presAssocID="{6301A85D-8CD4-45B2-B53F-AD2805D4246B}" presName="spacer" presStyleCnt="0"/>
      <dgm:spPr/>
    </dgm:pt>
    <dgm:pt modelId="{2738560A-A702-4198-86F0-933D8F06A55D}" type="pres">
      <dgm:prSet presAssocID="{BDC358AD-012A-4222-9BC5-CEA831571272}" presName="parentText" presStyleLbl="node1" presStyleIdx="2" presStyleCnt="13">
        <dgm:presLayoutVars>
          <dgm:chMax val="0"/>
          <dgm:bulletEnabled val="1"/>
        </dgm:presLayoutVars>
      </dgm:prSet>
      <dgm:spPr/>
    </dgm:pt>
    <dgm:pt modelId="{B14B682C-8109-4F4A-86E3-C502E124DDF6}" type="pres">
      <dgm:prSet presAssocID="{6D461F91-9FA8-48FF-9913-185CB23D6EA9}" presName="spacer" presStyleCnt="0"/>
      <dgm:spPr/>
    </dgm:pt>
    <dgm:pt modelId="{F974A16D-D3C1-4236-B52C-32E1A2F62AC3}" type="pres">
      <dgm:prSet presAssocID="{4D46BCA1-3286-41C2-8017-E0D6386F3F16}" presName="parentText" presStyleLbl="node1" presStyleIdx="3" presStyleCnt="13">
        <dgm:presLayoutVars>
          <dgm:chMax val="0"/>
          <dgm:bulletEnabled val="1"/>
        </dgm:presLayoutVars>
      </dgm:prSet>
      <dgm:spPr/>
    </dgm:pt>
    <dgm:pt modelId="{0AFD79BE-9A15-4B0E-9447-107D0B98FCA3}" type="pres">
      <dgm:prSet presAssocID="{641922C5-5AD5-4E40-9494-67B9D0206FF4}" presName="spacer" presStyleCnt="0"/>
      <dgm:spPr/>
    </dgm:pt>
    <dgm:pt modelId="{3B6B1BDE-BE65-4AC6-8ECB-2E5C3E254983}" type="pres">
      <dgm:prSet presAssocID="{7D02D9FD-2856-4CD1-BBA1-BD0E483E60DD}" presName="parentText" presStyleLbl="node1" presStyleIdx="4" presStyleCnt="13">
        <dgm:presLayoutVars>
          <dgm:chMax val="0"/>
          <dgm:bulletEnabled val="1"/>
        </dgm:presLayoutVars>
      </dgm:prSet>
      <dgm:spPr/>
    </dgm:pt>
    <dgm:pt modelId="{B7F3974A-C3A1-41CE-95EA-21E741FAF663}" type="pres">
      <dgm:prSet presAssocID="{2FDEC690-939E-4307-8101-E5799460FBE5}" presName="spacer" presStyleCnt="0"/>
      <dgm:spPr/>
    </dgm:pt>
    <dgm:pt modelId="{4690FD17-4496-4367-8617-D664A0CF75E6}" type="pres">
      <dgm:prSet presAssocID="{12CB7F33-0814-41F8-9C9E-F836935F03E0}" presName="parentText" presStyleLbl="node1" presStyleIdx="5" presStyleCnt="13">
        <dgm:presLayoutVars>
          <dgm:chMax val="0"/>
          <dgm:bulletEnabled val="1"/>
        </dgm:presLayoutVars>
      </dgm:prSet>
      <dgm:spPr/>
    </dgm:pt>
    <dgm:pt modelId="{C63830FF-E7B6-452B-81AE-E4DF6CCBF8BB}" type="pres">
      <dgm:prSet presAssocID="{AE2F2C96-EFED-41F9-8913-C9C0EF1A14BF}" presName="spacer" presStyleCnt="0"/>
      <dgm:spPr/>
    </dgm:pt>
    <dgm:pt modelId="{7E135265-8708-4341-B041-9C7B1293B31C}" type="pres">
      <dgm:prSet presAssocID="{DF24919E-7111-4DDB-A9E2-8C66F81112B9}" presName="parentText" presStyleLbl="node1" presStyleIdx="6" presStyleCnt="13">
        <dgm:presLayoutVars>
          <dgm:chMax val="0"/>
          <dgm:bulletEnabled val="1"/>
        </dgm:presLayoutVars>
      </dgm:prSet>
      <dgm:spPr/>
    </dgm:pt>
    <dgm:pt modelId="{68D4A9E6-2926-4BDA-BBA6-A10C1A6B913F}" type="pres">
      <dgm:prSet presAssocID="{C7F23802-EB06-41B3-935B-294D2C1F07F0}" presName="spacer" presStyleCnt="0"/>
      <dgm:spPr/>
    </dgm:pt>
    <dgm:pt modelId="{87E66359-48D0-4821-8288-6A7B36BC36F5}" type="pres">
      <dgm:prSet presAssocID="{5C21AC85-501B-4BBF-A8F6-7D26D5BA41EB}" presName="parentText" presStyleLbl="node1" presStyleIdx="7" presStyleCnt="13">
        <dgm:presLayoutVars>
          <dgm:chMax val="0"/>
          <dgm:bulletEnabled val="1"/>
        </dgm:presLayoutVars>
      </dgm:prSet>
      <dgm:spPr/>
    </dgm:pt>
    <dgm:pt modelId="{3BDC5CF1-7984-49D2-88DA-999BE8E65913}" type="pres">
      <dgm:prSet presAssocID="{24C53E03-77CE-4750-80E8-E5EEE00539FF}" presName="spacer" presStyleCnt="0"/>
      <dgm:spPr/>
    </dgm:pt>
    <dgm:pt modelId="{20529752-F50C-427F-BB91-FCDF7CBC8940}" type="pres">
      <dgm:prSet presAssocID="{F2F785FF-D5D7-4274-91FD-A61437AA6565}" presName="parentText" presStyleLbl="node1" presStyleIdx="8" presStyleCnt="13">
        <dgm:presLayoutVars>
          <dgm:chMax val="0"/>
          <dgm:bulletEnabled val="1"/>
        </dgm:presLayoutVars>
      </dgm:prSet>
      <dgm:spPr/>
    </dgm:pt>
    <dgm:pt modelId="{389D8FAD-BF91-44DF-B0F0-C56120F45598}" type="pres">
      <dgm:prSet presAssocID="{6611089C-5656-49AF-92CF-C9CD3CE4E728}" presName="spacer" presStyleCnt="0"/>
      <dgm:spPr/>
    </dgm:pt>
    <dgm:pt modelId="{D0B0A535-3D36-4FE8-9D48-51441DB734AD}" type="pres">
      <dgm:prSet presAssocID="{478B7235-8E75-498E-84FC-6C930844A4EC}" presName="parentText" presStyleLbl="node1" presStyleIdx="9" presStyleCnt="13">
        <dgm:presLayoutVars>
          <dgm:chMax val="0"/>
          <dgm:bulletEnabled val="1"/>
        </dgm:presLayoutVars>
      </dgm:prSet>
      <dgm:spPr/>
    </dgm:pt>
    <dgm:pt modelId="{F06F1C27-ABCC-4DED-9288-2C0FC454DDC2}" type="pres">
      <dgm:prSet presAssocID="{241E575D-30C6-4657-A2E9-8D70137F77E1}" presName="spacer" presStyleCnt="0"/>
      <dgm:spPr/>
    </dgm:pt>
    <dgm:pt modelId="{70EF7C20-04E7-4AAB-8330-9C5304F9C43A}" type="pres">
      <dgm:prSet presAssocID="{4AF9D585-9B36-4D25-9412-53CC6019162F}" presName="parentText" presStyleLbl="node1" presStyleIdx="10" presStyleCnt="13">
        <dgm:presLayoutVars>
          <dgm:chMax val="0"/>
          <dgm:bulletEnabled val="1"/>
        </dgm:presLayoutVars>
      </dgm:prSet>
      <dgm:spPr/>
    </dgm:pt>
    <dgm:pt modelId="{C1271604-50D8-43BF-B34C-4B2E2ABF5444}" type="pres">
      <dgm:prSet presAssocID="{E639E604-F4CA-4027-8F72-EBD32CFB07CF}" presName="spacer" presStyleCnt="0"/>
      <dgm:spPr/>
    </dgm:pt>
    <dgm:pt modelId="{C5BEA2BB-E3A0-4EE9-A05E-34D4AE565A36}" type="pres">
      <dgm:prSet presAssocID="{24526F28-EC3A-4870-9018-EA08B4D11839}" presName="parentText" presStyleLbl="node1" presStyleIdx="11" presStyleCnt="13">
        <dgm:presLayoutVars>
          <dgm:chMax val="0"/>
          <dgm:bulletEnabled val="1"/>
        </dgm:presLayoutVars>
      </dgm:prSet>
      <dgm:spPr/>
    </dgm:pt>
    <dgm:pt modelId="{EEBF7E1F-D9D4-4C4F-811F-434728C660CD}" type="pres">
      <dgm:prSet presAssocID="{3EBB1D6E-9D15-4003-96D7-E533237C3A9D}" presName="spacer" presStyleCnt="0"/>
      <dgm:spPr/>
    </dgm:pt>
    <dgm:pt modelId="{579D971F-9BDF-4E9A-BA13-7B1AC715204E}" type="pres">
      <dgm:prSet presAssocID="{F38892A1-7F4A-43A4-8A66-48DF30666893}" presName="parentText" presStyleLbl="node1" presStyleIdx="12" presStyleCnt="13">
        <dgm:presLayoutVars>
          <dgm:chMax val="0"/>
          <dgm:bulletEnabled val="1"/>
        </dgm:presLayoutVars>
      </dgm:prSet>
      <dgm:spPr/>
    </dgm:pt>
  </dgm:ptLst>
  <dgm:cxnLst>
    <dgm:cxn modelId="{DFC5DC0A-1EDB-4580-A420-DE13C9DFB566}" type="presOf" srcId="{7D02D9FD-2856-4CD1-BBA1-BD0E483E60DD}" destId="{3B6B1BDE-BE65-4AC6-8ECB-2E5C3E254983}" srcOrd="0" destOrd="0" presId="urn:microsoft.com/office/officeart/2005/8/layout/vList2"/>
    <dgm:cxn modelId="{88DC6327-953D-49B6-B873-7A3CF4F7AD28}" srcId="{3E47F5CD-6AEB-4860-893C-2693E5BCE410}" destId="{478B7235-8E75-498E-84FC-6C930844A4EC}" srcOrd="9" destOrd="0" parTransId="{4EC99D9B-C308-4A35-96A8-43D03A003640}" sibTransId="{241E575D-30C6-4657-A2E9-8D70137F77E1}"/>
    <dgm:cxn modelId="{DA513C35-2974-4673-8784-EF22704744CC}" srcId="{3E47F5CD-6AEB-4860-893C-2693E5BCE410}" destId="{DF24919E-7111-4DDB-A9E2-8C66F81112B9}" srcOrd="6" destOrd="0" parTransId="{9E43FA66-6807-4981-831F-CBE801D80AEB}" sibTransId="{C7F23802-EB06-41B3-935B-294D2C1F07F0}"/>
    <dgm:cxn modelId="{4A993F36-0051-4E33-8759-0CB1BDB9D79C}" type="presOf" srcId="{4AF9D585-9B36-4D25-9412-53CC6019162F}" destId="{70EF7C20-04E7-4AAB-8330-9C5304F9C43A}" srcOrd="0" destOrd="0" presId="urn:microsoft.com/office/officeart/2005/8/layout/vList2"/>
    <dgm:cxn modelId="{E76CE140-95BA-4490-BB74-9DAB816C98F6}" type="presOf" srcId="{DF24919E-7111-4DDB-A9E2-8C66F81112B9}" destId="{7E135265-8708-4341-B041-9C7B1293B31C}" srcOrd="0" destOrd="0" presId="urn:microsoft.com/office/officeart/2005/8/layout/vList2"/>
    <dgm:cxn modelId="{0333735B-CC79-4EA4-999F-775A6EB6EACD}" type="presOf" srcId="{478B7235-8E75-498E-84FC-6C930844A4EC}" destId="{D0B0A535-3D36-4FE8-9D48-51441DB734AD}" srcOrd="0" destOrd="0" presId="urn:microsoft.com/office/officeart/2005/8/layout/vList2"/>
    <dgm:cxn modelId="{DFA2F063-B8AA-4662-8BF6-755D173E2BDE}" type="presOf" srcId="{48EC4911-72E9-453E-A394-6D6FB3DA4CEB}" destId="{D3875D71-6B07-45E4-A563-B05CECF97FFD}" srcOrd="0" destOrd="0" presId="urn:microsoft.com/office/officeart/2005/8/layout/vList2"/>
    <dgm:cxn modelId="{0D17387A-6AD8-45E5-B374-43E4D2024951}" srcId="{3E47F5CD-6AEB-4860-893C-2693E5BCE410}" destId="{BDC358AD-012A-4222-9BC5-CEA831571272}" srcOrd="2" destOrd="0" parTransId="{8E48549A-9CA9-4BEE-9188-C42370AEE509}" sibTransId="{6D461F91-9FA8-48FF-9913-185CB23D6EA9}"/>
    <dgm:cxn modelId="{03D98B7C-A658-4E05-B18E-8DA411477ADC}" type="presOf" srcId="{5C21AC85-501B-4BBF-A8F6-7D26D5BA41EB}" destId="{87E66359-48D0-4821-8288-6A7B36BC36F5}" srcOrd="0" destOrd="0" presId="urn:microsoft.com/office/officeart/2005/8/layout/vList2"/>
    <dgm:cxn modelId="{7D8F0180-139A-4DBC-94A8-0F189E3C818A}" type="presOf" srcId="{3E47F5CD-6AEB-4860-893C-2693E5BCE410}" destId="{482643DF-D19F-4C37-8C72-73BD7C9CD04C}" srcOrd="0" destOrd="0" presId="urn:microsoft.com/office/officeart/2005/8/layout/vList2"/>
    <dgm:cxn modelId="{F1877E84-87CD-475A-BCEA-CA298ADFE967}" type="presOf" srcId="{BDC358AD-012A-4222-9BC5-CEA831571272}" destId="{2738560A-A702-4198-86F0-933D8F06A55D}" srcOrd="0" destOrd="0" presId="urn:microsoft.com/office/officeart/2005/8/layout/vList2"/>
    <dgm:cxn modelId="{BFD55F87-10E8-440B-85A8-8D1B23A22816}" srcId="{3E47F5CD-6AEB-4860-893C-2693E5BCE410}" destId="{12CB7F33-0814-41F8-9C9E-F836935F03E0}" srcOrd="5" destOrd="0" parTransId="{0DE28916-05E9-409C-9760-923BF32CC069}" sibTransId="{AE2F2C96-EFED-41F9-8913-C9C0EF1A14BF}"/>
    <dgm:cxn modelId="{3A97FA8D-A7DC-49FA-A39B-6054099AD30B}" srcId="{3E47F5CD-6AEB-4860-893C-2693E5BCE410}" destId="{7D02D9FD-2856-4CD1-BBA1-BD0E483E60DD}" srcOrd="4" destOrd="0" parTransId="{75D8D55F-7413-4B50-B262-77602CBF323E}" sibTransId="{2FDEC690-939E-4307-8101-E5799460FBE5}"/>
    <dgm:cxn modelId="{495D9F95-C307-47F5-939D-03274B8BDE5E}" srcId="{3E47F5CD-6AEB-4860-893C-2693E5BCE410}" destId="{5C21AC85-501B-4BBF-A8F6-7D26D5BA41EB}" srcOrd="7" destOrd="0" parTransId="{B10ED21A-9795-4081-AC90-52E99388E8FC}" sibTransId="{24C53E03-77CE-4750-80E8-E5EEE00539FF}"/>
    <dgm:cxn modelId="{8059E4A9-ADF3-4B54-9378-24E0E403DCEB}" srcId="{3E47F5CD-6AEB-4860-893C-2693E5BCE410}" destId="{F38892A1-7F4A-43A4-8A66-48DF30666893}" srcOrd="12" destOrd="0" parTransId="{DC01DD0A-399E-4365-BA9C-E7C8FDFF4847}" sibTransId="{BDAC3684-832C-4732-AA59-CD58AB5F2B51}"/>
    <dgm:cxn modelId="{DBB62BAC-A3FE-48F3-886A-A8AA98F58CF8}" type="presOf" srcId="{96D660F2-3041-4206-8785-FF773F1B9EE1}" destId="{507AEE3E-B634-4904-A039-3245EED2CE3F}" srcOrd="0" destOrd="0" presId="urn:microsoft.com/office/officeart/2005/8/layout/vList2"/>
    <dgm:cxn modelId="{937306B1-040F-4248-827F-473AE9999F37}" type="presOf" srcId="{4D46BCA1-3286-41C2-8017-E0D6386F3F16}" destId="{F974A16D-D3C1-4236-B52C-32E1A2F62AC3}" srcOrd="0" destOrd="0" presId="urn:microsoft.com/office/officeart/2005/8/layout/vList2"/>
    <dgm:cxn modelId="{728F52B1-1AFF-49F2-8D3E-ED07E276DF4A}" type="presOf" srcId="{24526F28-EC3A-4870-9018-EA08B4D11839}" destId="{C5BEA2BB-E3A0-4EE9-A05E-34D4AE565A36}" srcOrd="0" destOrd="0" presId="urn:microsoft.com/office/officeart/2005/8/layout/vList2"/>
    <dgm:cxn modelId="{49249DB2-16D1-433D-84EA-A795450BCE0D}" type="presOf" srcId="{12CB7F33-0814-41F8-9C9E-F836935F03E0}" destId="{4690FD17-4496-4367-8617-D664A0CF75E6}" srcOrd="0" destOrd="0" presId="urn:microsoft.com/office/officeart/2005/8/layout/vList2"/>
    <dgm:cxn modelId="{551756CB-8FB2-41DB-92CB-79B4CBB2EF31}" srcId="{3E47F5CD-6AEB-4860-893C-2693E5BCE410}" destId="{48EC4911-72E9-453E-A394-6D6FB3DA4CEB}" srcOrd="0" destOrd="0" parTransId="{F06D023C-0DFC-4AC9-A0D6-C4D51D0303F8}" sibTransId="{CAB907BE-1825-40C2-96FF-04B581ECDA63}"/>
    <dgm:cxn modelId="{B8758ECD-4158-485E-957B-1750D5CA8258}" type="presOf" srcId="{F2F785FF-D5D7-4274-91FD-A61437AA6565}" destId="{20529752-F50C-427F-BB91-FCDF7CBC8940}" srcOrd="0" destOrd="0" presId="urn:microsoft.com/office/officeart/2005/8/layout/vList2"/>
    <dgm:cxn modelId="{C20190CE-D0F2-428B-AE1C-C658B93631C3}" srcId="{3E47F5CD-6AEB-4860-893C-2693E5BCE410}" destId="{96D660F2-3041-4206-8785-FF773F1B9EE1}" srcOrd="1" destOrd="0" parTransId="{24DC5E2B-C396-4D58-A61E-3B14B6713A3C}" sibTransId="{6301A85D-8CD4-45B2-B53F-AD2805D4246B}"/>
    <dgm:cxn modelId="{EEDD50CF-988C-4F5D-9C2A-E74BA9547186}" srcId="{3E47F5CD-6AEB-4860-893C-2693E5BCE410}" destId="{4D46BCA1-3286-41C2-8017-E0D6386F3F16}" srcOrd="3" destOrd="0" parTransId="{AB1C446E-0ACA-476B-825F-74DD945C82D4}" sibTransId="{641922C5-5AD5-4E40-9494-67B9D0206FF4}"/>
    <dgm:cxn modelId="{509D5DD1-1B00-403E-8129-44ACEB7DB7AD}" srcId="{3E47F5CD-6AEB-4860-893C-2693E5BCE410}" destId="{F2F785FF-D5D7-4274-91FD-A61437AA6565}" srcOrd="8" destOrd="0" parTransId="{F1FA2C67-A85B-46D3-A90F-3EC3888257CA}" sibTransId="{6611089C-5656-49AF-92CF-C9CD3CE4E728}"/>
    <dgm:cxn modelId="{2F76D2DF-4E4B-4351-92BC-116B13C31C11}" type="presOf" srcId="{F38892A1-7F4A-43A4-8A66-48DF30666893}" destId="{579D971F-9BDF-4E9A-BA13-7B1AC715204E}" srcOrd="0" destOrd="0" presId="urn:microsoft.com/office/officeart/2005/8/layout/vList2"/>
    <dgm:cxn modelId="{798908EE-B357-4DF2-AB67-5C0248E5EAA1}" srcId="{3E47F5CD-6AEB-4860-893C-2693E5BCE410}" destId="{24526F28-EC3A-4870-9018-EA08B4D11839}" srcOrd="11" destOrd="0" parTransId="{2BAF6F67-1A8E-4B90-9FF4-7A9806437C2C}" sibTransId="{3EBB1D6E-9D15-4003-96D7-E533237C3A9D}"/>
    <dgm:cxn modelId="{B51ED4F3-CAE3-418B-A1D4-44E572EF87F9}" srcId="{3E47F5CD-6AEB-4860-893C-2693E5BCE410}" destId="{4AF9D585-9B36-4D25-9412-53CC6019162F}" srcOrd="10" destOrd="0" parTransId="{3D3973E0-E033-4182-9116-757609716178}" sibTransId="{E639E604-F4CA-4027-8F72-EBD32CFB07CF}"/>
    <dgm:cxn modelId="{AD5FF4B1-72CB-45B3-8AC6-8EFAAFCAFE42}" type="presParOf" srcId="{482643DF-D19F-4C37-8C72-73BD7C9CD04C}" destId="{D3875D71-6B07-45E4-A563-B05CECF97FFD}" srcOrd="0" destOrd="0" presId="urn:microsoft.com/office/officeart/2005/8/layout/vList2"/>
    <dgm:cxn modelId="{CE75B332-5D31-4096-BFD0-EE8642493FA2}" type="presParOf" srcId="{482643DF-D19F-4C37-8C72-73BD7C9CD04C}" destId="{699D3980-CD58-4C47-980E-11D2A6E6D479}" srcOrd="1" destOrd="0" presId="urn:microsoft.com/office/officeart/2005/8/layout/vList2"/>
    <dgm:cxn modelId="{5A764208-DA58-4EB1-BB04-9B1E28E4C116}" type="presParOf" srcId="{482643DF-D19F-4C37-8C72-73BD7C9CD04C}" destId="{507AEE3E-B634-4904-A039-3245EED2CE3F}" srcOrd="2" destOrd="0" presId="urn:microsoft.com/office/officeart/2005/8/layout/vList2"/>
    <dgm:cxn modelId="{ABB791B9-2195-46B0-98C6-31DF4FEF34DF}" type="presParOf" srcId="{482643DF-D19F-4C37-8C72-73BD7C9CD04C}" destId="{CC616163-1F3B-4B08-9878-A539A7EC736B}" srcOrd="3" destOrd="0" presId="urn:microsoft.com/office/officeart/2005/8/layout/vList2"/>
    <dgm:cxn modelId="{C21F7CB3-DB9E-45FA-BED3-EFFBADACFB76}" type="presParOf" srcId="{482643DF-D19F-4C37-8C72-73BD7C9CD04C}" destId="{2738560A-A702-4198-86F0-933D8F06A55D}" srcOrd="4" destOrd="0" presId="urn:microsoft.com/office/officeart/2005/8/layout/vList2"/>
    <dgm:cxn modelId="{3EE22B4F-8B3D-4E98-8535-25D981DB54F1}" type="presParOf" srcId="{482643DF-D19F-4C37-8C72-73BD7C9CD04C}" destId="{B14B682C-8109-4F4A-86E3-C502E124DDF6}" srcOrd="5" destOrd="0" presId="urn:microsoft.com/office/officeart/2005/8/layout/vList2"/>
    <dgm:cxn modelId="{83D31859-F78A-4E34-AB0E-DC20783A7B9E}" type="presParOf" srcId="{482643DF-D19F-4C37-8C72-73BD7C9CD04C}" destId="{F974A16D-D3C1-4236-B52C-32E1A2F62AC3}" srcOrd="6" destOrd="0" presId="urn:microsoft.com/office/officeart/2005/8/layout/vList2"/>
    <dgm:cxn modelId="{C0C4DA89-652F-45FA-B9AF-882E44579F3A}" type="presParOf" srcId="{482643DF-D19F-4C37-8C72-73BD7C9CD04C}" destId="{0AFD79BE-9A15-4B0E-9447-107D0B98FCA3}" srcOrd="7" destOrd="0" presId="urn:microsoft.com/office/officeart/2005/8/layout/vList2"/>
    <dgm:cxn modelId="{3F24D384-4206-4C20-9EBE-28D61FA3D421}" type="presParOf" srcId="{482643DF-D19F-4C37-8C72-73BD7C9CD04C}" destId="{3B6B1BDE-BE65-4AC6-8ECB-2E5C3E254983}" srcOrd="8" destOrd="0" presId="urn:microsoft.com/office/officeart/2005/8/layout/vList2"/>
    <dgm:cxn modelId="{A215B317-62F5-4BC9-B02D-1D303E5D537A}" type="presParOf" srcId="{482643DF-D19F-4C37-8C72-73BD7C9CD04C}" destId="{B7F3974A-C3A1-41CE-95EA-21E741FAF663}" srcOrd="9" destOrd="0" presId="urn:microsoft.com/office/officeart/2005/8/layout/vList2"/>
    <dgm:cxn modelId="{C9E02A72-0E3B-4B0E-8646-419DB6FB6761}" type="presParOf" srcId="{482643DF-D19F-4C37-8C72-73BD7C9CD04C}" destId="{4690FD17-4496-4367-8617-D664A0CF75E6}" srcOrd="10" destOrd="0" presId="urn:microsoft.com/office/officeart/2005/8/layout/vList2"/>
    <dgm:cxn modelId="{95EF8E00-BC0F-43B3-A324-EAB01351F2E6}" type="presParOf" srcId="{482643DF-D19F-4C37-8C72-73BD7C9CD04C}" destId="{C63830FF-E7B6-452B-81AE-E4DF6CCBF8BB}" srcOrd="11" destOrd="0" presId="urn:microsoft.com/office/officeart/2005/8/layout/vList2"/>
    <dgm:cxn modelId="{E8E6C80B-3F3D-428A-B71B-0552A8F7C2CD}" type="presParOf" srcId="{482643DF-D19F-4C37-8C72-73BD7C9CD04C}" destId="{7E135265-8708-4341-B041-9C7B1293B31C}" srcOrd="12" destOrd="0" presId="urn:microsoft.com/office/officeart/2005/8/layout/vList2"/>
    <dgm:cxn modelId="{E129F0F6-85F3-4B83-91F9-6DF706806328}" type="presParOf" srcId="{482643DF-D19F-4C37-8C72-73BD7C9CD04C}" destId="{68D4A9E6-2926-4BDA-BBA6-A10C1A6B913F}" srcOrd="13" destOrd="0" presId="urn:microsoft.com/office/officeart/2005/8/layout/vList2"/>
    <dgm:cxn modelId="{E198EFBF-1F46-42EE-ABA5-A3CD51330DEE}" type="presParOf" srcId="{482643DF-D19F-4C37-8C72-73BD7C9CD04C}" destId="{87E66359-48D0-4821-8288-6A7B36BC36F5}" srcOrd="14" destOrd="0" presId="urn:microsoft.com/office/officeart/2005/8/layout/vList2"/>
    <dgm:cxn modelId="{55F35D06-7667-4ACF-AA92-A298C1EC2F71}" type="presParOf" srcId="{482643DF-D19F-4C37-8C72-73BD7C9CD04C}" destId="{3BDC5CF1-7984-49D2-88DA-999BE8E65913}" srcOrd="15" destOrd="0" presId="urn:microsoft.com/office/officeart/2005/8/layout/vList2"/>
    <dgm:cxn modelId="{2D31E6DC-6214-4B62-B02A-BF5FF6B84C8C}" type="presParOf" srcId="{482643DF-D19F-4C37-8C72-73BD7C9CD04C}" destId="{20529752-F50C-427F-BB91-FCDF7CBC8940}" srcOrd="16" destOrd="0" presId="urn:microsoft.com/office/officeart/2005/8/layout/vList2"/>
    <dgm:cxn modelId="{8C5F7D99-A6EA-428B-909B-F18AA7FC3A5E}" type="presParOf" srcId="{482643DF-D19F-4C37-8C72-73BD7C9CD04C}" destId="{389D8FAD-BF91-44DF-B0F0-C56120F45598}" srcOrd="17" destOrd="0" presId="urn:microsoft.com/office/officeart/2005/8/layout/vList2"/>
    <dgm:cxn modelId="{3D2FFCA2-5FB8-4A25-83F6-E6ED74607A20}" type="presParOf" srcId="{482643DF-D19F-4C37-8C72-73BD7C9CD04C}" destId="{D0B0A535-3D36-4FE8-9D48-51441DB734AD}" srcOrd="18" destOrd="0" presId="urn:microsoft.com/office/officeart/2005/8/layout/vList2"/>
    <dgm:cxn modelId="{AB09A452-D8F4-4C9A-B609-261F4FF573CE}" type="presParOf" srcId="{482643DF-D19F-4C37-8C72-73BD7C9CD04C}" destId="{F06F1C27-ABCC-4DED-9288-2C0FC454DDC2}" srcOrd="19" destOrd="0" presId="urn:microsoft.com/office/officeart/2005/8/layout/vList2"/>
    <dgm:cxn modelId="{D3F3720B-974A-4551-8BCF-8655FC6F21CB}" type="presParOf" srcId="{482643DF-D19F-4C37-8C72-73BD7C9CD04C}" destId="{70EF7C20-04E7-4AAB-8330-9C5304F9C43A}" srcOrd="20" destOrd="0" presId="urn:microsoft.com/office/officeart/2005/8/layout/vList2"/>
    <dgm:cxn modelId="{DF6232F3-6495-4A08-AC52-E9F2FF26A5E1}" type="presParOf" srcId="{482643DF-D19F-4C37-8C72-73BD7C9CD04C}" destId="{C1271604-50D8-43BF-B34C-4B2E2ABF5444}" srcOrd="21" destOrd="0" presId="urn:microsoft.com/office/officeart/2005/8/layout/vList2"/>
    <dgm:cxn modelId="{1DA58526-EF47-4D25-BD26-5C4E75396929}" type="presParOf" srcId="{482643DF-D19F-4C37-8C72-73BD7C9CD04C}" destId="{C5BEA2BB-E3A0-4EE9-A05E-34D4AE565A36}" srcOrd="22" destOrd="0" presId="urn:microsoft.com/office/officeart/2005/8/layout/vList2"/>
    <dgm:cxn modelId="{4F10C5B8-F4F1-4655-9ACB-B157854AE0B2}" type="presParOf" srcId="{482643DF-D19F-4C37-8C72-73BD7C9CD04C}" destId="{EEBF7E1F-D9D4-4C4F-811F-434728C660CD}" srcOrd="23" destOrd="0" presId="urn:microsoft.com/office/officeart/2005/8/layout/vList2"/>
    <dgm:cxn modelId="{AC2570AE-2389-48EB-B860-00BB27371C59}" type="presParOf" srcId="{482643DF-D19F-4C37-8C72-73BD7C9CD04C}" destId="{579D971F-9BDF-4E9A-BA13-7B1AC715204E}"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A1E5C4-FA56-4800-9087-F7557B115A83}"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0BF66811-C265-4DB0-A9BC-8A9055F5764D}">
      <dgm:prSet custT="1"/>
      <dgm:spPr/>
      <dgm:t>
        <a:bodyPr/>
        <a:lstStyle/>
        <a:p>
          <a:pPr>
            <a:lnSpc>
              <a:spcPct val="100000"/>
            </a:lnSpc>
          </a:pPr>
          <a:r>
            <a:rPr lang="en-US" sz="1600" b="1" dirty="0"/>
            <a:t>Proverbs 21:20 TLB </a:t>
          </a:r>
          <a:r>
            <a:rPr lang="en-US" sz="1600" dirty="0"/>
            <a:t>“</a:t>
          </a:r>
          <a:r>
            <a:rPr lang="en-US" sz="1600" b="1" u="sng" dirty="0"/>
            <a:t>The wise man saves for the future</a:t>
          </a:r>
          <a:r>
            <a:rPr lang="en-US" sz="1600" b="1" dirty="0"/>
            <a:t>, but the foolish man spends whatever he gets.</a:t>
          </a:r>
          <a:r>
            <a:rPr lang="en-US" sz="1600" dirty="0"/>
            <a:t>” </a:t>
          </a:r>
        </a:p>
      </dgm:t>
    </dgm:pt>
    <dgm:pt modelId="{A08AD6E0-0213-4BFF-8C43-7887BC5E2AF5}" type="parTrans" cxnId="{BEEA1473-758C-44A4-9C97-1C8C04AFDF7E}">
      <dgm:prSet/>
      <dgm:spPr/>
      <dgm:t>
        <a:bodyPr/>
        <a:lstStyle/>
        <a:p>
          <a:endParaRPr lang="en-US" sz="2000"/>
        </a:p>
      </dgm:t>
    </dgm:pt>
    <dgm:pt modelId="{E49E6D93-C383-4C5E-BA09-35BBF6DC43C6}" type="sibTrans" cxnId="{BEEA1473-758C-44A4-9C97-1C8C04AFDF7E}">
      <dgm:prSet/>
      <dgm:spPr/>
      <dgm:t>
        <a:bodyPr/>
        <a:lstStyle/>
        <a:p>
          <a:pPr>
            <a:lnSpc>
              <a:spcPct val="100000"/>
            </a:lnSpc>
          </a:pPr>
          <a:endParaRPr lang="en-US"/>
        </a:p>
      </dgm:t>
    </dgm:pt>
    <dgm:pt modelId="{F7C6B195-1DC7-4D95-901F-D0104D2EBAFE}">
      <dgm:prSet custT="1"/>
      <dgm:spPr/>
      <dgm:t>
        <a:bodyPr/>
        <a:lstStyle/>
        <a:p>
          <a:pPr>
            <a:lnSpc>
              <a:spcPct val="100000"/>
            </a:lnSpc>
          </a:pPr>
          <a:r>
            <a:rPr lang="en-US" sz="1400" b="1" dirty="0"/>
            <a:t>Matthew 25:27-29 “</a:t>
          </a:r>
          <a:r>
            <a:rPr lang="en-US" sz="1400" b="1" u="sng" dirty="0"/>
            <a:t>why didn’t you deposit my money in the bank? At least I could have gotten some interest on it</a:t>
          </a:r>
          <a:r>
            <a:rPr lang="en-US" sz="1400" b="1" dirty="0"/>
            <a:t>.  Then he ordered, “Take the money from this servant and give it to the one with ten bags of silver.  To those who use well what they are given, even more will be given, and they will have abundance.  But from those who have nothing, even what little they have will be taken away.</a:t>
          </a:r>
          <a:endParaRPr lang="en-US" sz="1400" dirty="0"/>
        </a:p>
      </dgm:t>
    </dgm:pt>
    <dgm:pt modelId="{10B10F4E-34DF-46D6-B11D-5577AED2BA71}" type="parTrans" cxnId="{A7261D97-0D64-446B-AE26-25491349441C}">
      <dgm:prSet/>
      <dgm:spPr/>
      <dgm:t>
        <a:bodyPr/>
        <a:lstStyle/>
        <a:p>
          <a:endParaRPr lang="en-US" sz="2000"/>
        </a:p>
      </dgm:t>
    </dgm:pt>
    <dgm:pt modelId="{BF39B029-CC68-4C4D-A4D1-45A56D9EBA24}" type="sibTrans" cxnId="{A7261D97-0D64-446B-AE26-25491349441C}">
      <dgm:prSet/>
      <dgm:spPr/>
      <dgm:t>
        <a:bodyPr/>
        <a:lstStyle/>
        <a:p>
          <a:pPr>
            <a:lnSpc>
              <a:spcPct val="100000"/>
            </a:lnSpc>
          </a:pPr>
          <a:endParaRPr lang="en-US"/>
        </a:p>
      </dgm:t>
    </dgm:pt>
    <dgm:pt modelId="{C81DE3A9-B205-4A2D-80D4-7A06FFF8E4CB}">
      <dgm:prSet custT="1"/>
      <dgm:spPr/>
      <dgm:t>
        <a:bodyPr/>
        <a:lstStyle/>
        <a:p>
          <a:pPr>
            <a:lnSpc>
              <a:spcPct val="100000"/>
            </a:lnSpc>
          </a:pPr>
          <a:r>
            <a:rPr lang="en-US" sz="1600" b="1" dirty="0"/>
            <a:t>Genesis 41:35-36 “Have them gather all the food produced in the good years that are just ahead and bring it to Pharaoh’s storehouses. Store it away, and guard it so there will be food in the cities.  That way there will be enough to eat when the seven years of famine come to the land of Egypt. Otherwise, this famine will destroy the land.”</a:t>
          </a:r>
          <a:endParaRPr lang="en-US" sz="1600" dirty="0"/>
        </a:p>
      </dgm:t>
    </dgm:pt>
    <dgm:pt modelId="{2205CF89-CD64-40B7-97BB-EBB96F5C0EDB}" type="parTrans" cxnId="{DBEA6BF0-A1EF-452D-B8E7-70D6EBD30FE5}">
      <dgm:prSet/>
      <dgm:spPr/>
      <dgm:t>
        <a:bodyPr/>
        <a:lstStyle/>
        <a:p>
          <a:endParaRPr lang="en-US" sz="2000"/>
        </a:p>
      </dgm:t>
    </dgm:pt>
    <dgm:pt modelId="{7669ADF6-AF4E-4A05-9296-1D65A0C100D2}" type="sibTrans" cxnId="{DBEA6BF0-A1EF-452D-B8E7-70D6EBD30FE5}">
      <dgm:prSet/>
      <dgm:spPr/>
      <dgm:t>
        <a:bodyPr/>
        <a:lstStyle/>
        <a:p>
          <a:pPr>
            <a:lnSpc>
              <a:spcPct val="100000"/>
            </a:lnSpc>
          </a:pPr>
          <a:endParaRPr lang="en-US"/>
        </a:p>
      </dgm:t>
    </dgm:pt>
    <dgm:pt modelId="{8D05E516-151F-4910-A714-D700BCD83B2A}">
      <dgm:prSet custT="1"/>
      <dgm:spPr/>
      <dgm:t>
        <a:bodyPr/>
        <a:lstStyle/>
        <a:p>
          <a:pPr>
            <a:lnSpc>
              <a:spcPct val="100000"/>
            </a:lnSpc>
          </a:pPr>
          <a:r>
            <a:rPr lang="en-US" sz="1600" b="1" i="0" dirty="0"/>
            <a:t>Proverbs 6:6,8  “Take a lesson from the ants, you lazybones. Learn from their ways and become wise!...</a:t>
          </a:r>
          <a:r>
            <a:rPr lang="en-US" sz="1600" b="1" i="0" u="sng" dirty="0"/>
            <a:t>they labor hard all summer, gathering food for the winter</a:t>
          </a:r>
          <a:r>
            <a:rPr lang="en-US" sz="1600" b="1" i="0" dirty="0"/>
            <a:t>.”</a:t>
          </a:r>
          <a:endParaRPr lang="en-US" sz="1600" dirty="0"/>
        </a:p>
      </dgm:t>
    </dgm:pt>
    <dgm:pt modelId="{90E876AF-2A74-47A4-8388-0A71EB4C24DE}" type="parTrans" cxnId="{06D3E13A-DC6A-4637-B2BF-9BF6702F6065}">
      <dgm:prSet/>
      <dgm:spPr/>
      <dgm:t>
        <a:bodyPr/>
        <a:lstStyle/>
        <a:p>
          <a:endParaRPr lang="en-US" sz="2000"/>
        </a:p>
      </dgm:t>
    </dgm:pt>
    <dgm:pt modelId="{5C9CAD7A-D939-41AA-8BC0-2AC95174DBDE}" type="sibTrans" cxnId="{06D3E13A-DC6A-4637-B2BF-9BF6702F6065}">
      <dgm:prSet/>
      <dgm:spPr/>
      <dgm:t>
        <a:bodyPr/>
        <a:lstStyle/>
        <a:p>
          <a:endParaRPr lang="en-US"/>
        </a:p>
      </dgm:t>
    </dgm:pt>
    <dgm:pt modelId="{CB498B2B-0FAC-4FB0-BCEB-5952D09A8E3C}" type="pres">
      <dgm:prSet presAssocID="{A2A1E5C4-FA56-4800-9087-F7557B115A83}" presName="root" presStyleCnt="0">
        <dgm:presLayoutVars>
          <dgm:dir/>
          <dgm:resizeHandles val="exact"/>
        </dgm:presLayoutVars>
      </dgm:prSet>
      <dgm:spPr/>
    </dgm:pt>
    <dgm:pt modelId="{82539D67-A4DF-43B8-811D-A8E67624A60A}" type="pres">
      <dgm:prSet presAssocID="{A2A1E5C4-FA56-4800-9087-F7557B115A83}" presName="container" presStyleCnt="0">
        <dgm:presLayoutVars>
          <dgm:dir/>
          <dgm:resizeHandles val="exact"/>
        </dgm:presLayoutVars>
      </dgm:prSet>
      <dgm:spPr/>
    </dgm:pt>
    <dgm:pt modelId="{868E426F-0C4C-44BB-855B-B97BA02F51B3}" type="pres">
      <dgm:prSet presAssocID="{0BF66811-C265-4DB0-A9BC-8A9055F5764D}" presName="compNode" presStyleCnt="0"/>
      <dgm:spPr/>
    </dgm:pt>
    <dgm:pt modelId="{374FC9A5-DEC7-4358-9DC0-89B5D04EEE70}" type="pres">
      <dgm:prSet presAssocID="{0BF66811-C265-4DB0-A9BC-8A9055F5764D}" presName="iconBgRect" presStyleLbl="bgShp" presStyleIdx="0" presStyleCnt="4"/>
      <dgm:spPr/>
    </dgm:pt>
    <dgm:pt modelId="{E760704E-55A3-451A-97F2-8DDEBEA0036E}" type="pres">
      <dgm:prSet presAssocID="{0BF66811-C265-4DB0-A9BC-8A9055F576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153F3607-EAC4-4271-AB43-A6328EE6645A}" type="pres">
      <dgm:prSet presAssocID="{0BF66811-C265-4DB0-A9BC-8A9055F5764D}" presName="spaceRect" presStyleCnt="0"/>
      <dgm:spPr/>
    </dgm:pt>
    <dgm:pt modelId="{8043684A-83C4-4687-BC92-AAE0181912D0}" type="pres">
      <dgm:prSet presAssocID="{0BF66811-C265-4DB0-A9BC-8A9055F5764D}" presName="textRect" presStyleLbl="revTx" presStyleIdx="0" presStyleCnt="4">
        <dgm:presLayoutVars>
          <dgm:chMax val="1"/>
          <dgm:chPref val="1"/>
        </dgm:presLayoutVars>
      </dgm:prSet>
      <dgm:spPr/>
    </dgm:pt>
    <dgm:pt modelId="{DE085EE9-2FAC-4508-A104-DFD1F6B4CE99}" type="pres">
      <dgm:prSet presAssocID="{E49E6D93-C383-4C5E-BA09-35BBF6DC43C6}" presName="sibTrans" presStyleLbl="sibTrans2D1" presStyleIdx="0" presStyleCnt="0"/>
      <dgm:spPr/>
    </dgm:pt>
    <dgm:pt modelId="{7CBE0F65-9876-4CD1-B96C-25FA0E9B667C}" type="pres">
      <dgm:prSet presAssocID="{F7C6B195-1DC7-4D95-901F-D0104D2EBAFE}" presName="compNode" presStyleCnt="0"/>
      <dgm:spPr/>
    </dgm:pt>
    <dgm:pt modelId="{EAE1E6FD-7292-41A9-ADE4-E888FD8F1BA9}" type="pres">
      <dgm:prSet presAssocID="{F7C6B195-1DC7-4D95-901F-D0104D2EBAFE}" presName="iconBgRect" presStyleLbl="bgShp" presStyleIdx="1" presStyleCnt="4"/>
      <dgm:spPr/>
    </dgm:pt>
    <dgm:pt modelId="{1A5D59C4-6658-4D4F-8895-05D3D779DE6B}" type="pres">
      <dgm:prSet presAssocID="{F7C6B195-1DC7-4D95-901F-D0104D2EBA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AC9AFE3-A3DC-41A5-837D-5A25702B1E32}" type="pres">
      <dgm:prSet presAssocID="{F7C6B195-1DC7-4D95-901F-D0104D2EBAFE}" presName="spaceRect" presStyleCnt="0"/>
      <dgm:spPr/>
    </dgm:pt>
    <dgm:pt modelId="{1048C29D-F24A-40A8-9528-333DDC8A7DD3}" type="pres">
      <dgm:prSet presAssocID="{F7C6B195-1DC7-4D95-901F-D0104D2EBAFE}" presName="textRect" presStyleLbl="revTx" presStyleIdx="1" presStyleCnt="4" custLinFactNeighborY="10017">
        <dgm:presLayoutVars>
          <dgm:chMax val="1"/>
          <dgm:chPref val="1"/>
        </dgm:presLayoutVars>
      </dgm:prSet>
      <dgm:spPr/>
    </dgm:pt>
    <dgm:pt modelId="{4DFED60F-690A-4EFF-BA1F-248547126751}" type="pres">
      <dgm:prSet presAssocID="{BF39B029-CC68-4C4D-A4D1-45A56D9EBA24}" presName="sibTrans" presStyleLbl="sibTrans2D1" presStyleIdx="0" presStyleCnt="0"/>
      <dgm:spPr/>
    </dgm:pt>
    <dgm:pt modelId="{DCD69A57-D2A5-48FC-ACDF-229CF5F4059E}" type="pres">
      <dgm:prSet presAssocID="{C81DE3A9-B205-4A2D-80D4-7A06FFF8E4CB}" presName="compNode" presStyleCnt="0"/>
      <dgm:spPr/>
    </dgm:pt>
    <dgm:pt modelId="{5231750C-4DBB-4E9B-8F0F-397D592A932A}" type="pres">
      <dgm:prSet presAssocID="{C81DE3A9-B205-4A2D-80D4-7A06FFF8E4CB}" presName="iconBgRect" presStyleLbl="bgShp" presStyleIdx="2" presStyleCnt="4"/>
      <dgm:spPr/>
    </dgm:pt>
    <dgm:pt modelId="{4C071217-34DE-4758-B8D4-DC13D3EDCD58}" type="pres">
      <dgm:prSet presAssocID="{C81DE3A9-B205-4A2D-80D4-7A06FFF8E4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FB240F9F-2822-4AA3-AC4A-B94C646354FA}" type="pres">
      <dgm:prSet presAssocID="{C81DE3A9-B205-4A2D-80D4-7A06FFF8E4CB}" presName="spaceRect" presStyleCnt="0"/>
      <dgm:spPr/>
    </dgm:pt>
    <dgm:pt modelId="{E744EA66-AC47-4FDE-B0DF-0E00461032FE}" type="pres">
      <dgm:prSet presAssocID="{C81DE3A9-B205-4A2D-80D4-7A06FFF8E4CB}" presName="textRect" presStyleLbl="revTx" presStyleIdx="2" presStyleCnt="4">
        <dgm:presLayoutVars>
          <dgm:chMax val="1"/>
          <dgm:chPref val="1"/>
        </dgm:presLayoutVars>
      </dgm:prSet>
      <dgm:spPr/>
    </dgm:pt>
    <dgm:pt modelId="{FD5CD1DC-8393-4A17-AE5B-5402299F84F1}" type="pres">
      <dgm:prSet presAssocID="{7669ADF6-AF4E-4A05-9296-1D65A0C100D2}" presName="sibTrans" presStyleLbl="sibTrans2D1" presStyleIdx="0" presStyleCnt="0"/>
      <dgm:spPr/>
    </dgm:pt>
    <dgm:pt modelId="{325F54D7-1DB6-4A5A-B744-FD7651E08C5D}" type="pres">
      <dgm:prSet presAssocID="{8D05E516-151F-4910-A714-D700BCD83B2A}" presName="compNode" presStyleCnt="0"/>
      <dgm:spPr/>
    </dgm:pt>
    <dgm:pt modelId="{AC761950-C1DC-45F6-8DBB-99960D8ACF93}" type="pres">
      <dgm:prSet presAssocID="{8D05E516-151F-4910-A714-D700BCD83B2A}" presName="iconBgRect" presStyleLbl="bgShp" presStyleIdx="3" presStyleCnt="4"/>
      <dgm:spPr/>
    </dgm:pt>
    <dgm:pt modelId="{35F689C5-8074-4B73-93F6-A5BAF2FB548E}" type="pres">
      <dgm:prSet presAssocID="{8D05E516-151F-4910-A714-D700BCD83B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sshopper"/>
        </a:ext>
      </dgm:extLst>
    </dgm:pt>
    <dgm:pt modelId="{F33AACC6-B6D9-4F5A-957E-F9E234949993}" type="pres">
      <dgm:prSet presAssocID="{8D05E516-151F-4910-A714-D700BCD83B2A}" presName="spaceRect" presStyleCnt="0"/>
      <dgm:spPr/>
    </dgm:pt>
    <dgm:pt modelId="{71D03C87-BF34-4424-BE6F-FF7479F43D63}" type="pres">
      <dgm:prSet presAssocID="{8D05E516-151F-4910-A714-D700BCD83B2A}" presName="textRect" presStyleLbl="revTx" presStyleIdx="3" presStyleCnt="4">
        <dgm:presLayoutVars>
          <dgm:chMax val="1"/>
          <dgm:chPref val="1"/>
        </dgm:presLayoutVars>
      </dgm:prSet>
      <dgm:spPr/>
    </dgm:pt>
  </dgm:ptLst>
  <dgm:cxnLst>
    <dgm:cxn modelId="{11F50004-0C17-49EA-A88E-6A79412EFCC3}" type="presOf" srcId="{0BF66811-C265-4DB0-A9BC-8A9055F5764D}" destId="{8043684A-83C4-4687-BC92-AAE0181912D0}" srcOrd="0" destOrd="0" presId="urn:microsoft.com/office/officeart/2018/2/layout/IconCircleList"/>
    <dgm:cxn modelId="{52B24213-F3D5-43D4-A7C5-BDDB9385BAF0}" type="presOf" srcId="{E49E6D93-C383-4C5E-BA09-35BBF6DC43C6}" destId="{DE085EE9-2FAC-4508-A104-DFD1F6B4CE99}" srcOrd="0" destOrd="0" presId="urn:microsoft.com/office/officeart/2018/2/layout/IconCircleList"/>
    <dgm:cxn modelId="{56F72023-E2B3-4654-9D45-4002C26BC82A}" type="presOf" srcId="{C81DE3A9-B205-4A2D-80D4-7A06FFF8E4CB}" destId="{E744EA66-AC47-4FDE-B0DF-0E00461032FE}" srcOrd="0" destOrd="0" presId="urn:microsoft.com/office/officeart/2018/2/layout/IconCircleList"/>
    <dgm:cxn modelId="{AB218828-6048-47A1-9E38-8EA860E716B1}" type="presOf" srcId="{A2A1E5C4-FA56-4800-9087-F7557B115A83}" destId="{CB498B2B-0FAC-4FB0-BCEB-5952D09A8E3C}" srcOrd="0" destOrd="0" presId="urn:microsoft.com/office/officeart/2018/2/layout/IconCircleList"/>
    <dgm:cxn modelId="{06D3E13A-DC6A-4637-B2BF-9BF6702F6065}" srcId="{A2A1E5C4-FA56-4800-9087-F7557B115A83}" destId="{8D05E516-151F-4910-A714-D700BCD83B2A}" srcOrd="3" destOrd="0" parTransId="{90E876AF-2A74-47A4-8388-0A71EB4C24DE}" sibTransId="{5C9CAD7A-D939-41AA-8BC0-2AC95174DBDE}"/>
    <dgm:cxn modelId="{BFEB363B-F984-432E-BFE4-12C3F5F4F377}" type="presOf" srcId="{8D05E516-151F-4910-A714-D700BCD83B2A}" destId="{71D03C87-BF34-4424-BE6F-FF7479F43D63}" srcOrd="0" destOrd="0" presId="urn:microsoft.com/office/officeart/2018/2/layout/IconCircleList"/>
    <dgm:cxn modelId="{285A2C65-4EEF-445C-942A-183F269F5D84}" type="presOf" srcId="{7669ADF6-AF4E-4A05-9296-1D65A0C100D2}" destId="{FD5CD1DC-8393-4A17-AE5B-5402299F84F1}" srcOrd="0" destOrd="0" presId="urn:microsoft.com/office/officeart/2018/2/layout/IconCircleList"/>
    <dgm:cxn modelId="{F7AA6269-E1BC-4ACF-B24B-F31853082416}" type="presOf" srcId="{F7C6B195-1DC7-4D95-901F-D0104D2EBAFE}" destId="{1048C29D-F24A-40A8-9528-333DDC8A7DD3}" srcOrd="0" destOrd="0" presId="urn:microsoft.com/office/officeart/2018/2/layout/IconCircleList"/>
    <dgm:cxn modelId="{BEEA1473-758C-44A4-9C97-1C8C04AFDF7E}" srcId="{A2A1E5C4-FA56-4800-9087-F7557B115A83}" destId="{0BF66811-C265-4DB0-A9BC-8A9055F5764D}" srcOrd="0" destOrd="0" parTransId="{A08AD6E0-0213-4BFF-8C43-7887BC5E2AF5}" sibTransId="{E49E6D93-C383-4C5E-BA09-35BBF6DC43C6}"/>
    <dgm:cxn modelId="{A7261D97-0D64-446B-AE26-25491349441C}" srcId="{A2A1E5C4-FA56-4800-9087-F7557B115A83}" destId="{F7C6B195-1DC7-4D95-901F-D0104D2EBAFE}" srcOrd="1" destOrd="0" parTransId="{10B10F4E-34DF-46D6-B11D-5577AED2BA71}" sibTransId="{BF39B029-CC68-4C4D-A4D1-45A56D9EBA24}"/>
    <dgm:cxn modelId="{22C590BF-D3A9-4830-8013-F923A5BC48FB}" type="presOf" srcId="{BF39B029-CC68-4C4D-A4D1-45A56D9EBA24}" destId="{4DFED60F-690A-4EFF-BA1F-248547126751}" srcOrd="0" destOrd="0" presId="urn:microsoft.com/office/officeart/2018/2/layout/IconCircleList"/>
    <dgm:cxn modelId="{DBEA6BF0-A1EF-452D-B8E7-70D6EBD30FE5}" srcId="{A2A1E5C4-FA56-4800-9087-F7557B115A83}" destId="{C81DE3A9-B205-4A2D-80D4-7A06FFF8E4CB}" srcOrd="2" destOrd="0" parTransId="{2205CF89-CD64-40B7-97BB-EBB96F5C0EDB}" sibTransId="{7669ADF6-AF4E-4A05-9296-1D65A0C100D2}"/>
    <dgm:cxn modelId="{27465238-3F44-4C73-9397-1C5465099BE0}" type="presParOf" srcId="{CB498B2B-0FAC-4FB0-BCEB-5952D09A8E3C}" destId="{82539D67-A4DF-43B8-811D-A8E67624A60A}" srcOrd="0" destOrd="0" presId="urn:microsoft.com/office/officeart/2018/2/layout/IconCircleList"/>
    <dgm:cxn modelId="{C7B8E326-6597-4A48-BD98-8CDB7C5F05F8}" type="presParOf" srcId="{82539D67-A4DF-43B8-811D-A8E67624A60A}" destId="{868E426F-0C4C-44BB-855B-B97BA02F51B3}" srcOrd="0" destOrd="0" presId="urn:microsoft.com/office/officeart/2018/2/layout/IconCircleList"/>
    <dgm:cxn modelId="{3BCBEBAD-8082-4579-B603-5EF44552C5D0}" type="presParOf" srcId="{868E426F-0C4C-44BB-855B-B97BA02F51B3}" destId="{374FC9A5-DEC7-4358-9DC0-89B5D04EEE70}" srcOrd="0" destOrd="0" presId="urn:microsoft.com/office/officeart/2018/2/layout/IconCircleList"/>
    <dgm:cxn modelId="{C35FA9B5-87CB-477E-A0CC-4A556E2A5B92}" type="presParOf" srcId="{868E426F-0C4C-44BB-855B-B97BA02F51B3}" destId="{E760704E-55A3-451A-97F2-8DDEBEA0036E}" srcOrd="1" destOrd="0" presId="urn:microsoft.com/office/officeart/2018/2/layout/IconCircleList"/>
    <dgm:cxn modelId="{6CC87683-C41E-4D05-AAB3-17C0F5667311}" type="presParOf" srcId="{868E426F-0C4C-44BB-855B-B97BA02F51B3}" destId="{153F3607-EAC4-4271-AB43-A6328EE6645A}" srcOrd="2" destOrd="0" presId="urn:microsoft.com/office/officeart/2018/2/layout/IconCircleList"/>
    <dgm:cxn modelId="{9B4C2C19-BB74-47C6-94E3-48E222C025E6}" type="presParOf" srcId="{868E426F-0C4C-44BB-855B-B97BA02F51B3}" destId="{8043684A-83C4-4687-BC92-AAE0181912D0}" srcOrd="3" destOrd="0" presId="urn:microsoft.com/office/officeart/2018/2/layout/IconCircleList"/>
    <dgm:cxn modelId="{0CF65E7C-8B19-442C-B5FA-DA1D997F04E2}" type="presParOf" srcId="{82539D67-A4DF-43B8-811D-A8E67624A60A}" destId="{DE085EE9-2FAC-4508-A104-DFD1F6B4CE99}" srcOrd="1" destOrd="0" presId="urn:microsoft.com/office/officeart/2018/2/layout/IconCircleList"/>
    <dgm:cxn modelId="{98D06C1C-FAD2-4FEF-A0D6-C1429EF7B05D}" type="presParOf" srcId="{82539D67-A4DF-43B8-811D-A8E67624A60A}" destId="{7CBE0F65-9876-4CD1-B96C-25FA0E9B667C}" srcOrd="2" destOrd="0" presId="urn:microsoft.com/office/officeart/2018/2/layout/IconCircleList"/>
    <dgm:cxn modelId="{DB74046D-6D30-4691-A7AD-6A0E2E07B4EB}" type="presParOf" srcId="{7CBE0F65-9876-4CD1-B96C-25FA0E9B667C}" destId="{EAE1E6FD-7292-41A9-ADE4-E888FD8F1BA9}" srcOrd="0" destOrd="0" presId="urn:microsoft.com/office/officeart/2018/2/layout/IconCircleList"/>
    <dgm:cxn modelId="{7C44F2AA-485E-4C8D-B453-BB2897ED7437}" type="presParOf" srcId="{7CBE0F65-9876-4CD1-B96C-25FA0E9B667C}" destId="{1A5D59C4-6658-4D4F-8895-05D3D779DE6B}" srcOrd="1" destOrd="0" presId="urn:microsoft.com/office/officeart/2018/2/layout/IconCircleList"/>
    <dgm:cxn modelId="{A9373F7B-0C11-4F8C-95B7-39E2C2CBDD62}" type="presParOf" srcId="{7CBE0F65-9876-4CD1-B96C-25FA0E9B667C}" destId="{1AC9AFE3-A3DC-41A5-837D-5A25702B1E32}" srcOrd="2" destOrd="0" presId="urn:microsoft.com/office/officeart/2018/2/layout/IconCircleList"/>
    <dgm:cxn modelId="{DC965153-865B-4A5A-8E9D-E4E78666221D}" type="presParOf" srcId="{7CBE0F65-9876-4CD1-B96C-25FA0E9B667C}" destId="{1048C29D-F24A-40A8-9528-333DDC8A7DD3}" srcOrd="3" destOrd="0" presId="urn:microsoft.com/office/officeart/2018/2/layout/IconCircleList"/>
    <dgm:cxn modelId="{E02DDF7F-D89E-4464-973C-CA57D472E7A7}" type="presParOf" srcId="{82539D67-A4DF-43B8-811D-A8E67624A60A}" destId="{4DFED60F-690A-4EFF-BA1F-248547126751}" srcOrd="3" destOrd="0" presId="urn:microsoft.com/office/officeart/2018/2/layout/IconCircleList"/>
    <dgm:cxn modelId="{1B83F557-DFCF-41B9-8A00-282F5AA99699}" type="presParOf" srcId="{82539D67-A4DF-43B8-811D-A8E67624A60A}" destId="{DCD69A57-D2A5-48FC-ACDF-229CF5F4059E}" srcOrd="4" destOrd="0" presId="urn:microsoft.com/office/officeart/2018/2/layout/IconCircleList"/>
    <dgm:cxn modelId="{98F282D2-CF92-4A94-B77F-B418785C016A}" type="presParOf" srcId="{DCD69A57-D2A5-48FC-ACDF-229CF5F4059E}" destId="{5231750C-4DBB-4E9B-8F0F-397D592A932A}" srcOrd="0" destOrd="0" presId="urn:microsoft.com/office/officeart/2018/2/layout/IconCircleList"/>
    <dgm:cxn modelId="{24D17E79-80B4-474A-9721-55BE21D560F7}" type="presParOf" srcId="{DCD69A57-D2A5-48FC-ACDF-229CF5F4059E}" destId="{4C071217-34DE-4758-B8D4-DC13D3EDCD58}" srcOrd="1" destOrd="0" presId="urn:microsoft.com/office/officeart/2018/2/layout/IconCircleList"/>
    <dgm:cxn modelId="{07051CB7-A280-43A2-A5E3-656F5B24EEAD}" type="presParOf" srcId="{DCD69A57-D2A5-48FC-ACDF-229CF5F4059E}" destId="{FB240F9F-2822-4AA3-AC4A-B94C646354FA}" srcOrd="2" destOrd="0" presId="urn:microsoft.com/office/officeart/2018/2/layout/IconCircleList"/>
    <dgm:cxn modelId="{55527E0E-0DE2-4652-BEBE-D91A8605E699}" type="presParOf" srcId="{DCD69A57-D2A5-48FC-ACDF-229CF5F4059E}" destId="{E744EA66-AC47-4FDE-B0DF-0E00461032FE}" srcOrd="3" destOrd="0" presId="urn:microsoft.com/office/officeart/2018/2/layout/IconCircleList"/>
    <dgm:cxn modelId="{52C58C3F-572E-4EF9-8BE0-8C10D3129C43}" type="presParOf" srcId="{82539D67-A4DF-43B8-811D-A8E67624A60A}" destId="{FD5CD1DC-8393-4A17-AE5B-5402299F84F1}" srcOrd="5" destOrd="0" presId="urn:microsoft.com/office/officeart/2018/2/layout/IconCircleList"/>
    <dgm:cxn modelId="{5655F221-5873-4753-AF4C-13518EEDAC4E}" type="presParOf" srcId="{82539D67-A4DF-43B8-811D-A8E67624A60A}" destId="{325F54D7-1DB6-4A5A-B744-FD7651E08C5D}" srcOrd="6" destOrd="0" presId="urn:microsoft.com/office/officeart/2018/2/layout/IconCircleList"/>
    <dgm:cxn modelId="{0D6FE1D6-8CFA-474B-9981-9A7754869D1F}" type="presParOf" srcId="{325F54D7-1DB6-4A5A-B744-FD7651E08C5D}" destId="{AC761950-C1DC-45F6-8DBB-99960D8ACF93}" srcOrd="0" destOrd="0" presId="urn:microsoft.com/office/officeart/2018/2/layout/IconCircleList"/>
    <dgm:cxn modelId="{9D57D795-4999-4DC1-87EA-D47B33170D31}" type="presParOf" srcId="{325F54D7-1DB6-4A5A-B744-FD7651E08C5D}" destId="{35F689C5-8074-4B73-93F6-A5BAF2FB548E}" srcOrd="1" destOrd="0" presId="urn:microsoft.com/office/officeart/2018/2/layout/IconCircleList"/>
    <dgm:cxn modelId="{A788B468-2CED-41D9-886F-BC228AA2FAA3}" type="presParOf" srcId="{325F54D7-1DB6-4A5A-B744-FD7651E08C5D}" destId="{F33AACC6-B6D9-4F5A-957E-F9E234949993}" srcOrd="2" destOrd="0" presId="urn:microsoft.com/office/officeart/2018/2/layout/IconCircleList"/>
    <dgm:cxn modelId="{4324CB8C-0050-4305-9C96-EB180A06C268}" type="presParOf" srcId="{325F54D7-1DB6-4A5A-B744-FD7651E08C5D}" destId="{71D03C87-BF34-4424-BE6F-FF7479F43D6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2E469-9B88-4744-ACC4-45676878E2BB}" type="doc">
      <dgm:prSet loTypeId="urn:microsoft.com/office/officeart/2018/2/layout/IconCircleList" loCatId="icon" qsTypeId="urn:microsoft.com/office/officeart/2005/8/quickstyle/simple1" qsCatId="simple" csTypeId="urn:microsoft.com/office/officeart/2018/5/colors/Iconchunking_neutralbg_accent6_2" csCatId="accent6" phldr="1"/>
      <dgm:spPr/>
      <dgm:t>
        <a:bodyPr/>
        <a:lstStyle/>
        <a:p>
          <a:endParaRPr lang="en-US"/>
        </a:p>
      </dgm:t>
    </dgm:pt>
    <dgm:pt modelId="{0BECEAA7-A60B-4477-8359-C598FFD5ED54}">
      <dgm:prSet custT="1"/>
      <dgm:spPr/>
      <dgm:t>
        <a:bodyPr/>
        <a:lstStyle/>
        <a:p>
          <a:pPr>
            <a:lnSpc>
              <a:spcPct val="100000"/>
            </a:lnSpc>
          </a:pPr>
          <a:r>
            <a:rPr lang="en-US" sz="1200" dirty="0"/>
            <a:t>YOU NEED to save!!</a:t>
          </a:r>
        </a:p>
      </dgm:t>
    </dgm:pt>
    <dgm:pt modelId="{17636824-F8C1-44A6-BD18-14B30AF6C9AE}" type="parTrans" cxnId="{8C7F1D19-CEA7-4661-AA74-10E08450F864}">
      <dgm:prSet/>
      <dgm:spPr/>
      <dgm:t>
        <a:bodyPr/>
        <a:lstStyle/>
        <a:p>
          <a:endParaRPr lang="en-US" sz="3200"/>
        </a:p>
      </dgm:t>
    </dgm:pt>
    <dgm:pt modelId="{1768A586-7557-4BD7-A5DF-5924EE47685B}" type="sibTrans" cxnId="{8C7F1D19-CEA7-4661-AA74-10E08450F864}">
      <dgm:prSet/>
      <dgm:spPr/>
      <dgm:t>
        <a:bodyPr/>
        <a:lstStyle/>
        <a:p>
          <a:pPr>
            <a:lnSpc>
              <a:spcPct val="100000"/>
            </a:lnSpc>
          </a:pPr>
          <a:endParaRPr lang="en-US" sz="2000"/>
        </a:p>
      </dgm:t>
    </dgm:pt>
    <dgm:pt modelId="{6820C94C-42AD-4E18-A8B6-48C6F6D5CC4F}">
      <dgm:prSet custT="1"/>
      <dgm:spPr/>
      <dgm:t>
        <a:bodyPr/>
        <a:lstStyle/>
        <a:p>
          <a:pPr>
            <a:lnSpc>
              <a:spcPct val="100000"/>
            </a:lnSpc>
          </a:pPr>
          <a:r>
            <a:rPr lang="en-US" sz="1200" dirty="0"/>
            <a:t>Short &amp; Long-term Items are NOT an Emergency </a:t>
          </a:r>
        </a:p>
      </dgm:t>
    </dgm:pt>
    <dgm:pt modelId="{75BD0C95-1A22-4A84-B1F7-9A5CC79717AE}" type="parTrans" cxnId="{D1238FC6-8D5F-4A47-863F-4A2A939504B9}">
      <dgm:prSet/>
      <dgm:spPr/>
      <dgm:t>
        <a:bodyPr/>
        <a:lstStyle/>
        <a:p>
          <a:endParaRPr lang="en-US" sz="3200"/>
        </a:p>
      </dgm:t>
    </dgm:pt>
    <dgm:pt modelId="{759244A5-AB80-4F65-89B1-EECB917C7895}" type="sibTrans" cxnId="{D1238FC6-8D5F-4A47-863F-4A2A939504B9}">
      <dgm:prSet/>
      <dgm:spPr/>
      <dgm:t>
        <a:bodyPr/>
        <a:lstStyle/>
        <a:p>
          <a:pPr>
            <a:lnSpc>
              <a:spcPct val="100000"/>
            </a:lnSpc>
          </a:pPr>
          <a:endParaRPr lang="en-US" sz="2000"/>
        </a:p>
      </dgm:t>
    </dgm:pt>
    <dgm:pt modelId="{DBE261D1-8F42-4E10-A277-CB8310BD00A0}">
      <dgm:prSet custT="1"/>
      <dgm:spPr/>
      <dgm:t>
        <a:bodyPr/>
        <a:lstStyle/>
        <a:p>
          <a:pPr>
            <a:lnSpc>
              <a:spcPct val="100000"/>
            </a:lnSpc>
          </a:pPr>
          <a:r>
            <a:rPr lang="en-US" sz="1200" i="1"/>
            <a:t>NEVER touch your retirement money</a:t>
          </a:r>
        </a:p>
      </dgm:t>
    </dgm:pt>
    <dgm:pt modelId="{494C8F38-85C0-4BFB-8C50-C3E46551FE95}" type="parTrans" cxnId="{AE57BC32-7934-4FE6-912C-F049FB391291}">
      <dgm:prSet/>
      <dgm:spPr/>
      <dgm:t>
        <a:bodyPr/>
        <a:lstStyle/>
        <a:p>
          <a:endParaRPr lang="en-US" sz="3200"/>
        </a:p>
      </dgm:t>
    </dgm:pt>
    <dgm:pt modelId="{1ED9EA99-8E69-4260-8CB6-98663698667F}" type="sibTrans" cxnId="{AE57BC32-7934-4FE6-912C-F049FB391291}">
      <dgm:prSet/>
      <dgm:spPr/>
      <dgm:t>
        <a:bodyPr/>
        <a:lstStyle/>
        <a:p>
          <a:pPr>
            <a:lnSpc>
              <a:spcPct val="100000"/>
            </a:lnSpc>
          </a:pPr>
          <a:endParaRPr lang="en-US" sz="2000"/>
        </a:p>
      </dgm:t>
    </dgm:pt>
    <dgm:pt modelId="{D70CE9AE-296C-4A05-A1C9-088E915BF266}">
      <dgm:prSet custT="1"/>
      <dgm:spPr/>
      <dgm:t>
        <a:bodyPr/>
        <a:lstStyle/>
        <a:p>
          <a:pPr>
            <a:lnSpc>
              <a:spcPct val="100000"/>
            </a:lnSpc>
          </a:pPr>
          <a:r>
            <a:rPr lang="en-US" sz="1200" dirty="0"/>
            <a:t>You should save 10-20% of your net income</a:t>
          </a:r>
          <a:endParaRPr lang="en-US" sz="1200" b="1" dirty="0"/>
        </a:p>
      </dgm:t>
    </dgm:pt>
    <dgm:pt modelId="{6DD12E33-7471-4DB0-B769-4834D5A4B6CF}" type="parTrans" cxnId="{ECDB9E99-36CF-44C6-9A8D-DC5D94826B57}">
      <dgm:prSet/>
      <dgm:spPr/>
      <dgm:t>
        <a:bodyPr/>
        <a:lstStyle/>
        <a:p>
          <a:endParaRPr lang="en-US" sz="3200"/>
        </a:p>
      </dgm:t>
    </dgm:pt>
    <dgm:pt modelId="{A734ABFD-E9CF-4B06-A5B8-46C67C2A6CDD}" type="sibTrans" cxnId="{ECDB9E99-36CF-44C6-9A8D-DC5D94826B57}">
      <dgm:prSet/>
      <dgm:spPr/>
      <dgm:t>
        <a:bodyPr/>
        <a:lstStyle/>
        <a:p>
          <a:pPr>
            <a:lnSpc>
              <a:spcPct val="100000"/>
            </a:lnSpc>
          </a:pPr>
          <a:endParaRPr lang="en-US" sz="2000"/>
        </a:p>
      </dgm:t>
    </dgm:pt>
    <dgm:pt modelId="{AE674FDB-CFC9-4948-ACF9-73E799F4103B}">
      <dgm:prSet custT="1"/>
      <dgm:spPr/>
      <dgm:t>
        <a:bodyPr/>
        <a:lstStyle/>
        <a:p>
          <a:pPr>
            <a:lnSpc>
              <a:spcPct val="100000"/>
            </a:lnSpc>
          </a:pPr>
          <a:r>
            <a:rPr lang="en-US" sz="1200" dirty="0"/>
            <a:t>If married – one digging and one savings = same place long-term – the digger will win!</a:t>
          </a:r>
          <a:endParaRPr lang="en-US" sz="1200" i="1" dirty="0"/>
        </a:p>
      </dgm:t>
    </dgm:pt>
    <dgm:pt modelId="{B25AA790-AC7D-4395-8C0E-3CDB7A9A0759}" type="parTrans" cxnId="{7459F553-BDF2-495F-8A00-76DAC78E8C90}">
      <dgm:prSet/>
      <dgm:spPr/>
      <dgm:t>
        <a:bodyPr/>
        <a:lstStyle/>
        <a:p>
          <a:endParaRPr lang="en-US" sz="3200"/>
        </a:p>
      </dgm:t>
    </dgm:pt>
    <dgm:pt modelId="{7D2C8862-AAD9-4903-8B59-327ECE2D4CE9}" type="sibTrans" cxnId="{7459F553-BDF2-495F-8A00-76DAC78E8C90}">
      <dgm:prSet/>
      <dgm:spPr/>
      <dgm:t>
        <a:bodyPr/>
        <a:lstStyle/>
        <a:p>
          <a:pPr>
            <a:lnSpc>
              <a:spcPct val="100000"/>
            </a:lnSpc>
          </a:pPr>
          <a:endParaRPr lang="en-US" sz="2000"/>
        </a:p>
      </dgm:t>
    </dgm:pt>
    <dgm:pt modelId="{94114B60-0B5C-4105-8587-A0CD09FC870B}">
      <dgm:prSet custT="1"/>
      <dgm:spPr/>
      <dgm:t>
        <a:bodyPr/>
        <a:lstStyle/>
        <a:p>
          <a:pPr>
            <a:lnSpc>
              <a:spcPct val="100000"/>
            </a:lnSpc>
          </a:pPr>
          <a:r>
            <a:rPr lang="en-US" sz="1200"/>
            <a:t>If single – this is the best gift you can give YOU and your future partner</a:t>
          </a:r>
          <a:endParaRPr lang="en-US" sz="1200" b="1"/>
        </a:p>
      </dgm:t>
    </dgm:pt>
    <dgm:pt modelId="{394DFE24-1EAB-4573-9808-56EA6D841B42}" type="parTrans" cxnId="{40F5E108-6964-4450-BCA5-ACD5E701C5AD}">
      <dgm:prSet/>
      <dgm:spPr/>
      <dgm:t>
        <a:bodyPr/>
        <a:lstStyle/>
        <a:p>
          <a:endParaRPr lang="en-US" sz="3200"/>
        </a:p>
      </dgm:t>
    </dgm:pt>
    <dgm:pt modelId="{7DC539F2-93F3-4915-8B59-DCB9407628D6}" type="sibTrans" cxnId="{40F5E108-6964-4450-BCA5-ACD5E701C5AD}">
      <dgm:prSet/>
      <dgm:spPr/>
      <dgm:t>
        <a:bodyPr/>
        <a:lstStyle/>
        <a:p>
          <a:pPr>
            <a:lnSpc>
              <a:spcPct val="100000"/>
            </a:lnSpc>
          </a:pPr>
          <a:endParaRPr lang="en-US" sz="2000"/>
        </a:p>
      </dgm:t>
    </dgm:pt>
    <dgm:pt modelId="{B6037775-D2AA-489C-8830-95487A211463}">
      <dgm:prSet custT="1"/>
      <dgm:spPr/>
      <dgm:t>
        <a:bodyPr/>
        <a:lstStyle/>
        <a:p>
          <a:pPr>
            <a:lnSpc>
              <a:spcPct val="100000"/>
            </a:lnSpc>
          </a:pPr>
          <a:r>
            <a:rPr lang="en-US" sz="1200" b="0" dirty="0"/>
            <a:t>Retirement = 10-15%   Other savings = 5-10%</a:t>
          </a:r>
          <a:endParaRPr lang="en-US" sz="1200" dirty="0"/>
        </a:p>
      </dgm:t>
    </dgm:pt>
    <dgm:pt modelId="{6DC82FAD-9BFC-479A-BBD6-9189C04542B4}" type="parTrans" cxnId="{FC03D12A-2BE1-48F0-A6E6-8394B40F6C4F}">
      <dgm:prSet/>
      <dgm:spPr/>
      <dgm:t>
        <a:bodyPr/>
        <a:lstStyle/>
        <a:p>
          <a:endParaRPr lang="en-US" sz="3200"/>
        </a:p>
      </dgm:t>
    </dgm:pt>
    <dgm:pt modelId="{D1720F73-A59D-4780-B216-BE6C04560476}" type="sibTrans" cxnId="{FC03D12A-2BE1-48F0-A6E6-8394B40F6C4F}">
      <dgm:prSet/>
      <dgm:spPr/>
      <dgm:t>
        <a:bodyPr/>
        <a:lstStyle/>
        <a:p>
          <a:pPr>
            <a:lnSpc>
              <a:spcPct val="100000"/>
            </a:lnSpc>
          </a:pPr>
          <a:endParaRPr lang="en-US" sz="2000"/>
        </a:p>
      </dgm:t>
    </dgm:pt>
    <dgm:pt modelId="{EA24C5E3-B4D8-4A1F-97EB-DC649767BCDB}">
      <dgm:prSet/>
      <dgm:spPr/>
      <dgm:t>
        <a:bodyPr/>
        <a:lstStyle/>
        <a:p>
          <a:pPr>
            <a:lnSpc>
              <a:spcPct val="100000"/>
            </a:lnSpc>
          </a:pPr>
          <a:r>
            <a:rPr lang="en-US"/>
            <a:t>You have to be an investor in life and not a gambler - the wise man is going to prosper and the fool is going to make a mess from their life</a:t>
          </a:r>
          <a:endParaRPr lang="en-US" dirty="0"/>
        </a:p>
      </dgm:t>
    </dgm:pt>
    <dgm:pt modelId="{84508788-FD5F-4E02-9969-08232BE9E4C4}" type="parTrans" cxnId="{8BE005A0-B446-4267-9A81-38983AE13C8B}">
      <dgm:prSet/>
      <dgm:spPr/>
      <dgm:t>
        <a:bodyPr/>
        <a:lstStyle/>
        <a:p>
          <a:endParaRPr lang="en-US"/>
        </a:p>
      </dgm:t>
    </dgm:pt>
    <dgm:pt modelId="{41C55DE6-ABCA-4A6F-ADCD-475B84B85759}" type="sibTrans" cxnId="{8BE005A0-B446-4267-9A81-38983AE13C8B}">
      <dgm:prSet/>
      <dgm:spPr/>
      <dgm:t>
        <a:bodyPr/>
        <a:lstStyle/>
        <a:p>
          <a:endParaRPr lang="en-US"/>
        </a:p>
      </dgm:t>
    </dgm:pt>
    <dgm:pt modelId="{7593A291-C096-4708-926D-B0BD91F3FB7D}" type="pres">
      <dgm:prSet presAssocID="{5FE2E469-9B88-4744-ACC4-45676878E2BB}" presName="root" presStyleCnt="0">
        <dgm:presLayoutVars>
          <dgm:dir/>
          <dgm:resizeHandles val="exact"/>
        </dgm:presLayoutVars>
      </dgm:prSet>
      <dgm:spPr/>
    </dgm:pt>
    <dgm:pt modelId="{5C9D15B1-B1F4-4BEC-BFD1-568EA59A6D9A}" type="pres">
      <dgm:prSet presAssocID="{5FE2E469-9B88-4744-ACC4-45676878E2BB}" presName="container" presStyleCnt="0">
        <dgm:presLayoutVars>
          <dgm:dir/>
          <dgm:resizeHandles val="exact"/>
        </dgm:presLayoutVars>
      </dgm:prSet>
      <dgm:spPr/>
    </dgm:pt>
    <dgm:pt modelId="{81E54228-89E6-40D0-AF47-2B52582DB562}" type="pres">
      <dgm:prSet presAssocID="{0BECEAA7-A60B-4477-8359-C598FFD5ED54}" presName="compNode" presStyleCnt="0"/>
      <dgm:spPr/>
    </dgm:pt>
    <dgm:pt modelId="{BA35E3F4-3B6E-4946-A86D-2BF684D3BF51}" type="pres">
      <dgm:prSet presAssocID="{0BECEAA7-A60B-4477-8359-C598FFD5ED54}" presName="iconBgRect" presStyleLbl="bgShp" presStyleIdx="0" presStyleCnt="8"/>
      <dgm:spPr/>
    </dgm:pt>
    <dgm:pt modelId="{61FA8D27-1878-4605-A858-7A6D29BE4F8D}" type="pres">
      <dgm:prSet presAssocID="{0BECEAA7-A60B-4477-8359-C598FFD5ED5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7ADD3E85-B1F1-43ED-A6DA-123FB102A6F7}" type="pres">
      <dgm:prSet presAssocID="{0BECEAA7-A60B-4477-8359-C598FFD5ED54}" presName="spaceRect" presStyleCnt="0"/>
      <dgm:spPr/>
    </dgm:pt>
    <dgm:pt modelId="{42868D7C-5D0E-4002-B47C-53F97F93BDF1}" type="pres">
      <dgm:prSet presAssocID="{0BECEAA7-A60B-4477-8359-C598FFD5ED54}" presName="textRect" presStyleLbl="revTx" presStyleIdx="0" presStyleCnt="8">
        <dgm:presLayoutVars>
          <dgm:chMax val="1"/>
          <dgm:chPref val="1"/>
        </dgm:presLayoutVars>
      </dgm:prSet>
      <dgm:spPr/>
    </dgm:pt>
    <dgm:pt modelId="{0F5C2826-FE37-49AB-95E5-147EC1E0AED5}" type="pres">
      <dgm:prSet presAssocID="{1768A586-7557-4BD7-A5DF-5924EE47685B}" presName="sibTrans" presStyleLbl="sibTrans2D1" presStyleIdx="0" presStyleCnt="0"/>
      <dgm:spPr/>
    </dgm:pt>
    <dgm:pt modelId="{CCECFDAF-8FB3-4741-B994-F77CE8383117}" type="pres">
      <dgm:prSet presAssocID="{6820C94C-42AD-4E18-A8B6-48C6F6D5CC4F}" presName="compNode" presStyleCnt="0"/>
      <dgm:spPr/>
    </dgm:pt>
    <dgm:pt modelId="{56B886FF-0D85-4B36-84E3-6D1FA4602C9A}" type="pres">
      <dgm:prSet presAssocID="{6820C94C-42AD-4E18-A8B6-48C6F6D5CC4F}" presName="iconBgRect" presStyleLbl="bgShp" presStyleIdx="1" presStyleCnt="8"/>
      <dgm:spPr/>
    </dgm:pt>
    <dgm:pt modelId="{670DA7A6-B1B5-4FF5-8514-EE6B3AA103E2}" type="pres">
      <dgm:prSet presAssocID="{6820C94C-42AD-4E18-A8B6-48C6F6D5CC4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BFF763BE-B95D-42E8-A981-590DA9A1562E}" type="pres">
      <dgm:prSet presAssocID="{6820C94C-42AD-4E18-A8B6-48C6F6D5CC4F}" presName="spaceRect" presStyleCnt="0"/>
      <dgm:spPr/>
    </dgm:pt>
    <dgm:pt modelId="{F0EF7111-8C3A-4572-9A7E-525740640328}" type="pres">
      <dgm:prSet presAssocID="{6820C94C-42AD-4E18-A8B6-48C6F6D5CC4F}" presName="textRect" presStyleLbl="revTx" presStyleIdx="1" presStyleCnt="8">
        <dgm:presLayoutVars>
          <dgm:chMax val="1"/>
          <dgm:chPref val="1"/>
        </dgm:presLayoutVars>
      </dgm:prSet>
      <dgm:spPr/>
    </dgm:pt>
    <dgm:pt modelId="{BAE71F53-7B06-48CA-83F2-127003D2C57F}" type="pres">
      <dgm:prSet presAssocID="{759244A5-AB80-4F65-89B1-EECB917C7895}" presName="sibTrans" presStyleLbl="sibTrans2D1" presStyleIdx="0" presStyleCnt="0"/>
      <dgm:spPr/>
    </dgm:pt>
    <dgm:pt modelId="{F7D4D9C6-474F-450F-B83D-59BB1BC41DA0}" type="pres">
      <dgm:prSet presAssocID="{DBE261D1-8F42-4E10-A277-CB8310BD00A0}" presName="compNode" presStyleCnt="0"/>
      <dgm:spPr/>
    </dgm:pt>
    <dgm:pt modelId="{95B512E7-91D6-4F08-925D-959DCB4A55DB}" type="pres">
      <dgm:prSet presAssocID="{DBE261D1-8F42-4E10-A277-CB8310BD00A0}" presName="iconBgRect" presStyleLbl="bgShp" presStyleIdx="2" presStyleCnt="8"/>
      <dgm:spPr/>
    </dgm:pt>
    <dgm:pt modelId="{21A07C7B-3B37-4328-A3AE-F7890A826D9D}" type="pres">
      <dgm:prSet presAssocID="{DBE261D1-8F42-4E10-A277-CB8310BD00A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6F78C320-8BBB-400C-A48F-D0F3AD950170}" type="pres">
      <dgm:prSet presAssocID="{DBE261D1-8F42-4E10-A277-CB8310BD00A0}" presName="spaceRect" presStyleCnt="0"/>
      <dgm:spPr/>
    </dgm:pt>
    <dgm:pt modelId="{EB3243B1-247D-4D6C-82CD-DB6D13B4EB4E}" type="pres">
      <dgm:prSet presAssocID="{DBE261D1-8F42-4E10-A277-CB8310BD00A0}" presName="textRect" presStyleLbl="revTx" presStyleIdx="2" presStyleCnt="8">
        <dgm:presLayoutVars>
          <dgm:chMax val="1"/>
          <dgm:chPref val="1"/>
        </dgm:presLayoutVars>
      </dgm:prSet>
      <dgm:spPr/>
    </dgm:pt>
    <dgm:pt modelId="{BFEA5DE8-2FCB-44FF-91FE-840F94161DFD}" type="pres">
      <dgm:prSet presAssocID="{1ED9EA99-8E69-4260-8CB6-98663698667F}" presName="sibTrans" presStyleLbl="sibTrans2D1" presStyleIdx="0" presStyleCnt="0"/>
      <dgm:spPr/>
    </dgm:pt>
    <dgm:pt modelId="{D8EE7257-CA71-47FD-B770-5B5244B20C4C}" type="pres">
      <dgm:prSet presAssocID="{D70CE9AE-296C-4A05-A1C9-088E915BF266}" presName="compNode" presStyleCnt="0"/>
      <dgm:spPr/>
    </dgm:pt>
    <dgm:pt modelId="{8F75BBB7-6E52-41E9-8647-94929FBDBEA5}" type="pres">
      <dgm:prSet presAssocID="{D70CE9AE-296C-4A05-A1C9-088E915BF266}" presName="iconBgRect" presStyleLbl="bgShp" presStyleIdx="3" presStyleCnt="8"/>
      <dgm:spPr/>
    </dgm:pt>
    <dgm:pt modelId="{2551D4C5-2A42-4B21-B8F8-EE9BF346C1D2}" type="pres">
      <dgm:prSet presAssocID="{D70CE9AE-296C-4A05-A1C9-088E915BF26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536EF62A-4F23-4546-BDAC-F16F0A5049EF}" type="pres">
      <dgm:prSet presAssocID="{D70CE9AE-296C-4A05-A1C9-088E915BF266}" presName="spaceRect" presStyleCnt="0"/>
      <dgm:spPr/>
    </dgm:pt>
    <dgm:pt modelId="{6D91B93E-A97A-4CEC-B67C-567BA20C6CC7}" type="pres">
      <dgm:prSet presAssocID="{D70CE9AE-296C-4A05-A1C9-088E915BF266}" presName="textRect" presStyleLbl="revTx" presStyleIdx="3" presStyleCnt="8">
        <dgm:presLayoutVars>
          <dgm:chMax val="1"/>
          <dgm:chPref val="1"/>
        </dgm:presLayoutVars>
      </dgm:prSet>
      <dgm:spPr/>
    </dgm:pt>
    <dgm:pt modelId="{8BB1C121-0DD9-4DBA-A455-1290FAED87C6}" type="pres">
      <dgm:prSet presAssocID="{A734ABFD-E9CF-4B06-A5B8-46C67C2A6CDD}" presName="sibTrans" presStyleLbl="sibTrans2D1" presStyleIdx="0" presStyleCnt="0"/>
      <dgm:spPr/>
    </dgm:pt>
    <dgm:pt modelId="{85563B30-9335-4F88-8411-026D05523CF7}" type="pres">
      <dgm:prSet presAssocID="{AE674FDB-CFC9-4948-ACF9-73E799F4103B}" presName="compNode" presStyleCnt="0"/>
      <dgm:spPr/>
    </dgm:pt>
    <dgm:pt modelId="{5A53F133-F2B0-49D2-864C-5C5B1A334999}" type="pres">
      <dgm:prSet presAssocID="{AE674FDB-CFC9-4948-ACF9-73E799F4103B}" presName="iconBgRect" presStyleLbl="bgShp" presStyleIdx="4" presStyleCnt="8"/>
      <dgm:spPr/>
    </dgm:pt>
    <dgm:pt modelId="{78BEE5BE-FF52-4D89-9001-E779E4361DEE}" type="pres">
      <dgm:prSet presAssocID="{AE674FDB-CFC9-4948-ACF9-73E799F4103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avator"/>
        </a:ext>
      </dgm:extLst>
    </dgm:pt>
    <dgm:pt modelId="{1D15EF07-8AA7-4428-985D-84E8881CAEE3}" type="pres">
      <dgm:prSet presAssocID="{AE674FDB-CFC9-4948-ACF9-73E799F4103B}" presName="spaceRect" presStyleCnt="0"/>
      <dgm:spPr/>
    </dgm:pt>
    <dgm:pt modelId="{F489A4E2-B998-4727-B52F-2D45C5B7736D}" type="pres">
      <dgm:prSet presAssocID="{AE674FDB-CFC9-4948-ACF9-73E799F4103B}" presName="textRect" presStyleLbl="revTx" presStyleIdx="4" presStyleCnt="8">
        <dgm:presLayoutVars>
          <dgm:chMax val="1"/>
          <dgm:chPref val="1"/>
        </dgm:presLayoutVars>
      </dgm:prSet>
      <dgm:spPr/>
    </dgm:pt>
    <dgm:pt modelId="{E74D437F-4F60-47CC-9A1F-A7F4FE4D1C77}" type="pres">
      <dgm:prSet presAssocID="{7D2C8862-AAD9-4903-8B59-327ECE2D4CE9}" presName="sibTrans" presStyleLbl="sibTrans2D1" presStyleIdx="0" presStyleCnt="0"/>
      <dgm:spPr/>
    </dgm:pt>
    <dgm:pt modelId="{3AC8786C-5D6B-459A-8DCD-5517CFC416A2}" type="pres">
      <dgm:prSet presAssocID="{94114B60-0B5C-4105-8587-A0CD09FC870B}" presName="compNode" presStyleCnt="0"/>
      <dgm:spPr/>
    </dgm:pt>
    <dgm:pt modelId="{B9C02FE3-07A2-44AC-826E-B00287EC7A78}" type="pres">
      <dgm:prSet presAssocID="{94114B60-0B5C-4105-8587-A0CD09FC870B}" presName="iconBgRect" presStyleLbl="bgShp" presStyleIdx="5" presStyleCnt="8"/>
      <dgm:spPr/>
    </dgm:pt>
    <dgm:pt modelId="{F50356A9-2AF6-4EB6-AE43-73EFB1BAB3BF}" type="pres">
      <dgm:prSet presAssocID="{94114B60-0B5C-4105-8587-A0CD09FC870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
        </a:ext>
      </dgm:extLst>
    </dgm:pt>
    <dgm:pt modelId="{7403DE4E-0BC5-4CB6-A817-55ECBA141DE0}" type="pres">
      <dgm:prSet presAssocID="{94114B60-0B5C-4105-8587-A0CD09FC870B}" presName="spaceRect" presStyleCnt="0"/>
      <dgm:spPr/>
    </dgm:pt>
    <dgm:pt modelId="{1C9C33B4-9D13-4C34-844E-9008F7F3E7C5}" type="pres">
      <dgm:prSet presAssocID="{94114B60-0B5C-4105-8587-A0CD09FC870B}" presName="textRect" presStyleLbl="revTx" presStyleIdx="5" presStyleCnt="8">
        <dgm:presLayoutVars>
          <dgm:chMax val="1"/>
          <dgm:chPref val="1"/>
        </dgm:presLayoutVars>
      </dgm:prSet>
      <dgm:spPr/>
    </dgm:pt>
    <dgm:pt modelId="{FD9E4EBB-2256-4AB8-AC7A-CEE0C01CEAF1}" type="pres">
      <dgm:prSet presAssocID="{7DC539F2-93F3-4915-8B59-DCB9407628D6}" presName="sibTrans" presStyleLbl="sibTrans2D1" presStyleIdx="0" presStyleCnt="0"/>
      <dgm:spPr/>
    </dgm:pt>
    <dgm:pt modelId="{F18079E6-7D42-44AF-87C2-F6E3831BA6E0}" type="pres">
      <dgm:prSet presAssocID="{B6037775-D2AA-489C-8830-95487A211463}" presName="compNode" presStyleCnt="0"/>
      <dgm:spPr/>
    </dgm:pt>
    <dgm:pt modelId="{9F9BEE35-3EB8-415C-B710-A43795221251}" type="pres">
      <dgm:prSet presAssocID="{B6037775-D2AA-489C-8830-95487A211463}" presName="iconBgRect" presStyleLbl="bgShp" presStyleIdx="6" presStyleCnt="8"/>
      <dgm:spPr/>
    </dgm:pt>
    <dgm:pt modelId="{DFB0CF0F-3289-4694-8257-ADB527FCD98A}" type="pres">
      <dgm:prSet presAssocID="{B6037775-D2AA-489C-8830-95487A21146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uro"/>
        </a:ext>
      </dgm:extLst>
    </dgm:pt>
    <dgm:pt modelId="{04CB369D-3ECD-4C34-945D-CC968100B27A}" type="pres">
      <dgm:prSet presAssocID="{B6037775-D2AA-489C-8830-95487A211463}" presName="spaceRect" presStyleCnt="0"/>
      <dgm:spPr/>
    </dgm:pt>
    <dgm:pt modelId="{3BE7AD69-328C-492E-8F5D-21325E8E8434}" type="pres">
      <dgm:prSet presAssocID="{B6037775-D2AA-489C-8830-95487A211463}" presName="textRect" presStyleLbl="revTx" presStyleIdx="6" presStyleCnt="8">
        <dgm:presLayoutVars>
          <dgm:chMax val="1"/>
          <dgm:chPref val="1"/>
        </dgm:presLayoutVars>
      </dgm:prSet>
      <dgm:spPr/>
    </dgm:pt>
    <dgm:pt modelId="{8C3844A0-6031-4914-95C7-4F51B6FAEE43}" type="pres">
      <dgm:prSet presAssocID="{D1720F73-A59D-4780-B216-BE6C04560476}" presName="sibTrans" presStyleLbl="sibTrans2D1" presStyleIdx="0" presStyleCnt="0"/>
      <dgm:spPr/>
    </dgm:pt>
    <dgm:pt modelId="{60FB9F11-8694-4F2F-9B59-8125495F1C6D}" type="pres">
      <dgm:prSet presAssocID="{EA24C5E3-B4D8-4A1F-97EB-DC649767BCDB}" presName="compNode" presStyleCnt="0"/>
      <dgm:spPr/>
    </dgm:pt>
    <dgm:pt modelId="{CB874D3B-840D-4EB0-A465-FD1730445B77}" type="pres">
      <dgm:prSet presAssocID="{EA24C5E3-B4D8-4A1F-97EB-DC649767BCDB}" presName="iconBgRect" presStyleLbl="bgShp" presStyleIdx="7" presStyleCnt="8"/>
      <dgm:spPr/>
    </dgm:pt>
    <dgm:pt modelId="{4E26BFA6-84EC-4889-B080-C1745B5D4C15}" type="pres">
      <dgm:prSet presAssocID="{EA24C5E3-B4D8-4A1F-97EB-DC649767BCDB}" presName="iconRect" presStyleLbl="node1" presStyleIdx="7" presStyleCnt="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iggy Bank outline"/>
        </a:ext>
      </dgm:extLst>
    </dgm:pt>
    <dgm:pt modelId="{2B910169-761C-4F97-AC9D-742009D4560E}" type="pres">
      <dgm:prSet presAssocID="{EA24C5E3-B4D8-4A1F-97EB-DC649767BCDB}" presName="spaceRect" presStyleCnt="0"/>
      <dgm:spPr/>
    </dgm:pt>
    <dgm:pt modelId="{A32C19D0-FA1C-4584-8536-EA9058A35C13}" type="pres">
      <dgm:prSet presAssocID="{EA24C5E3-B4D8-4A1F-97EB-DC649767BCDB}" presName="textRect" presStyleLbl="revTx" presStyleIdx="7" presStyleCnt="8">
        <dgm:presLayoutVars>
          <dgm:chMax val="1"/>
          <dgm:chPref val="1"/>
        </dgm:presLayoutVars>
      </dgm:prSet>
      <dgm:spPr/>
    </dgm:pt>
  </dgm:ptLst>
  <dgm:cxnLst>
    <dgm:cxn modelId="{C9CB5F08-48E0-4956-B995-DAEA8EBA89F0}" type="presOf" srcId="{759244A5-AB80-4F65-89B1-EECB917C7895}" destId="{BAE71F53-7B06-48CA-83F2-127003D2C57F}" srcOrd="0" destOrd="0" presId="urn:microsoft.com/office/officeart/2018/2/layout/IconCircleList"/>
    <dgm:cxn modelId="{40F5E108-6964-4450-BCA5-ACD5E701C5AD}" srcId="{5FE2E469-9B88-4744-ACC4-45676878E2BB}" destId="{94114B60-0B5C-4105-8587-A0CD09FC870B}" srcOrd="5" destOrd="0" parTransId="{394DFE24-1EAB-4573-9808-56EA6D841B42}" sibTransId="{7DC539F2-93F3-4915-8B59-DCB9407628D6}"/>
    <dgm:cxn modelId="{8C7F1D19-CEA7-4661-AA74-10E08450F864}" srcId="{5FE2E469-9B88-4744-ACC4-45676878E2BB}" destId="{0BECEAA7-A60B-4477-8359-C598FFD5ED54}" srcOrd="0" destOrd="0" parTransId="{17636824-F8C1-44A6-BD18-14B30AF6C9AE}" sibTransId="{1768A586-7557-4BD7-A5DF-5924EE47685B}"/>
    <dgm:cxn modelId="{FC03D12A-2BE1-48F0-A6E6-8394B40F6C4F}" srcId="{5FE2E469-9B88-4744-ACC4-45676878E2BB}" destId="{B6037775-D2AA-489C-8830-95487A211463}" srcOrd="6" destOrd="0" parTransId="{6DC82FAD-9BFC-479A-BBD6-9189C04542B4}" sibTransId="{D1720F73-A59D-4780-B216-BE6C04560476}"/>
    <dgm:cxn modelId="{AE57BC32-7934-4FE6-912C-F049FB391291}" srcId="{5FE2E469-9B88-4744-ACC4-45676878E2BB}" destId="{DBE261D1-8F42-4E10-A277-CB8310BD00A0}" srcOrd="2" destOrd="0" parTransId="{494C8F38-85C0-4BFB-8C50-C3E46551FE95}" sibTransId="{1ED9EA99-8E69-4260-8CB6-98663698667F}"/>
    <dgm:cxn modelId="{3CD7C139-74A1-4901-BB8F-DC77F1F4C37F}" type="presOf" srcId="{D70CE9AE-296C-4A05-A1C9-088E915BF266}" destId="{6D91B93E-A97A-4CEC-B67C-567BA20C6CC7}" srcOrd="0" destOrd="0" presId="urn:microsoft.com/office/officeart/2018/2/layout/IconCircleList"/>
    <dgm:cxn modelId="{F87A513A-7CC9-4562-988B-0B06346D3595}" type="presOf" srcId="{AE674FDB-CFC9-4948-ACF9-73E799F4103B}" destId="{F489A4E2-B998-4727-B52F-2D45C5B7736D}" srcOrd="0" destOrd="0" presId="urn:microsoft.com/office/officeart/2018/2/layout/IconCircleList"/>
    <dgm:cxn modelId="{FEC9345E-A83C-417E-92D1-7CCBD4F3A885}" type="presOf" srcId="{1ED9EA99-8E69-4260-8CB6-98663698667F}" destId="{BFEA5DE8-2FCB-44FF-91FE-840F94161DFD}" srcOrd="0" destOrd="0" presId="urn:microsoft.com/office/officeart/2018/2/layout/IconCircleList"/>
    <dgm:cxn modelId="{E1A0FF50-C746-414A-B937-8CC0CC5BC2F4}" type="presOf" srcId="{D1720F73-A59D-4780-B216-BE6C04560476}" destId="{8C3844A0-6031-4914-95C7-4F51B6FAEE43}" srcOrd="0" destOrd="0" presId="urn:microsoft.com/office/officeart/2018/2/layout/IconCircleList"/>
    <dgm:cxn modelId="{7459F553-BDF2-495F-8A00-76DAC78E8C90}" srcId="{5FE2E469-9B88-4744-ACC4-45676878E2BB}" destId="{AE674FDB-CFC9-4948-ACF9-73E799F4103B}" srcOrd="4" destOrd="0" parTransId="{B25AA790-AC7D-4395-8C0E-3CDB7A9A0759}" sibTransId="{7D2C8862-AAD9-4903-8B59-327ECE2D4CE9}"/>
    <dgm:cxn modelId="{76CE0477-DE8D-4D53-9014-ABBEDF61A7FC}" type="presOf" srcId="{A734ABFD-E9CF-4B06-A5B8-46C67C2A6CDD}" destId="{8BB1C121-0DD9-4DBA-A455-1290FAED87C6}" srcOrd="0" destOrd="0" presId="urn:microsoft.com/office/officeart/2018/2/layout/IconCircleList"/>
    <dgm:cxn modelId="{B93E747D-5A25-4749-8817-19C5F14EF371}" type="presOf" srcId="{7D2C8862-AAD9-4903-8B59-327ECE2D4CE9}" destId="{E74D437F-4F60-47CC-9A1F-A7F4FE4D1C77}" srcOrd="0" destOrd="0" presId="urn:microsoft.com/office/officeart/2018/2/layout/IconCircleList"/>
    <dgm:cxn modelId="{DF12817D-9108-4A25-90C1-86058584BFC2}" type="presOf" srcId="{94114B60-0B5C-4105-8587-A0CD09FC870B}" destId="{1C9C33B4-9D13-4C34-844E-9008F7F3E7C5}" srcOrd="0" destOrd="0" presId="urn:microsoft.com/office/officeart/2018/2/layout/IconCircleList"/>
    <dgm:cxn modelId="{19B8EF8F-F95A-431D-97DD-AB568554E7E5}" type="presOf" srcId="{6820C94C-42AD-4E18-A8B6-48C6F6D5CC4F}" destId="{F0EF7111-8C3A-4572-9A7E-525740640328}" srcOrd="0" destOrd="0" presId="urn:microsoft.com/office/officeart/2018/2/layout/IconCircleList"/>
    <dgm:cxn modelId="{ECDB9E99-36CF-44C6-9A8D-DC5D94826B57}" srcId="{5FE2E469-9B88-4744-ACC4-45676878E2BB}" destId="{D70CE9AE-296C-4A05-A1C9-088E915BF266}" srcOrd="3" destOrd="0" parTransId="{6DD12E33-7471-4DB0-B769-4834D5A4B6CF}" sibTransId="{A734ABFD-E9CF-4B06-A5B8-46C67C2A6CDD}"/>
    <dgm:cxn modelId="{8BE005A0-B446-4267-9A81-38983AE13C8B}" srcId="{5FE2E469-9B88-4744-ACC4-45676878E2BB}" destId="{EA24C5E3-B4D8-4A1F-97EB-DC649767BCDB}" srcOrd="7" destOrd="0" parTransId="{84508788-FD5F-4E02-9969-08232BE9E4C4}" sibTransId="{41C55DE6-ABCA-4A6F-ADCD-475B84B85759}"/>
    <dgm:cxn modelId="{EF2A1EA8-291A-4F92-9F6D-6C04C66787F1}" type="presOf" srcId="{EA24C5E3-B4D8-4A1F-97EB-DC649767BCDB}" destId="{A32C19D0-FA1C-4584-8536-EA9058A35C13}" srcOrd="0" destOrd="0" presId="urn:microsoft.com/office/officeart/2018/2/layout/IconCircleList"/>
    <dgm:cxn modelId="{5C9355AA-A6BF-4983-BE8B-8DD432DEF7AC}" type="presOf" srcId="{0BECEAA7-A60B-4477-8359-C598FFD5ED54}" destId="{42868D7C-5D0E-4002-B47C-53F97F93BDF1}" srcOrd="0" destOrd="0" presId="urn:microsoft.com/office/officeart/2018/2/layout/IconCircleList"/>
    <dgm:cxn modelId="{980DB4BA-4DA3-467A-9E7A-C82584AF56DC}" type="presOf" srcId="{5FE2E469-9B88-4744-ACC4-45676878E2BB}" destId="{7593A291-C096-4708-926D-B0BD91F3FB7D}" srcOrd="0" destOrd="0" presId="urn:microsoft.com/office/officeart/2018/2/layout/IconCircleList"/>
    <dgm:cxn modelId="{D1238FC6-8D5F-4A47-863F-4A2A939504B9}" srcId="{5FE2E469-9B88-4744-ACC4-45676878E2BB}" destId="{6820C94C-42AD-4E18-A8B6-48C6F6D5CC4F}" srcOrd="1" destOrd="0" parTransId="{75BD0C95-1A22-4A84-B1F7-9A5CC79717AE}" sibTransId="{759244A5-AB80-4F65-89B1-EECB917C7895}"/>
    <dgm:cxn modelId="{BD1DBCD9-1BE1-4DF4-ABAC-DA62A583DE7C}" type="presOf" srcId="{1768A586-7557-4BD7-A5DF-5924EE47685B}" destId="{0F5C2826-FE37-49AB-95E5-147EC1E0AED5}" srcOrd="0" destOrd="0" presId="urn:microsoft.com/office/officeart/2018/2/layout/IconCircleList"/>
    <dgm:cxn modelId="{F97F5DDF-69C9-4125-BAC4-BDB1590FDEF5}" type="presOf" srcId="{7DC539F2-93F3-4915-8B59-DCB9407628D6}" destId="{FD9E4EBB-2256-4AB8-AC7A-CEE0C01CEAF1}" srcOrd="0" destOrd="0" presId="urn:microsoft.com/office/officeart/2018/2/layout/IconCircleList"/>
    <dgm:cxn modelId="{DFB76AE6-58B5-480E-8C94-06892AA6E1CD}" type="presOf" srcId="{B6037775-D2AA-489C-8830-95487A211463}" destId="{3BE7AD69-328C-492E-8F5D-21325E8E8434}" srcOrd="0" destOrd="0" presId="urn:microsoft.com/office/officeart/2018/2/layout/IconCircleList"/>
    <dgm:cxn modelId="{A01604F7-7065-4D8F-A94B-C5EC3A30B932}" type="presOf" srcId="{DBE261D1-8F42-4E10-A277-CB8310BD00A0}" destId="{EB3243B1-247D-4D6C-82CD-DB6D13B4EB4E}" srcOrd="0" destOrd="0" presId="urn:microsoft.com/office/officeart/2018/2/layout/IconCircleList"/>
    <dgm:cxn modelId="{DD0283E4-A008-4BAC-8AA6-3C8D1DD9EA30}" type="presParOf" srcId="{7593A291-C096-4708-926D-B0BD91F3FB7D}" destId="{5C9D15B1-B1F4-4BEC-BFD1-568EA59A6D9A}" srcOrd="0" destOrd="0" presId="urn:microsoft.com/office/officeart/2018/2/layout/IconCircleList"/>
    <dgm:cxn modelId="{D2EC8681-39AF-49F9-B7B8-F8D628448B6B}" type="presParOf" srcId="{5C9D15B1-B1F4-4BEC-BFD1-568EA59A6D9A}" destId="{81E54228-89E6-40D0-AF47-2B52582DB562}" srcOrd="0" destOrd="0" presId="urn:microsoft.com/office/officeart/2018/2/layout/IconCircleList"/>
    <dgm:cxn modelId="{7FE19456-46DB-4A83-92B6-E61116FC18D6}" type="presParOf" srcId="{81E54228-89E6-40D0-AF47-2B52582DB562}" destId="{BA35E3F4-3B6E-4946-A86D-2BF684D3BF51}" srcOrd="0" destOrd="0" presId="urn:microsoft.com/office/officeart/2018/2/layout/IconCircleList"/>
    <dgm:cxn modelId="{65DAFADD-F2FC-4DB3-91A7-2C456B21CE4E}" type="presParOf" srcId="{81E54228-89E6-40D0-AF47-2B52582DB562}" destId="{61FA8D27-1878-4605-A858-7A6D29BE4F8D}" srcOrd="1" destOrd="0" presId="urn:microsoft.com/office/officeart/2018/2/layout/IconCircleList"/>
    <dgm:cxn modelId="{684E662F-D3F6-4842-BEDF-164D4962DBD7}" type="presParOf" srcId="{81E54228-89E6-40D0-AF47-2B52582DB562}" destId="{7ADD3E85-B1F1-43ED-A6DA-123FB102A6F7}" srcOrd="2" destOrd="0" presId="urn:microsoft.com/office/officeart/2018/2/layout/IconCircleList"/>
    <dgm:cxn modelId="{76FD270B-DB1F-41E8-868C-DBFE4716ACA7}" type="presParOf" srcId="{81E54228-89E6-40D0-AF47-2B52582DB562}" destId="{42868D7C-5D0E-4002-B47C-53F97F93BDF1}" srcOrd="3" destOrd="0" presId="urn:microsoft.com/office/officeart/2018/2/layout/IconCircleList"/>
    <dgm:cxn modelId="{3C359E66-148D-4D13-B501-73D281B51F3F}" type="presParOf" srcId="{5C9D15B1-B1F4-4BEC-BFD1-568EA59A6D9A}" destId="{0F5C2826-FE37-49AB-95E5-147EC1E0AED5}" srcOrd="1" destOrd="0" presId="urn:microsoft.com/office/officeart/2018/2/layout/IconCircleList"/>
    <dgm:cxn modelId="{8B588A72-CB2A-4930-B3C3-B900D61821B6}" type="presParOf" srcId="{5C9D15B1-B1F4-4BEC-BFD1-568EA59A6D9A}" destId="{CCECFDAF-8FB3-4741-B994-F77CE8383117}" srcOrd="2" destOrd="0" presId="urn:microsoft.com/office/officeart/2018/2/layout/IconCircleList"/>
    <dgm:cxn modelId="{9810CC19-8F46-43D5-B8E1-02D13A71AA40}" type="presParOf" srcId="{CCECFDAF-8FB3-4741-B994-F77CE8383117}" destId="{56B886FF-0D85-4B36-84E3-6D1FA4602C9A}" srcOrd="0" destOrd="0" presId="urn:microsoft.com/office/officeart/2018/2/layout/IconCircleList"/>
    <dgm:cxn modelId="{00FC0C0A-4231-42A6-A2CA-06FC255BD239}" type="presParOf" srcId="{CCECFDAF-8FB3-4741-B994-F77CE8383117}" destId="{670DA7A6-B1B5-4FF5-8514-EE6B3AA103E2}" srcOrd="1" destOrd="0" presId="urn:microsoft.com/office/officeart/2018/2/layout/IconCircleList"/>
    <dgm:cxn modelId="{9843577B-67F6-4348-8660-FCC0D6379694}" type="presParOf" srcId="{CCECFDAF-8FB3-4741-B994-F77CE8383117}" destId="{BFF763BE-B95D-42E8-A981-590DA9A1562E}" srcOrd="2" destOrd="0" presId="urn:microsoft.com/office/officeart/2018/2/layout/IconCircleList"/>
    <dgm:cxn modelId="{DF635007-63D1-414E-B4D2-0928D6FEE5A9}" type="presParOf" srcId="{CCECFDAF-8FB3-4741-B994-F77CE8383117}" destId="{F0EF7111-8C3A-4572-9A7E-525740640328}" srcOrd="3" destOrd="0" presId="urn:microsoft.com/office/officeart/2018/2/layout/IconCircleList"/>
    <dgm:cxn modelId="{E8240E6E-0B9C-41B1-B47C-93659381426C}" type="presParOf" srcId="{5C9D15B1-B1F4-4BEC-BFD1-568EA59A6D9A}" destId="{BAE71F53-7B06-48CA-83F2-127003D2C57F}" srcOrd="3" destOrd="0" presId="urn:microsoft.com/office/officeart/2018/2/layout/IconCircleList"/>
    <dgm:cxn modelId="{2F2C4FAD-1C56-4305-AED4-C02ECAC783B2}" type="presParOf" srcId="{5C9D15B1-B1F4-4BEC-BFD1-568EA59A6D9A}" destId="{F7D4D9C6-474F-450F-B83D-59BB1BC41DA0}" srcOrd="4" destOrd="0" presId="urn:microsoft.com/office/officeart/2018/2/layout/IconCircleList"/>
    <dgm:cxn modelId="{1B3ED081-3D2F-4709-A54A-AEE5C912F017}" type="presParOf" srcId="{F7D4D9C6-474F-450F-B83D-59BB1BC41DA0}" destId="{95B512E7-91D6-4F08-925D-959DCB4A55DB}" srcOrd="0" destOrd="0" presId="urn:microsoft.com/office/officeart/2018/2/layout/IconCircleList"/>
    <dgm:cxn modelId="{F964CC53-6B91-410B-A431-29B76144833A}" type="presParOf" srcId="{F7D4D9C6-474F-450F-B83D-59BB1BC41DA0}" destId="{21A07C7B-3B37-4328-A3AE-F7890A826D9D}" srcOrd="1" destOrd="0" presId="urn:microsoft.com/office/officeart/2018/2/layout/IconCircleList"/>
    <dgm:cxn modelId="{1C92FE7D-1031-4B3A-8B5D-EDAB571F15DB}" type="presParOf" srcId="{F7D4D9C6-474F-450F-B83D-59BB1BC41DA0}" destId="{6F78C320-8BBB-400C-A48F-D0F3AD950170}" srcOrd="2" destOrd="0" presId="urn:microsoft.com/office/officeart/2018/2/layout/IconCircleList"/>
    <dgm:cxn modelId="{4F083907-967F-45AB-99B2-CE1DB24E99E4}" type="presParOf" srcId="{F7D4D9C6-474F-450F-B83D-59BB1BC41DA0}" destId="{EB3243B1-247D-4D6C-82CD-DB6D13B4EB4E}" srcOrd="3" destOrd="0" presId="urn:microsoft.com/office/officeart/2018/2/layout/IconCircleList"/>
    <dgm:cxn modelId="{8B377639-16FE-487B-B616-C3A8B75C871B}" type="presParOf" srcId="{5C9D15B1-B1F4-4BEC-BFD1-568EA59A6D9A}" destId="{BFEA5DE8-2FCB-44FF-91FE-840F94161DFD}" srcOrd="5" destOrd="0" presId="urn:microsoft.com/office/officeart/2018/2/layout/IconCircleList"/>
    <dgm:cxn modelId="{D4FFFCE6-78E3-4570-A380-0895D6187F0E}" type="presParOf" srcId="{5C9D15B1-B1F4-4BEC-BFD1-568EA59A6D9A}" destId="{D8EE7257-CA71-47FD-B770-5B5244B20C4C}" srcOrd="6" destOrd="0" presId="urn:microsoft.com/office/officeart/2018/2/layout/IconCircleList"/>
    <dgm:cxn modelId="{BBF01821-C06B-4EAF-AAF9-C05112BEC80F}" type="presParOf" srcId="{D8EE7257-CA71-47FD-B770-5B5244B20C4C}" destId="{8F75BBB7-6E52-41E9-8647-94929FBDBEA5}" srcOrd="0" destOrd="0" presId="urn:microsoft.com/office/officeart/2018/2/layout/IconCircleList"/>
    <dgm:cxn modelId="{B3BFB8EF-199C-42FB-A5FD-D916A68E7D35}" type="presParOf" srcId="{D8EE7257-CA71-47FD-B770-5B5244B20C4C}" destId="{2551D4C5-2A42-4B21-B8F8-EE9BF346C1D2}" srcOrd="1" destOrd="0" presId="urn:microsoft.com/office/officeart/2018/2/layout/IconCircleList"/>
    <dgm:cxn modelId="{0E6E6365-E99C-4FAD-95AA-25604752D5D2}" type="presParOf" srcId="{D8EE7257-CA71-47FD-B770-5B5244B20C4C}" destId="{536EF62A-4F23-4546-BDAC-F16F0A5049EF}" srcOrd="2" destOrd="0" presId="urn:microsoft.com/office/officeart/2018/2/layout/IconCircleList"/>
    <dgm:cxn modelId="{6483B7B5-3B8B-4538-A3EC-22F313EFBD89}" type="presParOf" srcId="{D8EE7257-CA71-47FD-B770-5B5244B20C4C}" destId="{6D91B93E-A97A-4CEC-B67C-567BA20C6CC7}" srcOrd="3" destOrd="0" presId="urn:microsoft.com/office/officeart/2018/2/layout/IconCircleList"/>
    <dgm:cxn modelId="{860563A1-C25F-40CA-9641-060E657D3C7A}" type="presParOf" srcId="{5C9D15B1-B1F4-4BEC-BFD1-568EA59A6D9A}" destId="{8BB1C121-0DD9-4DBA-A455-1290FAED87C6}" srcOrd="7" destOrd="0" presId="urn:microsoft.com/office/officeart/2018/2/layout/IconCircleList"/>
    <dgm:cxn modelId="{EFCA2E94-8613-4C53-B7FB-3A102B5FE8E5}" type="presParOf" srcId="{5C9D15B1-B1F4-4BEC-BFD1-568EA59A6D9A}" destId="{85563B30-9335-4F88-8411-026D05523CF7}" srcOrd="8" destOrd="0" presId="urn:microsoft.com/office/officeart/2018/2/layout/IconCircleList"/>
    <dgm:cxn modelId="{78518F7F-265C-4501-B25F-2FF16D121C66}" type="presParOf" srcId="{85563B30-9335-4F88-8411-026D05523CF7}" destId="{5A53F133-F2B0-49D2-864C-5C5B1A334999}" srcOrd="0" destOrd="0" presId="urn:microsoft.com/office/officeart/2018/2/layout/IconCircleList"/>
    <dgm:cxn modelId="{A7683DB4-E4A3-4B53-86EA-6A8A38E1D637}" type="presParOf" srcId="{85563B30-9335-4F88-8411-026D05523CF7}" destId="{78BEE5BE-FF52-4D89-9001-E779E4361DEE}" srcOrd="1" destOrd="0" presId="urn:microsoft.com/office/officeart/2018/2/layout/IconCircleList"/>
    <dgm:cxn modelId="{051463D5-DEE9-412A-9BC7-55E1E44FA7DF}" type="presParOf" srcId="{85563B30-9335-4F88-8411-026D05523CF7}" destId="{1D15EF07-8AA7-4428-985D-84E8881CAEE3}" srcOrd="2" destOrd="0" presId="urn:microsoft.com/office/officeart/2018/2/layout/IconCircleList"/>
    <dgm:cxn modelId="{59DFB549-DC49-431A-A2B8-1D943DA97F62}" type="presParOf" srcId="{85563B30-9335-4F88-8411-026D05523CF7}" destId="{F489A4E2-B998-4727-B52F-2D45C5B7736D}" srcOrd="3" destOrd="0" presId="urn:microsoft.com/office/officeart/2018/2/layout/IconCircleList"/>
    <dgm:cxn modelId="{617B655A-CABF-48D8-ABCF-5935503EA3C7}" type="presParOf" srcId="{5C9D15B1-B1F4-4BEC-BFD1-568EA59A6D9A}" destId="{E74D437F-4F60-47CC-9A1F-A7F4FE4D1C77}" srcOrd="9" destOrd="0" presId="urn:microsoft.com/office/officeart/2018/2/layout/IconCircleList"/>
    <dgm:cxn modelId="{E2F37341-C431-46DD-A4FD-5C0D502FF9DE}" type="presParOf" srcId="{5C9D15B1-B1F4-4BEC-BFD1-568EA59A6D9A}" destId="{3AC8786C-5D6B-459A-8DCD-5517CFC416A2}" srcOrd="10" destOrd="0" presId="urn:microsoft.com/office/officeart/2018/2/layout/IconCircleList"/>
    <dgm:cxn modelId="{8B6C0F4D-18EC-424F-80E4-FF30D5AE6B4A}" type="presParOf" srcId="{3AC8786C-5D6B-459A-8DCD-5517CFC416A2}" destId="{B9C02FE3-07A2-44AC-826E-B00287EC7A78}" srcOrd="0" destOrd="0" presId="urn:microsoft.com/office/officeart/2018/2/layout/IconCircleList"/>
    <dgm:cxn modelId="{D9C9243A-E185-49C1-9AAA-31BC343D01B5}" type="presParOf" srcId="{3AC8786C-5D6B-459A-8DCD-5517CFC416A2}" destId="{F50356A9-2AF6-4EB6-AE43-73EFB1BAB3BF}" srcOrd="1" destOrd="0" presId="urn:microsoft.com/office/officeart/2018/2/layout/IconCircleList"/>
    <dgm:cxn modelId="{508A41CE-91B1-4DA1-B5CE-4B7B563EE60D}" type="presParOf" srcId="{3AC8786C-5D6B-459A-8DCD-5517CFC416A2}" destId="{7403DE4E-0BC5-4CB6-A817-55ECBA141DE0}" srcOrd="2" destOrd="0" presId="urn:microsoft.com/office/officeart/2018/2/layout/IconCircleList"/>
    <dgm:cxn modelId="{474CEF67-1F9F-405F-ADAE-9F3CE69B9DB8}" type="presParOf" srcId="{3AC8786C-5D6B-459A-8DCD-5517CFC416A2}" destId="{1C9C33B4-9D13-4C34-844E-9008F7F3E7C5}" srcOrd="3" destOrd="0" presId="urn:microsoft.com/office/officeart/2018/2/layout/IconCircleList"/>
    <dgm:cxn modelId="{F3111F88-F967-48EA-9CE7-89E84CA61E53}" type="presParOf" srcId="{5C9D15B1-B1F4-4BEC-BFD1-568EA59A6D9A}" destId="{FD9E4EBB-2256-4AB8-AC7A-CEE0C01CEAF1}" srcOrd="11" destOrd="0" presId="urn:microsoft.com/office/officeart/2018/2/layout/IconCircleList"/>
    <dgm:cxn modelId="{38836BE0-D376-4C89-BEF2-41090D4F8A89}" type="presParOf" srcId="{5C9D15B1-B1F4-4BEC-BFD1-568EA59A6D9A}" destId="{F18079E6-7D42-44AF-87C2-F6E3831BA6E0}" srcOrd="12" destOrd="0" presId="urn:microsoft.com/office/officeart/2018/2/layout/IconCircleList"/>
    <dgm:cxn modelId="{C30792E4-9EAA-4DB2-A832-557CC0CE8A48}" type="presParOf" srcId="{F18079E6-7D42-44AF-87C2-F6E3831BA6E0}" destId="{9F9BEE35-3EB8-415C-B710-A43795221251}" srcOrd="0" destOrd="0" presId="urn:microsoft.com/office/officeart/2018/2/layout/IconCircleList"/>
    <dgm:cxn modelId="{9DAE7038-0B3A-4044-8FC9-7C2F1CB92110}" type="presParOf" srcId="{F18079E6-7D42-44AF-87C2-F6E3831BA6E0}" destId="{DFB0CF0F-3289-4694-8257-ADB527FCD98A}" srcOrd="1" destOrd="0" presId="urn:microsoft.com/office/officeart/2018/2/layout/IconCircleList"/>
    <dgm:cxn modelId="{F6604316-10F9-45A3-A2B7-E0A111E27BF2}" type="presParOf" srcId="{F18079E6-7D42-44AF-87C2-F6E3831BA6E0}" destId="{04CB369D-3ECD-4C34-945D-CC968100B27A}" srcOrd="2" destOrd="0" presId="urn:microsoft.com/office/officeart/2018/2/layout/IconCircleList"/>
    <dgm:cxn modelId="{93E355AB-ED18-4DDD-A7EC-0CEC5A5CC8CF}" type="presParOf" srcId="{F18079E6-7D42-44AF-87C2-F6E3831BA6E0}" destId="{3BE7AD69-328C-492E-8F5D-21325E8E8434}" srcOrd="3" destOrd="0" presId="urn:microsoft.com/office/officeart/2018/2/layout/IconCircleList"/>
    <dgm:cxn modelId="{070869A6-A8C0-4316-9073-2FEE0A59EF60}" type="presParOf" srcId="{5C9D15B1-B1F4-4BEC-BFD1-568EA59A6D9A}" destId="{8C3844A0-6031-4914-95C7-4F51B6FAEE43}" srcOrd="13" destOrd="0" presId="urn:microsoft.com/office/officeart/2018/2/layout/IconCircleList"/>
    <dgm:cxn modelId="{A396F57D-9F0E-4DD1-B0A7-3434055AE876}" type="presParOf" srcId="{5C9D15B1-B1F4-4BEC-BFD1-568EA59A6D9A}" destId="{60FB9F11-8694-4F2F-9B59-8125495F1C6D}" srcOrd="14" destOrd="0" presId="urn:microsoft.com/office/officeart/2018/2/layout/IconCircleList"/>
    <dgm:cxn modelId="{F94404EE-D499-485A-9307-7710EB258580}" type="presParOf" srcId="{60FB9F11-8694-4F2F-9B59-8125495F1C6D}" destId="{CB874D3B-840D-4EB0-A465-FD1730445B77}" srcOrd="0" destOrd="0" presId="urn:microsoft.com/office/officeart/2018/2/layout/IconCircleList"/>
    <dgm:cxn modelId="{5745543F-1607-4074-8114-DC271807A3A8}" type="presParOf" srcId="{60FB9F11-8694-4F2F-9B59-8125495F1C6D}" destId="{4E26BFA6-84EC-4889-B080-C1745B5D4C15}" srcOrd="1" destOrd="0" presId="urn:microsoft.com/office/officeart/2018/2/layout/IconCircleList"/>
    <dgm:cxn modelId="{AD7BFD8E-332B-4B4B-9819-035F6204281C}" type="presParOf" srcId="{60FB9F11-8694-4F2F-9B59-8125495F1C6D}" destId="{2B910169-761C-4F97-AC9D-742009D4560E}" srcOrd="2" destOrd="0" presId="urn:microsoft.com/office/officeart/2018/2/layout/IconCircleList"/>
    <dgm:cxn modelId="{323471FB-912C-428A-BA9E-44ACB0EC3183}" type="presParOf" srcId="{60FB9F11-8694-4F2F-9B59-8125495F1C6D}" destId="{A32C19D0-FA1C-4584-8536-EA9058A35C1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E2E469-9B88-4744-ACC4-45676878E2BB}"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0BECEAA7-A60B-4477-8359-C598FFD5ED54}">
      <dgm:prSet/>
      <dgm:spPr/>
      <dgm:t>
        <a:bodyPr/>
        <a:lstStyle/>
        <a:p>
          <a:r>
            <a:rPr lang="en-US" dirty="0"/>
            <a:t>Spend Cash (Envelop method)</a:t>
          </a:r>
        </a:p>
      </dgm:t>
    </dgm:pt>
    <dgm:pt modelId="{17636824-F8C1-44A6-BD18-14B30AF6C9AE}" type="parTrans" cxnId="{8C7F1D19-CEA7-4661-AA74-10E08450F864}">
      <dgm:prSet/>
      <dgm:spPr/>
      <dgm:t>
        <a:bodyPr/>
        <a:lstStyle/>
        <a:p>
          <a:endParaRPr lang="en-US"/>
        </a:p>
      </dgm:t>
    </dgm:pt>
    <dgm:pt modelId="{1768A586-7557-4BD7-A5DF-5924EE47685B}" type="sibTrans" cxnId="{8C7F1D19-CEA7-4661-AA74-10E08450F864}">
      <dgm:prSet/>
      <dgm:spPr/>
      <dgm:t>
        <a:bodyPr/>
        <a:lstStyle/>
        <a:p>
          <a:endParaRPr lang="en-US"/>
        </a:p>
      </dgm:t>
    </dgm:pt>
    <dgm:pt modelId="{6820C94C-42AD-4E18-A8B6-48C6F6D5CC4F}">
      <dgm:prSet/>
      <dgm:spPr/>
      <dgm:t>
        <a:bodyPr/>
        <a:lstStyle/>
        <a:p>
          <a:r>
            <a:rPr lang="en-US" dirty="0"/>
            <a:t>Avoid Credit Cards (Disciplined)</a:t>
          </a:r>
        </a:p>
      </dgm:t>
    </dgm:pt>
    <dgm:pt modelId="{75BD0C95-1A22-4A84-B1F7-9A5CC79717AE}" type="parTrans" cxnId="{D1238FC6-8D5F-4A47-863F-4A2A939504B9}">
      <dgm:prSet/>
      <dgm:spPr/>
      <dgm:t>
        <a:bodyPr/>
        <a:lstStyle/>
        <a:p>
          <a:endParaRPr lang="en-US"/>
        </a:p>
      </dgm:t>
    </dgm:pt>
    <dgm:pt modelId="{759244A5-AB80-4F65-89B1-EECB917C7895}" type="sibTrans" cxnId="{D1238FC6-8D5F-4A47-863F-4A2A939504B9}">
      <dgm:prSet/>
      <dgm:spPr/>
      <dgm:t>
        <a:bodyPr/>
        <a:lstStyle/>
        <a:p>
          <a:endParaRPr lang="en-US"/>
        </a:p>
      </dgm:t>
    </dgm:pt>
    <dgm:pt modelId="{DBE261D1-8F42-4E10-A277-CB8310BD00A0}">
      <dgm:prSet/>
      <dgm:spPr/>
      <dgm:t>
        <a:bodyPr/>
        <a:lstStyle/>
        <a:p>
          <a:r>
            <a:rPr lang="en-US" dirty="0"/>
            <a:t>Pay Credit Card off Monthly </a:t>
          </a:r>
          <a:endParaRPr lang="en-US" i="1" dirty="0"/>
        </a:p>
      </dgm:t>
    </dgm:pt>
    <dgm:pt modelId="{494C8F38-85C0-4BFB-8C50-C3E46551FE95}" type="parTrans" cxnId="{AE57BC32-7934-4FE6-912C-F049FB391291}">
      <dgm:prSet/>
      <dgm:spPr/>
      <dgm:t>
        <a:bodyPr/>
        <a:lstStyle/>
        <a:p>
          <a:endParaRPr lang="en-US"/>
        </a:p>
      </dgm:t>
    </dgm:pt>
    <dgm:pt modelId="{1ED9EA99-8E69-4260-8CB6-98663698667F}" type="sibTrans" cxnId="{AE57BC32-7934-4FE6-912C-F049FB391291}">
      <dgm:prSet/>
      <dgm:spPr/>
      <dgm:t>
        <a:bodyPr/>
        <a:lstStyle/>
        <a:p>
          <a:endParaRPr lang="en-US"/>
        </a:p>
      </dgm:t>
    </dgm:pt>
    <dgm:pt modelId="{D70CE9AE-296C-4A05-A1C9-088E915BF266}">
      <dgm:prSet/>
      <dgm:spPr/>
      <dgm:t>
        <a:bodyPr/>
        <a:lstStyle/>
        <a:p>
          <a:r>
            <a:rPr lang="en-US" dirty="0"/>
            <a:t>Start yesterday</a:t>
          </a:r>
          <a:endParaRPr lang="en-US" b="1" dirty="0"/>
        </a:p>
      </dgm:t>
    </dgm:pt>
    <dgm:pt modelId="{6DD12E33-7471-4DB0-B769-4834D5A4B6CF}" type="parTrans" cxnId="{ECDB9E99-36CF-44C6-9A8D-DC5D94826B57}">
      <dgm:prSet/>
      <dgm:spPr/>
      <dgm:t>
        <a:bodyPr/>
        <a:lstStyle/>
        <a:p>
          <a:endParaRPr lang="en-US"/>
        </a:p>
      </dgm:t>
    </dgm:pt>
    <dgm:pt modelId="{A734ABFD-E9CF-4B06-A5B8-46C67C2A6CDD}" type="sibTrans" cxnId="{ECDB9E99-36CF-44C6-9A8D-DC5D94826B57}">
      <dgm:prSet/>
      <dgm:spPr/>
      <dgm:t>
        <a:bodyPr/>
        <a:lstStyle/>
        <a:p>
          <a:endParaRPr lang="en-US"/>
        </a:p>
      </dgm:t>
    </dgm:pt>
    <dgm:pt modelId="{AE674FDB-CFC9-4948-ACF9-73E799F4103B}">
      <dgm:prSet/>
      <dgm:spPr/>
      <dgm:t>
        <a:bodyPr/>
        <a:lstStyle/>
        <a:p>
          <a:r>
            <a:rPr lang="en-US" dirty="0"/>
            <a:t>It is work.  Discipline is not easy.</a:t>
          </a:r>
          <a:endParaRPr lang="en-US" i="1" dirty="0"/>
        </a:p>
      </dgm:t>
    </dgm:pt>
    <dgm:pt modelId="{B25AA790-AC7D-4395-8C0E-3CDB7A9A0759}" type="parTrans" cxnId="{7459F553-BDF2-495F-8A00-76DAC78E8C90}">
      <dgm:prSet/>
      <dgm:spPr/>
      <dgm:t>
        <a:bodyPr/>
        <a:lstStyle/>
        <a:p>
          <a:endParaRPr lang="en-US"/>
        </a:p>
      </dgm:t>
    </dgm:pt>
    <dgm:pt modelId="{7D2C8862-AAD9-4903-8B59-327ECE2D4CE9}" type="sibTrans" cxnId="{7459F553-BDF2-495F-8A00-76DAC78E8C90}">
      <dgm:prSet/>
      <dgm:spPr/>
      <dgm:t>
        <a:bodyPr/>
        <a:lstStyle/>
        <a:p>
          <a:endParaRPr lang="en-US"/>
        </a:p>
      </dgm:t>
    </dgm:pt>
    <dgm:pt modelId="{94114B60-0B5C-4105-8587-A0CD09FC870B}">
      <dgm:prSet/>
      <dgm:spPr/>
      <dgm:t>
        <a:bodyPr/>
        <a:lstStyle/>
        <a:p>
          <a:r>
            <a:rPr lang="en-US" dirty="0"/>
            <a:t>No is a full sentence.</a:t>
          </a:r>
          <a:endParaRPr lang="en-US" b="1" dirty="0"/>
        </a:p>
      </dgm:t>
    </dgm:pt>
    <dgm:pt modelId="{394DFE24-1EAB-4573-9808-56EA6D841B42}" type="parTrans" cxnId="{40F5E108-6964-4450-BCA5-ACD5E701C5AD}">
      <dgm:prSet/>
      <dgm:spPr/>
      <dgm:t>
        <a:bodyPr/>
        <a:lstStyle/>
        <a:p>
          <a:endParaRPr lang="en-US"/>
        </a:p>
      </dgm:t>
    </dgm:pt>
    <dgm:pt modelId="{7DC539F2-93F3-4915-8B59-DCB9407628D6}" type="sibTrans" cxnId="{40F5E108-6964-4450-BCA5-ACD5E701C5AD}">
      <dgm:prSet/>
      <dgm:spPr/>
      <dgm:t>
        <a:bodyPr/>
        <a:lstStyle/>
        <a:p>
          <a:endParaRPr lang="en-US"/>
        </a:p>
      </dgm:t>
    </dgm:pt>
    <dgm:pt modelId="{B6037775-D2AA-489C-8830-95487A211463}">
      <dgm:prSet/>
      <dgm:spPr/>
      <dgm:t>
        <a:bodyPr/>
        <a:lstStyle/>
        <a:p>
          <a:r>
            <a:rPr lang="en-US" b="0" dirty="0"/>
            <a:t>It works IF </a:t>
          </a:r>
          <a:r>
            <a:rPr lang="en-US" b="1" u="sng" dirty="0"/>
            <a:t>YOU</a:t>
          </a:r>
          <a:r>
            <a:rPr lang="en-US" b="0" dirty="0"/>
            <a:t> work it!</a:t>
          </a:r>
          <a:endParaRPr lang="en-US" dirty="0"/>
        </a:p>
      </dgm:t>
    </dgm:pt>
    <dgm:pt modelId="{6DC82FAD-9BFC-479A-BBD6-9189C04542B4}" type="parTrans" cxnId="{FC03D12A-2BE1-48F0-A6E6-8394B40F6C4F}">
      <dgm:prSet/>
      <dgm:spPr/>
      <dgm:t>
        <a:bodyPr/>
        <a:lstStyle/>
        <a:p>
          <a:endParaRPr lang="en-US"/>
        </a:p>
      </dgm:t>
    </dgm:pt>
    <dgm:pt modelId="{D1720F73-A59D-4780-B216-BE6C04560476}" type="sibTrans" cxnId="{FC03D12A-2BE1-48F0-A6E6-8394B40F6C4F}">
      <dgm:prSet/>
      <dgm:spPr/>
      <dgm:t>
        <a:bodyPr/>
        <a:lstStyle/>
        <a:p>
          <a:endParaRPr lang="en-US"/>
        </a:p>
      </dgm:t>
    </dgm:pt>
    <dgm:pt modelId="{0A156315-9F75-49D0-9C3F-D66AFE5353DE}" type="pres">
      <dgm:prSet presAssocID="{5FE2E469-9B88-4744-ACC4-45676878E2BB}" presName="vert0" presStyleCnt="0">
        <dgm:presLayoutVars>
          <dgm:dir/>
          <dgm:animOne val="branch"/>
          <dgm:animLvl val="lvl"/>
        </dgm:presLayoutVars>
      </dgm:prSet>
      <dgm:spPr/>
    </dgm:pt>
    <dgm:pt modelId="{711B5FB3-55BA-457F-8D0A-53358DEDC0D9}" type="pres">
      <dgm:prSet presAssocID="{0BECEAA7-A60B-4477-8359-C598FFD5ED54}" presName="thickLine" presStyleLbl="alignNode1" presStyleIdx="0" presStyleCnt="7"/>
      <dgm:spPr/>
    </dgm:pt>
    <dgm:pt modelId="{60CD7221-3DBD-401F-8EF3-726912A85845}" type="pres">
      <dgm:prSet presAssocID="{0BECEAA7-A60B-4477-8359-C598FFD5ED54}" presName="horz1" presStyleCnt="0"/>
      <dgm:spPr/>
    </dgm:pt>
    <dgm:pt modelId="{6370863B-3C83-42EC-A101-427B94F3E060}" type="pres">
      <dgm:prSet presAssocID="{0BECEAA7-A60B-4477-8359-C598FFD5ED54}" presName="tx1" presStyleLbl="revTx" presStyleIdx="0" presStyleCnt="7"/>
      <dgm:spPr/>
    </dgm:pt>
    <dgm:pt modelId="{B029F30A-2131-40FB-8A2B-A59DC5E40F80}" type="pres">
      <dgm:prSet presAssocID="{0BECEAA7-A60B-4477-8359-C598FFD5ED54}" presName="vert1" presStyleCnt="0"/>
      <dgm:spPr/>
    </dgm:pt>
    <dgm:pt modelId="{B349EFC5-EA36-4CA2-AF01-911353E9D22F}" type="pres">
      <dgm:prSet presAssocID="{6820C94C-42AD-4E18-A8B6-48C6F6D5CC4F}" presName="thickLine" presStyleLbl="alignNode1" presStyleIdx="1" presStyleCnt="7"/>
      <dgm:spPr/>
    </dgm:pt>
    <dgm:pt modelId="{FBE91A49-4023-4D71-9497-AD0EBD9C9B0E}" type="pres">
      <dgm:prSet presAssocID="{6820C94C-42AD-4E18-A8B6-48C6F6D5CC4F}" presName="horz1" presStyleCnt="0"/>
      <dgm:spPr/>
    </dgm:pt>
    <dgm:pt modelId="{0C1F95AF-E3C2-4A77-B584-64F6C28E45F8}" type="pres">
      <dgm:prSet presAssocID="{6820C94C-42AD-4E18-A8B6-48C6F6D5CC4F}" presName="tx1" presStyleLbl="revTx" presStyleIdx="1" presStyleCnt="7"/>
      <dgm:spPr/>
    </dgm:pt>
    <dgm:pt modelId="{D561A951-4DD5-457C-A235-58C9889665D9}" type="pres">
      <dgm:prSet presAssocID="{6820C94C-42AD-4E18-A8B6-48C6F6D5CC4F}" presName="vert1" presStyleCnt="0"/>
      <dgm:spPr/>
    </dgm:pt>
    <dgm:pt modelId="{6833629D-38BF-4D8B-97D9-FA7E82A41FA5}" type="pres">
      <dgm:prSet presAssocID="{DBE261D1-8F42-4E10-A277-CB8310BD00A0}" presName="thickLine" presStyleLbl="alignNode1" presStyleIdx="2" presStyleCnt="7"/>
      <dgm:spPr/>
    </dgm:pt>
    <dgm:pt modelId="{721935C6-D626-4C85-9798-F9C0213B5815}" type="pres">
      <dgm:prSet presAssocID="{DBE261D1-8F42-4E10-A277-CB8310BD00A0}" presName="horz1" presStyleCnt="0"/>
      <dgm:spPr/>
    </dgm:pt>
    <dgm:pt modelId="{E88D33AE-DE5B-43CD-BA96-C14CA5363C49}" type="pres">
      <dgm:prSet presAssocID="{DBE261D1-8F42-4E10-A277-CB8310BD00A0}" presName="tx1" presStyleLbl="revTx" presStyleIdx="2" presStyleCnt="7"/>
      <dgm:spPr/>
    </dgm:pt>
    <dgm:pt modelId="{2FB2E95F-E550-4686-B30E-53A3FD8504A2}" type="pres">
      <dgm:prSet presAssocID="{DBE261D1-8F42-4E10-A277-CB8310BD00A0}" presName="vert1" presStyleCnt="0"/>
      <dgm:spPr/>
    </dgm:pt>
    <dgm:pt modelId="{A18CBE8C-AF34-4BF7-8DD0-D8738358E2F0}" type="pres">
      <dgm:prSet presAssocID="{D70CE9AE-296C-4A05-A1C9-088E915BF266}" presName="thickLine" presStyleLbl="alignNode1" presStyleIdx="3" presStyleCnt="7"/>
      <dgm:spPr/>
    </dgm:pt>
    <dgm:pt modelId="{88099868-352A-4B0E-9CFE-39607649E79A}" type="pres">
      <dgm:prSet presAssocID="{D70CE9AE-296C-4A05-A1C9-088E915BF266}" presName="horz1" presStyleCnt="0"/>
      <dgm:spPr/>
    </dgm:pt>
    <dgm:pt modelId="{0B5A1B20-3C7B-4C66-A564-F4D491B0CEE1}" type="pres">
      <dgm:prSet presAssocID="{D70CE9AE-296C-4A05-A1C9-088E915BF266}" presName="tx1" presStyleLbl="revTx" presStyleIdx="3" presStyleCnt="7"/>
      <dgm:spPr/>
    </dgm:pt>
    <dgm:pt modelId="{498F634F-D8D8-40A9-9094-E98B178D7429}" type="pres">
      <dgm:prSet presAssocID="{D70CE9AE-296C-4A05-A1C9-088E915BF266}" presName="vert1" presStyleCnt="0"/>
      <dgm:spPr/>
    </dgm:pt>
    <dgm:pt modelId="{1D09590F-7F80-4FB8-AC93-8D90F65250D7}" type="pres">
      <dgm:prSet presAssocID="{AE674FDB-CFC9-4948-ACF9-73E799F4103B}" presName="thickLine" presStyleLbl="alignNode1" presStyleIdx="4" presStyleCnt="7"/>
      <dgm:spPr/>
    </dgm:pt>
    <dgm:pt modelId="{696232FA-8584-493F-B795-544C977AF6A2}" type="pres">
      <dgm:prSet presAssocID="{AE674FDB-CFC9-4948-ACF9-73E799F4103B}" presName="horz1" presStyleCnt="0"/>
      <dgm:spPr/>
    </dgm:pt>
    <dgm:pt modelId="{378A303A-8DB8-40CA-9013-4A47927984CF}" type="pres">
      <dgm:prSet presAssocID="{AE674FDB-CFC9-4948-ACF9-73E799F4103B}" presName="tx1" presStyleLbl="revTx" presStyleIdx="4" presStyleCnt="7"/>
      <dgm:spPr/>
    </dgm:pt>
    <dgm:pt modelId="{AC084B32-6E25-4DB2-8B2B-5AB50009B972}" type="pres">
      <dgm:prSet presAssocID="{AE674FDB-CFC9-4948-ACF9-73E799F4103B}" presName="vert1" presStyleCnt="0"/>
      <dgm:spPr/>
    </dgm:pt>
    <dgm:pt modelId="{8DDBA664-ADB3-4BB0-97C3-771624AF0E76}" type="pres">
      <dgm:prSet presAssocID="{94114B60-0B5C-4105-8587-A0CD09FC870B}" presName="thickLine" presStyleLbl="alignNode1" presStyleIdx="5" presStyleCnt="7"/>
      <dgm:spPr/>
    </dgm:pt>
    <dgm:pt modelId="{9C42A2BE-89C3-4257-A653-5E8A05CA1B1F}" type="pres">
      <dgm:prSet presAssocID="{94114B60-0B5C-4105-8587-A0CD09FC870B}" presName="horz1" presStyleCnt="0"/>
      <dgm:spPr/>
    </dgm:pt>
    <dgm:pt modelId="{0346715B-A250-4DD3-BFCE-D4A3F250324E}" type="pres">
      <dgm:prSet presAssocID="{94114B60-0B5C-4105-8587-A0CD09FC870B}" presName="tx1" presStyleLbl="revTx" presStyleIdx="5" presStyleCnt="7"/>
      <dgm:spPr/>
    </dgm:pt>
    <dgm:pt modelId="{BBD807EF-DCFF-413E-8E24-F847AEC9C0F6}" type="pres">
      <dgm:prSet presAssocID="{94114B60-0B5C-4105-8587-A0CD09FC870B}" presName="vert1" presStyleCnt="0"/>
      <dgm:spPr/>
    </dgm:pt>
    <dgm:pt modelId="{A859C0B9-3D11-458B-A7E6-9292A2EE7736}" type="pres">
      <dgm:prSet presAssocID="{B6037775-D2AA-489C-8830-95487A211463}" presName="thickLine" presStyleLbl="alignNode1" presStyleIdx="6" presStyleCnt="7"/>
      <dgm:spPr/>
    </dgm:pt>
    <dgm:pt modelId="{86496E12-4360-4D6D-97CF-118D1F5E9EDB}" type="pres">
      <dgm:prSet presAssocID="{B6037775-D2AA-489C-8830-95487A211463}" presName="horz1" presStyleCnt="0"/>
      <dgm:spPr/>
    </dgm:pt>
    <dgm:pt modelId="{D6D5F71E-09E8-41CA-8F13-F641D32835B2}" type="pres">
      <dgm:prSet presAssocID="{B6037775-D2AA-489C-8830-95487A211463}" presName="tx1" presStyleLbl="revTx" presStyleIdx="6" presStyleCnt="7"/>
      <dgm:spPr/>
    </dgm:pt>
    <dgm:pt modelId="{C298B0D0-F8E1-4195-B855-E8F76C95981D}" type="pres">
      <dgm:prSet presAssocID="{B6037775-D2AA-489C-8830-95487A211463}" presName="vert1" presStyleCnt="0"/>
      <dgm:spPr/>
    </dgm:pt>
  </dgm:ptLst>
  <dgm:cxnLst>
    <dgm:cxn modelId="{8EB5E207-7425-4B3F-B32C-A65309A7E401}" type="presOf" srcId="{6820C94C-42AD-4E18-A8B6-48C6F6D5CC4F}" destId="{0C1F95AF-E3C2-4A77-B584-64F6C28E45F8}" srcOrd="0" destOrd="0" presId="urn:microsoft.com/office/officeart/2008/layout/LinedList"/>
    <dgm:cxn modelId="{40F5E108-6964-4450-BCA5-ACD5E701C5AD}" srcId="{5FE2E469-9B88-4744-ACC4-45676878E2BB}" destId="{94114B60-0B5C-4105-8587-A0CD09FC870B}" srcOrd="5" destOrd="0" parTransId="{394DFE24-1EAB-4573-9808-56EA6D841B42}" sibTransId="{7DC539F2-93F3-4915-8B59-DCB9407628D6}"/>
    <dgm:cxn modelId="{8C7F1D19-CEA7-4661-AA74-10E08450F864}" srcId="{5FE2E469-9B88-4744-ACC4-45676878E2BB}" destId="{0BECEAA7-A60B-4477-8359-C598FFD5ED54}" srcOrd="0" destOrd="0" parTransId="{17636824-F8C1-44A6-BD18-14B30AF6C9AE}" sibTransId="{1768A586-7557-4BD7-A5DF-5924EE47685B}"/>
    <dgm:cxn modelId="{FC03D12A-2BE1-48F0-A6E6-8394B40F6C4F}" srcId="{5FE2E469-9B88-4744-ACC4-45676878E2BB}" destId="{B6037775-D2AA-489C-8830-95487A211463}" srcOrd="6" destOrd="0" parTransId="{6DC82FAD-9BFC-479A-BBD6-9189C04542B4}" sibTransId="{D1720F73-A59D-4780-B216-BE6C04560476}"/>
    <dgm:cxn modelId="{AE57BC32-7934-4FE6-912C-F049FB391291}" srcId="{5FE2E469-9B88-4744-ACC4-45676878E2BB}" destId="{DBE261D1-8F42-4E10-A277-CB8310BD00A0}" srcOrd="2" destOrd="0" parTransId="{494C8F38-85C0-4BFB-8C50-C3E46551FE95}" sibTransId="{1ED9EA99-8E69-4260-8CB6-98663698667F}"/>
    <dgm:cxn modelId="{D3FFF438-E4C7-42F2-8176-F4FBEC56E78D}" type="presOf" srcId="{DBE261D1-8F42-4E10-A277-CB8310BD00A0}" destId="{E88D33AE-DE5B-43CD-BA96-C14CA5363C49}" srcOrd="0" destOrd="0" presId="urn:microsoft.com/office/officeart/2008/layout/LinedList"/>
    <dgm:cxn modelId="{AB429F3B-2C69-4FA7-979E-0A74BF674350}" type="presOf" srcId="{0BECEAA7-A60B-4477-8359-C598FFD5ED54}" destId="{6370863B-3C83-42EC-A101-427B94F3E060}" srcOrd="0" destOrd="0" presId="urn:microsoft.com/office/officeart/2008/layout/LinedList"/>
    <dgm:cxn modelId="{7459F553-BDF2-495F-8A00-76DAC78E8C90}" srcId="{5FE2E469-9B88-4744-ACC4-45676878E2BB}" destId="{AE674FDB-CFC9-4948-ACF9-73E799F4103B}" srcOrd="4" destOrd="0" parTransId="{B25AA790-AC7D-4395-8C0E-3CDB7A9A0759}" sibTransId="{7D2C8862-AAD9-4903-8B59-327ECE2D4CE9}"/>
    <dgm:cxn modelId="{F4D87E75-6FCC-497E-81EA-22F0120E2936}" type="presOf" srcId="{AE674FDB-CFC9-4948-ACF9-73E799F4103B}" destId="{378A303A-8DB8-40CA-9013-4A47927984CF}" srcOrd="0" destOrd="0" presId="urn:microsoft.com/office/officeart/2008/layout/LinedList"/>
    <dgm:cxn modelId="{F0D11F98-3CF0-4740-A72A-FE2FFF46E789}" type="presOf" srcId="{5FE2E469-9B88-4744-ACC4-45676878E2BB}" destId="{0A156315-9F75-49D0-9C3F-D66AFE5353DE}" srcOrd="0" destOrd="0" presId="urn:microsoft.com/office/officeart/2008/layout/LinedList"/>
    <dgm:cxn modelId="{73D26D98-4A5E-417C-BF16-19C1A10A9DBA}" type="presOf" srcId="{D70CE9AE-296C-4A05-A1C9-088E915BF266}" destId="{0B5A1B20-3C7B-4C66-A564-F4D491B0CEE1}" srcOrd="0" destOrd="0" presId="urn:microsoft.com/office/officeart/2008/layout/LinedList"/>
    <dgm:cxn modelId="{ECDB9E99-36CF-44C6-9A8D-DC5D94826B57}" srcId="{5FE2E469-9B88-4744-ACC4-45676878E2BB}" destId="{D70CE9AE-296C-4A05-A1C9-088E915BF266}" srcOrd="3" destOrd="0" parTransId="{6DD12E33-7471-4DB0-B769-4834D5A4B6CF}" sibTransId="{A734ABFD-E9CF-4B06-A5B8-46C67C2A6CDD}"/>
    <dgm:cxn modelId="{00D8E8BD-AB33-4C89-B3AB-838A9CB0A3DB}" type="presOf" srcId="{B6037775-D2AA-489C-8830-95487A211463}" destId="{D6D5F71E-09E8-41CA-8F13-F641D32835B2}" srcOrd="0" destOrd="0" presId="urn:microsoft.com/office/officeart/2008/layout/LinedList"/>
    <dgm:cxn modelId="{88F90BC3-AF16-4395-8AF8-D6C492B9A39D}" type="presOf" srcId="{94114B60-0B5C-4105-8587-A0CD09FC870B}" destId="{0346715B-A250-4DD3-BFCE-D4A3F250324E}" srcOrd="0" destOrd="0" presId="urn:microsoft.com/office/officeart/2008/layout/LinedList"/>
    <dgm:cxn modelId="{D1238FC6-8D5F-4A47-863F-4A2A939504B9}" srcId="{5FE2E469-9B88-4744-ACC4-45676878E2BB}" destId="{6820C94C-42AD-4E18-A8B6-48C6F6D5CC4F}" srcOrd="1" destOrd="0" parTransId="{75BD0C95-1A22-4A84-B1F7-9A5CC79717AE}" sibTransId="{759244A5-AB80-4F65-89B1-EECB917C7895}"/>
    <dgm:cxn modelId="{4E986632-1C3C-4502-8939-C7415CF6C97B}" type="presParOf" srcId="{0A156315-9F75-49D0-9C3F-D66AFE5353DE}" destId="{711B5FB3-55BA-457F-8D0A-53358DEDC0D9}" srcOrd="0" destOrd="0" presId="urn:microsoft.com/office/officeart/2008/layout/LinedList"/>
    <dgm:cxn modelId="{AC767032-04D9-4C71-9847-99C64D12DFE7}" type="presParOf" srcId="{0A156315-9F75-49D0-9C3F-D66AFE5353DE}" destId="{60CD7221-3DBD-401F-8EF3-726912A85845}" srcOrd="1" destOrd="0" presId="urn:microsoft.com/office/officeart/2008/layout/LinedList"/>
    <dgm:cxn modelId="{2B100460-9397-4148-ABE9-4F9D1330663E}" type="presParOf" srcId="{60CD7221-3DBD-401F-8EF3-726912A85845}" destId="{6370863B-3C83-42EC-A101-427B94F3E060}" srcOrd="0" destOrd="0" presId="urn:microsoft.com/office/officeart/2008/layout/LinedList"/>
    <dgm:cxn modelId="{8DC250C6-36D6-4EE4-9D69-90DB7422C44C}" type="presParOf" srcId="{60CD7221-3DBD-401F-8EF3-726912A85845}" destId="{B029F30A-2131-40FB-8A2B-A59DC5E40F80}" srcOrd="1" destOrd="0" presId="urn:microsoft.com/office/officeart/2008/layout/LinedList"/>
    <dgm:cxn modelId="{0F20EB72-753B-4299-ACAD-61B660582D6A}" type="presParOf" srcId="{0A156315-9F75-49D0-9C3F-D66AFE5353DE}" destId="{B349EFC5-EA36-4CA2-AF01-911353E9D22F}" srcOrd="2" destOrd="0" presId="urn:microsoft.com/office/officeart/2008/layout/LinedList"/>
    <dgm:cxn modelId="{FCA01F62-527E-42DB-B081-016F3A2654DD}" type="presParOf" srcId="{0A156315-9F75-49D0-9C3F-D66AFE5353DE}" destId="{FBE91A49-4023-4D71-9497-AD0EBD9C9B0E}" srcOrd="3" destOrd="0" presId="urn:microsoft.com/office/officeart/2008/layout/LinedList"/>
    <dgm:cxn modelId="{3522A4AA-4466-48F2-AD85-467CBC137955}" type="presParOf" srcId="{FBE91A49-4023-4D71-9497-AD0EBD9C9B0E}" destId="{0C1F95AF-E3C2-4A77-B584-64F6C28E45F8}" srcOrd="0" destOrd="0" presId="urn:microsoft.com/office/officeart/2008/layout/LinedList"/>
    <dgm:cxn modelId="{964C9616-1895-4FF4-AF70-B9A204735E76}" type="presParOf" srcId="{FBE91A49-4023-4D71-9497-AD0EBD9C9B0E}" destId="{D561A951-4DD5-457C-A235-58C9889665D9}" srcOrd="1" destOrd="0" presId="urn:microsoft.com/office/officeart/2008/layout/LinedList"/>
    <dgm:cxn modelId="{DC259392-5650-4745-9C19-D60654B60292}" type="presParOf" srcId="{0A156315-9F75-49D0-9C3F-D66AFE5353DE}" destId="{6833629D-38BF-4D8B-97D9-FA7E82A41FA5}" srcOrd="4" destOrd="0" presId="urn:microsoft.com/office/officeart/2008/layout/LinedList"/>
    <dgm:cxn modelId="{DD5A8A68-54F3-499A-9F69-438612B5A98A}" type="presParOf" srcId="{0A156315-9F75-49D0-9C3F-D66AFE5353DE}" destId="{721935C6-D626-4C85-9798-F9C0213B5815}" srcOrd="5" destOrd="0" presId="urn:microsoft.com/office/officeart/2008/layout/LinedList"/>
    <dgm:cxn modelId="{A381B6B9-80A6-425E-80B0-94B4A8102B55}" type="presParOf" srcId="{721935C6-D626-4C85-9798-F9C0213B5815}" destId="{E88D33AE-DE5B-43CD-BA96-C14CA5363C49}" srcOrd="0" destOrd="0" presId="urn:microsoft.com/office/officeart/2008/layout/LinedList"/>
    <dgm:cxn modelId="{2ABCD188-40E0-4CBC-A328-ACD762B7281B}" type="presParOf" srcId="{721935C6-D626-4C85-9798-F9C0213B5815}" destId="{2FB2E95F-E550-4686-B30E-53A3FD8504A2}" srcOrd="1" destOrd="0" presId="urn:microsoft.com/office/officeart/2008/layout/LinedList"/>
    <dgm:cxn modelId="{570E4CA7-A725-4DEA-8D8A-A6D184FA34B6}" type="presParOf" srcId="{0A156315-9F75-49D0-9C3F-D66AFE5353DE}" destId="{A18CBE8C-AF34-4BF7-8DD0-D8738358E2F0}" srcOrd="6" destOrd="0" presId="urn:microsoft.com/office/officeart/2008/layout/LinedList"/>
    <dgm:cxn modelId="{25653404-7F5E-4561-A56C-820EFC91E6E0}" type="presParOf" srcId="{0A156315-9F75-49D0-9C3F-D66AFE5353DE}" destId="{88099868-352A-4B0E-9CFE-39607649E79A}" srcOrd="7" destOrd="0" presId="urn:microsoft.com/office/officeart/2008/layout/LinedList"/>
    <dgm:cxn modelId="{875436B2-D9F5-44B8-BA09-CC575E6864B0}" type="presParOf" srcId="{88099868-352A-4B0E-9CFE-39607649E79A}" destId="{0B5A1B20-3C7B-4C66-A564-F4D491B0CEE1}" srcOrd="0" destOrd="0" presId="urn:microsoft.com/office/officeart/2008/layout/LinedList"/>
    <dgm:cxn modelId="{3BD5EA6F-F1D6-48F3-A1F7-D83474ECF313}" type="presParOf" srcId="{88099868-352A-4B0E-9CFE-39607649E79A}" destId="{498F634F-D8D8-40A9-9094-E98B178D7429}" srcOrd="1" destOrd="0" presId="urn:microsoft.com/office/officeart/2008/layout/LinedList"/>
    <dgm:cxn modelId="{6296D189-3195-4556-A180-15AA9FEE7DEB}" type="presParOf" srcId="{0A156315-9F75-49D0-9C3F-D66AFE5353DE}" destId="{1D09590F-7F80-4FB8-AC93-8D90F65250D7}" srcOrd="8" destOrd="0" presId="urn:microsoft.com/office/officeart/2008/layout/LinedList"/>
    <dgm:cxn modelId="{E5864414-85BF-403A-9E87-1DD6F0F397A7}" type="presParOf" srcId="{0A156315-9F75-49D0-9C3F-D66AFE5353DE}" destId="{696232FA-8584-493F-B795-544C977AF6A2}" srcOrd="9" destOrd="0" presId="urn:microsoft.com/office/officeart/2008/layout/LinedList"/>
    <dgm:cxn modelId="{EC7BF1DD-D166-482C-AFBF-FECC8F1DD4A5}" type="presParOf" srcId="{696232FA-8584-493F-B795-544C977AF6A2}" destId="{378A303A-8DB8-40CA-9013-4A47927984CF}" srcOrd="0" destOrd="0" presId="urn:microsoft.com/office/officeart/2008/layout/LinedList"/>
    <dgm:cxn modelId="{788397C2-214D-4D47-A99F-484CF561DDF4}" type="presParOf" srcId="{696232FA-8584-493F-B795-544C977AF6A2}" destId="{AC084B32-6E25-4DB2-8B2B-5AB50009B972}" srcOrd="1" destOrd="0" presId="urn:microsoft.com/office/officeart/2008/layout/LinedList"/>
    <dgm:cxn modelId="{158350CC-CFCD-4A82-B827-8F5B7D646D4E}" type="presParOf" srcId="{0A156315-9F75-49D0-9C3F-D66AFE5353DE}" destId="{8DDBA664-ADB3-4BB0-97C3-771624AF0E76}" srcOrd="10" destOrd="0" presId="urn:microsoft.com/office/officeart/2008/layout/LinedList"/>
    <dgm:cxn modelId="{79C6483D-36B1-4DCB-B8B0-D8478FBBC7C4}" type="presParOf" srcId="{0A156315-9F75-49D0-9C3F-D66AFE5353DE}" destId="{9C42A2BE-89C3-4257-A653-5E8A05CA1B1F}" srcOrd="11" destOrd="0" presId="urn:microsoft.com/office/officeart/2008/layout/LinedList"/>
    <dgm:cxn modelId="{CBB5E781-0EB2-4468-B20A-59BF572E77BA}" type="presParOf" srcId="{9C42A2BE-89C3-4257-A653-5E8A05CA1B1F}" destId="{0346715B-A250-4DD3-BFCE-D4A3F250324E}" srcOrd="0" destOrd="0" presId="urn:microsoft.com/office/officeart/2008/layout/LinedList"/>
    <dgm:cxn modelId="{14236DEA-93F7-47E4-A09D-2289FB9D985B}" type="presParOf" srcId="{9C42A2BE-89C3-4257-A653-5E8A05CA1B1F}" destId="{BBD807EF-DCFF-413E-8E24-F847AEC9C0F6}" srcOrd="1" destOrd="0" presId="urn:microsoft.com/office/officeart/2008/layout/LinedList"/>
    <dgm:cxn modelId="{BE4A29D4-A0D5-4A10-8193-0DFDC99F29AC}" type="presParOf" srcId="{0A156315-9F75-49D0-9C3F-D66AFE5353DE}" destId="{A859C0B9-3D11-458B-A7E6-9292A2EE7736}" srcOrd="12" destOrd="0" presId="urn:microsoft.com/office/officeart/2008/layout/LinedList"/>
    <dgm:cxn modelId="{422C723A-573E-41F7-9A97-56FBFCA4C934}" type="presParOf" srcId="{0A156315-9F75-49D0-9C3F-D66AFE5353DE}" destId="{86496E12-4360-4D6D-97CF-118D1F5E9EDB}" srcOrd="13" destOrd="0" presId="urn:microsoft.com/office/officeart/2008/layout/LinedList"/>
    <dgm:cxn modelId="{E497DB95-5CAC-427E-BA05-1A01FF751659}" type="presParOf" srcId="{86496E12-4360-4D6D-97CF-118D1F5E9EDB}" destId="{D6D5F71E-09E8-41CA-8F13-F641D32835B2}" srcOrd="0" destOrd="0" presId="urn:microsoft.com/office/officeart/2008/layout/LinedList"/>
    <dgm:cxn modelId="{15C718E7-16F3-4087-AA75-86C7681DCDB0}" type="presParOf" srcId="{86496E12-4360-4D6D-97CF-118D1F5E9EDB}" destId="{C298B0D0-F8E1-4195-B855-E8F76C95981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E2E469-9B88-4744-ACC4-45676878E2B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BECEAA7-A60B-4477-8359-C598FFD5ED54}">
      <dgm:prSet custT="1"/>
      <dgm:spPr/>
      <dgm:t>
        <a:bodyPr/>
        <a:lstStyle/>
        <a:p>
          <a:r>
            <a:rPr lang="en-US" sz="2000">
              <a:latin typeface="Arial" panose="020B0604020202020204" pitchFamily="34" charset="0"/>
              <a:cs typeface="Arial" panose="020B0604020202020204" pitchFamily="34" charset="0"/>
            </a:rPr>
            <a:t>Giving and Budgeting are critical</a:t>
          </a:r>
          <a:endParaRPr lang="en-US" sz="2000" dirty="0">
            <a:latin typeface="Arial" panose="020B0604020202020204" pitchFamily="34" charset="0"/>
            <a:cs typeface="Arial" panose="020B0604020202020204" pitchFamily="34" charset="0"/>
          </a:endParaRPr>
        </a:p>
      </dgm:t>
    </dgm:pt>
    <dgm:pt modelId="{17636824-F8C1-44A6-BD18-14B30AF6C9AE}" type="parTrans" cxnId="{8C7F1D19-CEA7-4661-AA74-10E08450F864}">
      <dgm:prSet/>
      <dgm:spPr/>
      <dgm:t>
        <a:bodyPr/>
        <a:lstStyle/>
        <a:p>
          <a:endParaRPr lang="en-US" sz="3200">
            <a:latin typeface="Arial" panose="020B0604020202020204" pitchFamily="34" charset="0"/>
            <a:cs typeface="Arial" panose="020B0604020202020204" pitchFamily="34" charset="0"/>
          </a:endParaRPr>
        </a:p>
      </dgm:t>
    </dgm:pt>
    <dgm:pt modelId="{1768A586-7557-4BD7-A5DF-5924EE47685B}" type="sibTrans" cxnId="{8C7F1D19-CEA7-4661-AA74-10E08450F864}">
      <dgm:prSet/>
      <dgm:spPr/>
      <dgm:t>
        <a:bodyPr/>
        <a:lstStyle/>
        <a:p>
          <a:endParaRPr lang="en-US" sz="3200">
            <a:latin typeface="Arial" panose="020B0604020202020204" pitchFamily="34" charset="0"/>
            <a:cs typeface="Arial" panose="020B0604020202020204" pitchFamily="34" charset="0"/>
          </a:endParaRPr>
        </a:p>
      </dgm:t>
    </dgm:pt>
    <dgm:pt modelId="{6820C94C-42AD-4E18-A8B6-48C6F6D5CC4F}">
      <dgm:prSet custT="1"/>
      <dgm:spPr/>
      <dgm:t>
        <a:bodyPr/>
        <a:lstStyle/>
        <a:p>
          <a:r>
            <a:rPr lang="en-US" sz="2000">
              <a:latin typeface="Arial" panose="020B0604020202020204" pitchFamily="34" charset="0"/>
              <a:cs typeface="Arial" panose="020B0604020202020204" pitchFamily="34" charset="0"/>
            </a:rPr>
            <a:t>Pay God.  Pay Yourself. Live on the rest.</a:t>
          </a:r>
          <a:endParaRPr lang="en-US" sz="2000" dirty="0">
            <a:latin typeface="Arial" panose="020B0604020202020204" pitchFamily="34" charset="0"/>
            <a:cs typeface="Arial" panose="020B0604020202020204" pitchFamily="34" charset="0"/>
          </a:endParaRPr>
        </a:p>
      </dgm:t>
    </dgm:pt>
    <dgm:pt modelId="{75BD0C95-1A22-4A84-B1F7-9A5CC79717AE}" type="parTrans" cxnId="{D1238FC6-8D5F-4A47-863F-4A2A939504B9}">
      <dgm:prSet/>
      <dgm:spPr/>
      <dgm:t>
        <a:bodyPr/>
        <a:lstStyle/>
        <a:p>
          <a:endParaRPr lang="en-US" sz="3200">
            <a:latin typeface="Arial" panose="020B0604020202020204" pitchFamily="34" charset="0"/>
            <a:cs typeface="Arial" panose="020B0604020202020204" pitchFamily="34" charset="0"/>
          </a:endParaRPr>
        </a:p>
      </dgm:t>
    </dgm:pt>
    <dgm:pt modelId="{759244A5-AB80-4F65-89B1-EECB917C7895}" type="sibTrans" cxnId="{D1238FC6-8D5F-4A47-863F-4A2A939504B9}">
      <dgm:prSet/>
      <dgm:spPr/>
      <dgm:t>
        <a:bodyPr/>
        <a:lstStyle/>
        <a:p>
          <a:endParaRPr lang="en-US" sz="3200">
            <a:latin typeface="Arial" panose="020B0604020202020204" pitchFamily="34" charset="0"/>
            <a:cs typeface="Arial" panose="020B0604020202020204" pitchFamily="34" charset="0"/>
          </a:endParaRPr>
        </a:p>
      </dgm:t>
    </dgm:pt>
    <dgm:pt modelId="{DBE261D1-8F42-4E10-A277-CB8310BD00A0}">
      <dgm:prSet custT="1"/>
      <dgm:spPr/>
      <dgm:t>
        <a:bodyPr/>
        <a:lstStyle/>
        <a:p>
          <a:r>
            <a:rPr lang="en-US" sz="2000">
              <a:latin typeface="Arial" panose="020B0604020202020204" pitchFamily="34" charset="0"/>
              <a:cs typeface="Arial" panose="020B0604020202020204" pitchFamily="34" charset="0"/>
            </a:rPr>
            <a:t>Avoid unnecessary debt</a:t>
          </a:r>
          <a:endParaRPr lang="en-US" sz="2000" i="1" dirty="0">
            <a:latin typeface="Arial" panose="020B0604020202020204" pitchFamily="34" charset="0"/>
            <a:cs typeface="Arial" panose="020B0604020202020204" pitchFamily="34" charset="0"/>
          </a:endParaRPr>
        </a:p>
      </dgm:t>
    </dgm:pt>
    <dgm:pt modelId="{494C8F38-85C0-4BFB-8C50-C3E46551FE95}" type="parTrans" cxnId="{AE57BC32-7934-4FE6-912C-F049FB391291}">
      <dgm:prSet/>
      <dgm:spPr/>
      <dgm:t>
        <a:bodyPr/>
        <a:lstStyle/>
        <a:p>
          <a:endParaRPr lang="en-US" sz="3200">
            <a:latin typeface="Arial" panose="020B0604020202020204" pitchFamily="34" charset="0"/>
            <a:cs typeface="Arial" panose="020B0604020202020204" pitchFamily="34" charset="0"/>
          </a:endParaRPr>
        </a:p>
      </dgm:t>
    </dgm:pt>
    <dgm:pt modelId="{1ED9EA99-8E69-4260-8CB6-98663698667F}" type="sibTrans" cxnId="{AE57BC32-7934-4FE6-912C-F049FB391291}">
      <dgm:prSet/>
      <dgm:spPr/>
      <dgm:t>
        <a:bodyPr/>
        <a:lstStyle/>
        <a:p>
          <a:endParaRPr lang="en-US" sz="3200">
            <a:latin typeface="Arial" panose="020B0604020202020204" pitchFamily="34" charset="0"/>
            <a:cs typeface="Arial" panose="020B0604020202020204" pitchFamily="34" charset="0"/>
          </a:endParaRPr>
        </a:p>
      </dgm:t>
    </dgm:pt>
    <dgm:pt modelId="{D70CE9AE-296C-4A05-A1C9-088E915BF266}">
      <dgm:prSet custT="1"/>
      <dgm:spPr/>
      <dgm:t>
        <a:bodyPr/>
        <a:lstStyle/>
        <a:p>
          <a:r>
            <a:rPr lang="en-US" sz="2000">
              <a:latin typeface="Arial" panose="020B0604020202020204" pitchFamily="34" charset="0"/>
              <a:cs typeface="Arial" panose="020B0604020202020204" pitchFamily="34" charset="0"/>
            </a:rPr>
            <a:t>YOU MUST stay the course</a:t>
          </a:r>
          <a:endParaRPr lang="en-US" sz="2000" b="1" dirty="0">
            <a:latin typeface="Arial" panose="020B0604020202020204" pitchFamily="34" charset="0"/>
            <a:cs typeface="Arial" panose="020B0604020202020204" pitchFamily="34" charset="0"/>
          </a:endParaRPr>
        </a:p>
      </dgm:t>
    </dgm:pt>
    <dgm:pt modelId="{6DD12E33-7471-4DB0-B769-4834D5A4B6CF}" type="parTrans" cxnId="{ECDB9E99-36CF-44C6-9A8D-DC5D94826B57}">
      <dgm:prSet/>
      <dgm:spPr/>
      <dgm:t>
        <a:bodyPr/>
        <a:lstStyle/>
        <a:p>
          <a:endParaRPr lang="en-US" sz="3200">
            <a:latin typeface="Arial" panose="020B0604020202020204" pitchFamily="34" charset="0"/>
            <a:cs typeface="Arial" panose="020B0604020202020204" pitchFamily="34" charset="0"/>
          </a:endParaRPr>
        </a:p>
      </dgm:t>
    </dgm:pt>
    <dgm:pt modelId="{A734ABFD-E9CF-4B06-A5B8-46C67C2A6CDD}" type="sibTrans" cxnId="{ECDB9E99-36CF-44C6-9A8D-DC5D94826B57}">
      <dgm:prSet/>
      <dgm:spPr/>
      <dgm:t>
        <a:bodyPr/>
        <a:lstStyle/>
        <a:p>
          <a:endParaRPr lang="en-US" sz="3200">
            <a:latin typeface="Arial" panose="020B0604020202020204" pitchFamily="34" charset="0"/>
            <a:cs typeface="Arial" panose="020B0604020202020204" pitchFamily="34" charset="0"/>
          </a:endParaRPr>
        </a:p>
      </dgm:t>
    </dgm:pt>
    <dgm:pt modelId="{AE674FDB-CFC9-4948-ACF9-73E799F4103B}">
      <dgm:prSet custT="1"/>
      <dgm:spPr/>
      <dgm:t>
        <a:bodyPr/>
        <a:lstStyle/>
        <a:p>
          <a:r>
            <a:rPr lang="en-US" sz="2000">
              <a:latin typeface="Arial" panose="020B0604020202020204" pitchFamily="34" charset="0"/>
              <a:cs typeface="Arial" panose="020B0604020202020204" pitchFamily="34" charset="0"/>
            </a:rPr>
            <a:t>You need accountability</a:t>
          </a:r>
          <a:endParaRPr lang="en-US" sz="2000" i="1" dirty="0">
            <a:latin typeface="Arial" panose="020B0604020202020204" pitchFamily="34" charset="0"/>
            <a:cs typeface="Arial" panose="020B0604020202020204" pitchFamily="34" charset="0"/>
          </a:endParaRPr>
        </a:p>
      </dgm:t>
    </dgm:pt>
    <dgm:pt modelId="{B25AA790-AC7D-4395-8C0E-3CDB7A9A0759}" type="parTrans" cxnId="{7459F553-BDF2-495F-8A00-76DAC78E8C90}">
      <dgm:prSet/>
      <dgm:spPr/>
      <dgm:t>
        <a:bodyPr/>
        <a:lstStyle/>
        <a:p>
          <a:endParaRPr lang="en-US" sz="3200">
            <a:latin typeface="Arial" panose="020B0604020202020204" pitchFamily="34" charset="0"/>
            <a:cs typeface="Arial" panose="020B0604020202020204" pitchFamily="34" charset="0"/>
          </a:endParaRPr>
        </a:p>
      </dgm:t>
    </dgm:pt>
    <dgm:pt modelId="{7D2C8862-AAD9-4903-8B59-327ECE2D4CE9}" type="sibTrans" cxnId="{7459F553-BDF2-495F-8A00-76DAC78E8C90}">
      <dgm:prSet/>
      <dgm:spPr/>
      <dgm:t>
        <a:bodyPr/>
        <a:lstStyle/>
        <a:p>
          <a:endParaRPr lang="en-US" sz="3200">
            <a:latin typeface="Arial" panose="020B0604020202020204" pitchFamily="34" charset="0"/>
            <a:cs typeface="Arial" panose="020B0604020202020204" pitchFamily="34" charset="0"/>
          </a:endParaRPr>
        </a:p>
      </dgm:t>
    </dgm:pt>
    <dgm:pt modelId="{94114B60-0B5C-4105-8587-A0CD09FC870B}">
      <dgm:prSet custT="1"/>
      <dgm:spPr/>
      <dgm:t>
        <a:bodyPr/>
        <a:lstStyle/>
        <a:p>
          <a:r>
            <a:rPr lang="en-US" sz="2000">
              <a:latin typeface="Arial" panose="020B0604020202020204" pitchFamily="34" charset="0"/>
              <a:cs typeface="Arial" panose="020B0604020202020204" pitchFamily="34" charset="0"/>
            </a:rPr>
            <a:t>Pray and remain committed</a:t>
          </a:r>
          <a:endParaRPr lang="en-US" sz="2000" b="1" dirty="0">
            <a:latin typeface="Arial" panose="020B0604020202020204" pitchFamily="34" charset="0"/>
            <a:cs typeface="Arial" panose="020B0604020202020204" pitchFamily="34" charset="0"/>
          </a:endParaRPr>
        </a:p>
      </dgm:t>
    </dgm:pt>
    <dgm:pt modelId="{394DFE24-1EAB-4573-9808-56EA6D841B42}" type="parTrans" cxnId="{40F5E108-6964-4450-BCA5-ACD5E701C5AD}">
      <dgm:prSet/>
      <dgm:spPr/>
      <dgm:t>
        <a:bodyPr/>
        <a:lstStyle/>
        <a:p>
          <a:endParaRPr lang="en-US" sz="3200">
            <a:latin typeface="Arial" panose="020B0604020202020204" pitchFamily="34" charset="0"/>
            <a:cs typeface="Arial" panose="020B0604020202020204" pitchFamily="34" charset="0"/>
          </a:endParaRPr>
        </a:p>
      </dgm:t>
    </dgm:pt>
    <dgm:pt modelId="{7DC539F2-93F3-4915-8B59-DCB9407628D6}" type="sibTrans" cxnId="{40F5E108-6964-4450-BCA5-ACD5E701C5AD}">
      <dgm:prSet/>
      <dgm:spPr/>
      <dgm:t>
        <a:bodyPr/>
        <a:lstStyle/>
        <a:p>
          <a:endParaRPr lang="en-US" sz="3200">
            <a:latin typeface="Arial" panose="020B0604020202020204" pitchFamily="34" charset="0"/>
            <a:cs typeface="Arial" panose="020B0604020202020204" pitchFamily="34" charset="0"/>
          </a:endParaRPr>
        </a:p>
      </dgm:t>
    </dgm:pt>
    <dgm:pt modelId="{B6037775-D2AA-489C-8830-95487A211463}">
      <dgm:prSet custT="1"/>
      <dgm:spPr/>
      <dgm:t>
        <a:bodyPr/>
        <a:lstStyle/>
        <a:p>
          <a:r>
            <a:rPr lang="en-US" sz="2000">
              <a:latin typeface="Arial" panose="020B0604020202020204" pitchFamily="34" charset="0"/>
              <a:cs typeface="Arial" panose="020B0604020202020204" pitchFamily="34" charset="0"/>
            </a:rPr>
            <a:t>FULL steward – it is the whole – not pieces that get the victory			</a:t>
          </a:r>
          <a:endParaRPr lang="en-US" sz="2000" dirty="0">
            <a:latin typeface="Arial" panose="020B0604020202020204" pitchFamily="34" charset="0"/>
            <a:cs typeface="Arial" panose="020B0604020202020204" pitchFamily="34" charset="0"/>
          </a:endParaRPr>
        </a:p>
      </dgm:t>
    </dgm:pt>
    <dgm:pt modelId="{6DC82FAD-9BFC-479A-BBD6-9189C04542B4}" type="parTrans" cxnId="{FC03D12A-2BE1-48F0-A6E6-8394B40F6C4F}">
      <dgm:prSet/>
      <dgm:spPr/>
      <dgm:t>
        <a:bodyPr/>
        <a:lstStyle/>
        <a:p>
          <a:endParaRPr lang="en-US" sz="3200">
            <a:latin typeface="Arial" panose="020B0604020202020204" pitchFamily="34" charset="0"/>
            <a:cs typeface="Arial" panose="020B0604020202020204" pitchFamily="34" charset="0"/>
          </a:endParaRPr>
        </a:p>
      </dgm:t>
    </dgm:pt>
    <dgm:pt modelId="{D1720F73-A59D-4780-B216-BE6C04560476}" type="sibTrans" cxnId="{FC03D12A-2BE1-48F0-A6E6-8394B40F6C4F}">
      <dgm:prSet/>
      <dgm:spPr/>
      <dgm:t>
        <a:bodyPr/>
        <a:lstStyle/>
        <a:p>
          <a:endParaRPr lang="en-US" sz="3200">
            <a:latin typeface="Arial" panose="020B0604020202020204" pitchFamily="34" charset="0"/>
            <a:cs typeface="Arial" panose="020B0604020202020204" pitchFamily="34" charset="0"/>
          </a:endParaRPr>
        </a:p>
      </dgm:t>
    </dgm:pt>
    <dgm:pt modelId="{380C083F-B75D-4874-8CF3-B2732BB813DB}" type="pres">
      <dgm:prSet presAssocID="{5FE2E469-9B88-4744-ACC4-45676878E2BB}" presName="vert0" presStyleCnt="0">
        <dgm:presLayoutVars>
          <dgm:dir/>
          <dgm:animOne val="branch"/>
          <dgm:animLvl val="lvl"/>
        </dgm:presLayoutVars>
      </dgm:prSet>
      <dgm:spPr/>
    </dgm:pt>
    <dgm:pt modelId="{B192DC2F-F7D9-4F2D-B498-5A548B9516D8}" type="pres">
      <dgm:prSet presAssocID="{0BECEAA7-A60B-4477-8359-C598FFD5ED54}" presName="thickLine" presStyleLbl="alignNode1" presStyleIdx="0" presStyleCnt="7"/>
      <dgm:spPr/>
    </dgm:pt>
    <dgm:pt modelId="{26595463-B95F-47A7-9B1D-0CFBEA895688}" type="pres">
      <dgm:prSet presAssocID="{0BECEAA7-A60B-4477-8359-C598FFD5ED54}" presName="horz1" presStyleCnt="0"/>
      <dgm:spPr/>
    </dgm:pt>
    <dgm:pt modelId="{B1721B3A-468B-496B-ACC8-6FB242DECA29}" type="pres">
      <dgm:prSet presAssocID="{0BECEAA7-A60B-4477-8359-C598FFD5ED54}" presName="tx1" presStyleLbl="revTx" presStyleIdx="0" presStyleCnt="7"/>
      <dgm:spPr/>
    </dgm:pt>
    <dgm:pt modelId="{DB6894E6-EDA9-4B47-A276-44629602BBFC}" type="pres">
      <dgm:prSet presAssocID="{0BECEAA7-A60B-4477-8359-C598FFD5ED54}" presName="vert1" presStyleCnt="0"/>
      <dgm:spPr/>
    </dgm:pt>
    <dgm:pt modelId="{B9F72951-65C1-4881-AE3B-42439FF7B44A}" type="pres">
      <dgm:prSet presAssocID="{6820C94C-42AD-4E18-A8B6-48C6F6D5CC4F}" presName="thickLine" presStyleLbl="alignNode1" presStyleIdx="1" presStyleCnt="7"/>
      <dgm:spPr/>
    </dgm:pt>
    <dgm:pt modelId="{FA712FDA-9B79-4E58-8897-18E24206A496}" type="pres">
      <dgm:prSet presAssocID="{6820C94C-42AD-4E18-A8B6-48C6F6D5CC4F}" presName="horz1" presStyleCnt="0"/>
      <dgm:spPr/>
    </dgm:pt>
    <dgm:pt modelId="{A359E964-3BEC-4DF9-ADC5-B9A9FE61ADDA}" type="pres">
      <dgm:prSet presAssocID="{6820C94C-42AD-4E18-A8B6-48C6F6D5CC4F}" presName="tx1" presStyleLbl="revTx" presStyleIdx="1" presStyleCnt="7"/>
      <dgm:spPr/>
    </dgm:pt>
    <dgm:pt modelId="{892C1293-B152-48BC-9FE0-0DDC6CD3CE7A}" type="pres">
      <dgm:prSet presAssocID="{6820C94C-42AD-4E18-A8B6-48C6F6D5CC4F}" presName="vert1" presStyleCnt="0"/>
      <dgm:spPr/>
    </dgm:pt>
    <dgm:pt modelId="{81DDD884-0FF8-409F-8DF4-67A9735C39DD}" type="pres">
      <dgm:prSet presAssocID="{DBE261D1-8F42-4E10-A277-CB8310BD00A0}" presName="thickLine" presStyleLbl="alignNode1" presStyleIdx="2" presStyleCnt="7"/>
      <dgm:spPr/>
    </dgm:pt>
    <dgm:pt modelId="{80FC8936-9759-4724-A68B-8C75562A6A17}" type="pres">
      <dgm:prSet presAssocID="{DBE261D1-8F42-4E10-A277-CB8310BD00A0}" presName="horz1" presStyleCnt="0"/>
      <dgm:spPr/>
    </dgm:pt>
    <dgm:pt modelId="{EDBE4C26-91B1-404D-9AE2-F9E3FB9EB8C2}" type="pres">
      <dgm:prSet presAssocID="{DBE261D1-8F42-4E10-A277-CB8310BD00A0}" presName="tx1" presStyleLbl="revTx" presStyleIdx="2" presStyleCnt="7"/>
      <dgm:spPr/>
    </dgm:pt>
    <dgm:pt modelId="{F027A4E4-280E-4422-A6CF-BD7524AE427D}" type="pres">
      <dgm:prSet presAssocID="{DBE261D1-8F42-4E10-A277-CB8310BD00A0}" presName="vert1" presStyleCnt="0"/>
      <dgm:spPr/>
    </dgm:pt>
    <dgm:pt modelId="{5D0A6132-0DF9-4844-BBAB-92DF7CB5CEFA}" type="pres">
      <dgm:prSet presAssocID="{D70CE9AE-296C-4A05-A1C9-088E915BF266}" presName="thickLine" presStyleLbl="alignNode1" presStyleIdx="3" presStyleCnt="7"/>
      <dgm:spPr/>
    </dgm:pt>
    <dgm:pt modelId="{9024AD01-BBDF-4EA1-8D16-B6482A02660F}" type="pres">
      <dgm:prSet presAssocID="{D70CE9AE-296C-4A05-A1C9-088E915BF266}" presName="horz1" presStyleCnt="0"/>
      <dgm:spPr/>
    </dgm:pt>
    <dgm:pt modelId="{7609D0C7-012F-451E-8575-E6A11C90D8AF}" type="pres">
      <dgm:prSet presAssocID="{D70CE9AE-296C-4A05-A1C9-088E915BF266}" presName="tx1" presStyleLbl="revTx" presStyleIdx="3" presStyleCnt="7"/>
      <dgm:spPr/>
    </dgm:pt>
    <dgm:pt modelId="{0F7AF526-A6E0-4C30-80AD-25E1D1AC1A57}" type="pres">
      <dgm:prSet presAssocID="{D70CE9AE-296C-4A05-A1C9-088E915BF266}" presName="vert1" presStyleCnt="0"/>
      <dgm:spPr/>
    </dgm:pt>
    <dgm:pt modelId="{557438B3-7CFE-494E-B364-21A19AD778CF}" type="pres">
      <dgm:prSet presAssocID="{AE674FDB-CFC9-4948-ACF9-73E799F4103B}" presName="thickLine" presStyleLbl="alignNode1" presStyleIdx="4" presStyleCnt="7"/>
      <dgm:spPr/>
    </dgm:pt>
    <dgm:pt modelId="{9C825FD6-C773-4F92-B362-A23DAC6C6564}" type="pres">
      <dgm:prSet presAssocID="{AE674FDB-CFC9-4948-ACF9-73E799F4103B}" presName="horz1" presStyleCnt="0"/>
      <dgm:spPr/>
    </dgm:pt>
    <dgm:pt modelId="{EF22BB56-4476-4592-8BA8-642ED05231DD}" type="pres">
      <dgm:prSet presAssocID="{AE674FDB-CFC9-4948-ACF9-73E799F4103B}" presName="tx1" presStyleLbl="revTx" presStyleIdx="4" presStyleCnt="7"/>
      <dgm:spPr/>
    </dgm:pt>
    <dgm:pt modelId="{DA196111-77D0-443C-BE24-1C79A3F1FBCC}" type="pres">
      <dgm:prSet presAssocID="{AE674FDB-CFC9-4948-ACF9-73E799F4103B}" presName="vert1" presStyleCnt="0"/>
      <dgm:spPr/>
    </dgm:pt>
    <dgm:pt modelId="{4C8F16FE-7D1A-478E-8A3E-E496DE5AD90A}" type="pres">
      <dgm:prSet presAssocID="{94114B60-0B5C-4105-8587-A0CD09FC870B}" presName="thickLine" presStyleLbl="alignNode1" presStyleIdx="5" presStyleCnt="7"/>
      <dgm:spPr/>
    </dgm:pt>
    <dgm:pt modelId="{A8E4CD6A-3F1E-44B8-8054-153CBD39E505}" type="pres">
      <dgm:prSet presAssocID="{94114B60-0B5C-4105-8587-A0CD09FC870B}" presName="horz1" presStyleCnt="0"/>
      <dgm:spPr/>
    </dgm:pt>
    <dgm:pt modelId="{8320AD6F-BB00-4BDD-A571-77B1150B104B}" type="pres">
      <dgm:prSet presAssocID="{94114B60-0B5C-4105-8587-A0CD09FC870B}" presName="tx1" presStyleLbl="revTx" presStyleIdx="5" presStyleCnt="7"/>
      <dgm:spPr/>
    </dgm:pt>
    <dgm:pt modelId="{7E9BF454-79FC-4B5F-846A-C1F5F0573BCB}" type="pres">
      <dgm:prSet presAssocID="{94114B60-0B5C-4105-8587-A0CD09FC870B}" presName="vert1" presStyleCnt="0"/>
      <dgm:spPr/>
    </dgm:pt>
    <dgm:pt modelId="{7DDEEDA5-A7EE-47E9-BEC2-6FE23F248E57}" type="pres">
      <dgm:prSet presAssocID="{B6037775-D2AA-489C-8830-95487A211463}" presName="thickLine" presStyleLbl="alignNode1" presStyleIdx="6" presStyleCnt="7"/>
      <dgm:spPr/>
    </dgm:pt>
    <dgm:pt modelId="{7557C58F-AF8E-4E72-8E34-8A59CC5AD61C}" type="pres">
      <dgm:prSet presAssocID="{B6037775-D2AA-489C-8830-95487A211463}" presName="horz1" presStyleCnt="0"/>
      <dgm:spPr/>
    </dgm:pt>
    <dgm:pt modelId="{0285B7B6-7D10-48D2-AE7D-A55593D58FD1}" type="pres">
      <dgm:prSet presAssocID="{B6037775-D2AA-489C-8830-95487A211463}" presName="tx1" presStyleLbl="revTx" presStyleIdx="6" presStyleCnt="7"/>
      <dgm:spPr/>
    </dgm:pt>
    <dgm:pt modelId="{58D23999-AF34-48F8-8C64-618CD00784E1}" type="pres">
      <dgm:prSet presAssocID="{B6037775-D2AA-489C-8830-95487A211463}" presName="vert1" presStyleCnt="0"/>
      <dgm:spPr/>
    </dgm:pt>
  </dgm:ptLst>
  <dgm:cxnLst>
    <dgm:cxn modelId="{40F5E108-6964-4450-BCA5-ACD5E701C5AD}" srcId="{5FE2E469-9B88-4744-ACC4-45676878E2BB}" destId="{94114B60-0B5C-4105-8587-A0CD09FC870B}" srcOrd="5" destOrd="0" parTransId="{394DFE24-1EAB-4573-9808-56EA6D841B42}" sibTransId="{7DC539F2-93F3-4915-8B59-DCB9407628D6}"/>
    <dgm:cxn modelId="{8C7F1D19-CEA7-4661-AA74-10E08450F864}" srcId="{5FE2E469-9B88-4744-ACC4-45676878E2BB}" destId="{0BECEAA7-A60B-4477-8359-C598FFD5ED54}" srcOrd="0" destOrd="0" parTransId="{17636824-F8C1-44A6-BD18-14B30AF6C9AE}" sibTransId="{1768A586-7557-4BD7-A5DF-5924EE47685B}"/>
    <dgm:cxn modelId="{CD60FC28-BE47-4208-B9B4-1D993F2DCF97}" type="presOf" srcId="{AE674FDB-CFC9-4948-ACF9-73E799F4103B}" destId="{EF22BB56-4476-4592-8BA8-642ED05231DD}" srcOrd="0" destOrd="0" presId="urn:microsoft.com/office/officeart/2008/layout/LinedList"/>
    <dgm:cxn modelId="{FC03D12A-2BE1-48F0-A6E6-8394B40F6C4F}" srcId="{5FE2E469-9B88-4744-ACC4-45676878E2BB}" destId="{B6037775-D2AA-489C-8830-95487A211463}" srcOrd="6" destOrd="0" parTransId="{6DC82FAD-9BFC-479A-BBD6-9189C04542B4}" sibTransId="{D1720F73-A59D-4780-B216-BE6C04560476}"/>
    <dgm:cxn modelId="{AE57BC32-7934-4FE6-912C-F049FB391291}" srcId="{5FE2E469-9B88-4744-ACC4-45676878E2BB}" destId="{DBE261D1-8F42-4E10-A277-CB8310BD00A0}" srcOrd="2" destOrd="0" parTransId="{494C8F38-85C0-4BFB-8C50-C3E46551FE95}" sibTransId="{1ED9EA99-8E69-4260-8CB6-98663698667F}"/>
    <dgm:cxn modelId="{04AB8462-997E-4F72-8D0D-69EA2D6CFD9A}" type="presOf" srcId="{6820C94C-42AD-4E18-A8B6-48C6F6D5CC4F}" destId="{A359E964-3BEC-4DF9-ADC5-B9A9FE61ADDA}" srcOrd="0" destOrd="0" presId="urn:microsoft.com/office/officeart/2008/layout/LinedList"/>
    <dgm:cxn modelId="{5A569E44-52FF-4BA8-B12B-D956FE1A503E}" type="presOf" srcId="{94114B60-0B5C-4105-8587-A0CD09FC870B}" destId="{8320AD6F-BB00-4BDD-A571-77B1150B104B}" srcOrd="0" destOrd="0" presId="urn:microsoft.com/office/officeart/2008/layout/LinedList"/>
    <dgm:cxn modelId="{F0D65B53-B9D2-4381-A086-AC32EC19FFF8}" type="presOf" srcId="{5FE2E469-9B88-4744-ACC4-45676878E2BB}" destId="{380C083F-B75D-4874-8CF3-B2732BB813DB}" srcOrd="0" destOrd="0" presId="urn:microsoft.com/office/officeart/2008/layout/LinedList"/>
    <dgm:cxn modelId="{7459F553-BDF2-495F-8A00-76DAC78E8C90}" srcId="{5FE2E469-9B88-4744-ACC4-45676878E2BB}" destId="{AE674FDB-CFC9-4948-ACF9-73E799F4103B}" srcOrd="4" destOrd="0" parTransId="{B25AA790-AC7D-4395-8C0E-3CDB7A9A0759}" sibTransId="{7D2C8862-AAD9-4903-8B59-327ECE2D4CE9}"/>
    <dgm:cxn modelId="{E7ACB58A-EAFC-43AF-99B3-389A4A054C41}" type="presOf" srcId="{DBE261D1-8F42-4E10-A277-CB8310BD00A0}" destId="{EDBE4C26-91B1-404D-9AE2-F9E3FB9EB8C2}" srcOrd="0" destOrd="0" presId="urn:microsoft.com/office/officeart/2008/layout/LinedList"/>
    <dgm:cxn modelId="{ECDB9E99-36CF-44C6-9A8D-DC5D94826B57}" srcId="{5FE2E469-9B88-4744-ACC4-45676878E2BB}" destId="{D70CE9AE-296C-4A05-A1C9-088E915BF266}" srcOrd="3" destOrd="0" parTransId="{6DD12E33-7471-4DB0-B769-4834D5A4B6CF}" sibTransId="{A734ABFD-E9CF-4B06-A5B8-46C67C2A6CDD}"/>
    <dgm:cxn modelId="{D1238FC6-8D5F-4A47-863F-4A2A939504B9}" srcId="{5FE2E469-9B88-4744-ACC4-45676878E2BB}" destId="{6820C94C-42AD-4E18-A8B6-48C6F6D5CC4F}" srcOrd="1" destOrd="0" parTransId="{75BD0C95-1A22-4A84-B1F7-9A5CC79717AE}" sibTransId="{759244A5-AB80-4F65-89B1-EECB917C7895}"/>
    <dgm:cxn modelId="{ED943DCB-A573-417F-AC98-AFD6524A17DA}" type="presOf" srcId="{D70CE9AE-296C-4A05-A1C9-088E915BF266}" destId="{7609D0C7-012F-451E-8575-E6A11C90D8AF}" srcOrd="0" destOrd="0" presId="urn:microsoft.com/office/officeart/2008/layout/LinedList"/>
    <dgm:cxn modelId="{82664ADE-7722-43C5-9D37-2FD3EF07F2F2}" type="presOf" srcId="{0BECEAA7-A60B-4477-8359-C598FFD5ED54}" destId="{B1721B3A-468B-496B-ACC8-6FB242DECA29}" srcOrd="0" destOrd="0" presId="urn:microsoft.com/office/officeart/2008/layout/LinedList"/>
    <dgm:cxn modelId="{9AC00DEC-FC34-473A-A9A2-6D8AC16909E5}" type="presOf" srcId="{B6037775-D2AA-489C-8830-95487A211463}" destId="{0285B7B6-7D10-48D2-AE7D-A55593D58FD1}" srcOrd="0" destOrd="0" presId="urn:microsoft.com/office/officeart/2008/layout/LinedList"/>
    <dgm:cxn modelId="{6ACF8875-375A-4AC5-A3EB-D8B937357B92}" type="presParOf" srcId="{380C083F-B75D-4874-8CF3-B2732BB813DB}" destId="{B192DC2F-F7D9-4F2D-B498-5A548B9516D8}" srcOrd="0" destOrd="0" presId="urn:microsoft.com/office/officeart/2008/layout/LinedList"/>
    <dgm:cxn modelId="{5716907A-230A-456D-85DD-E51596462620}" type="presParOf" srcId="{380C083F-B75D-4874-8CF3-B2732BB813DB}" destId="{26595463-B95F-47A7-9B1D-0CFBEA895688}" srcOrd="1" destOrd="0" presId="urn:microsoft.com/office/officeart/2008/layout/LinedList"/>
    <dgm:cxn modelId="{A9E9D147-F42A-43D7-9A5A-FE64C502589D}" type="presParOf" srcId="{26595463-B95F-47A7-9B1D-0CFBEA895688}" destId="{B1721B3A-468B-496B-ACC8-6FB242DECA29}" srcOrd="0" destOrd="0" presId="urn:microsoft.com/office/officeart/2008/layout/LinedList"/>
    <dgm:cxn modelId="{01A78D91-AA48-4D19-9E86-D83888F7E4D2}" type="presParOf" srcId="{26595463-B95F-47A7-9B1D-0CFBEA895688}" destId="{DB6894E6-EDA9-4B47-A276-44629602BBFC}" srcOrd="1" destOrd="0" presId="urn:microsoft.com/office/officeart/2008/layout/LinedList"/>
    <dgm:cxn modelId="{6314621B-9DAF-495B-9D4A-C7BF316E6AA1}" type="presParOf" srcId="{380C083F-B75D-4874-8CF3-B2732BB813DB}" destId="{B9F72951-65C1-4881-AE3B-42439FF7B44A}" srcOrd="2" destOrd="0" presId="urn:microsoft.com/office/officeart/2008/layout/LinedList"/>
    <dgm:cxn modelId="{B8DEDB20-A0BF-40A0-B8D7-31B8C4B0A2E1}" type="presParOf" srcId="{380C083F-B75D-4874-8CF3-B2732BB813DB}" destId="{FA712FDA-9B79-4E58-8897-18E24206A496}" srcOrd="3" destOrd="0" presId="urn:microsoft.com/office/officeart/2008/layout/LinedList"/>
    <dgm:cxn modelId="{B6B126D3-3E85-4872-BBBA-04311E330390}" type="presParOf" srcId="{FA712FDA-9B79-4E58-8897-18E24206A496}" destId="{A359E964-3BEC-4DF9-ADC5-B9A9FE61ADDA}" srcOrd="0" destOrd="0" presId="urn:microsoft.com/office/officeart/2008/layout/LinedList"/>
    <dgm:cxn modelId="{3A617BC9-9D2D-45D4-9E3D-905867A2444E}" type="presParOf" srcId="{FA712FDA-9B79-4E58-8897-18E24206A496}" destId="{892C1293-B152-48BC-9FE0-0DDC6CD3CE7A}" srcOrd="1" destOrd="0" presId="urn:microsoft.com/office/officeart/2008/layout/LinedList"/>
    <dgm:cxn modelId="{D5B79174-8B4E-49F2-915D-1F987C55A0FA}" type="presParOf" srcId="{380C083F-B75D-4874-8CF3-B2732BB813DB}" destId="{81DDD884-0FF8-409F-8DF4-67A9735C39DD}" srcOrd="4" destOrd="0" presId="urn:microsoft.com/office/officeart/2008/layout/LinedList"/>
    <dgm:cxn modelId="{5B7796C7-C7E2-4F96-8C0A-47D8155B9CB2}" type="presParOf" srcId="{380C083F-B75D-4874-8CF3-B2732BB813DB}" destId="{80FC8936-9759-4724-A68B-8C75562A6A17}" srcOrd="5" destOrd="0" presId="urn:microsoft.com/office/officeart/2008/layout/LinedList"/>
    <dgm:cxn modelId="{7B273C08-7DD1-44A0-835C-1A5C7435F73E}" type="presParOf" srcId="{80FC8936-9759-4724-A68B-8C75562A6A17}" destId="{EDBE4C26-91B1-404D-9AE2-F9E3FB9EB8C2}" srcOrd="0" destOrd="0" presId="urn:microsoft.com/office/officeart/2008/layout/LinedList"/>
    <dgm:cxn modelId="{D375AAD1-F44D-47B4-A574-61133C644FC2}" type="presParOf" srcId="{80FC8936-9759-4724-A68B-8C75562A6A17}" destId="{F027A4E4-280E-4422-A6CF-BD7524AE427D}" srcOrd="1" destOrd="0" presId="urn:microsoft.com/office/officeart/2008/layout/LinedList"/>
    <dgm:cxn modelId="{19F406C9-1ED1-405A-A5B5-D87CA3D1CCC9}" type="presParOf" srcId="{380C083F-B75D-4874-8CF3-B2732BB813DB}" destId="{5D0A6132-0DF9-4844-BBAB-92DF7CB5CEFA}" srcOrd="6" destOrd="0" presId="urn:microsoft.com/office/officeart/2008/layout/LinedList"/>
    <dgm:cxn modelId="{285BD809-C0A9-4A11-9FB3-D6B2E06E5E9C}" type="presParOf" srcId="{380C083F-B75D-4874-8CF3-B2732BB813DB}" destId="{9024AD01-BBDF-4EA1-8D16-B6482A02660F}" srcOrd="7" destOrd="0" presId="urn:microsoft.com/office/officeart/2008/layout/LinedList"/>
    <dgm:cxn modelId="{EEB5088E-BA48-4BC6-A545-8CFD9D15C541}" type="presParOf" srcId="{9024AD01-BBDF-4EA1-8D16-B6482A02660F}" destId="{7609D0C7-012F-451E-8575-E6A11C90D8AF}" srcOrd="0" destOrd="0" presId="urn:microsoft.com/office/officeart/2008/layout/LinedList"/>
    <dgm:cxn modelId="{8BEE78B8-9322-43EA-BC5A-D117BD978BD6}" type="presParOf" srcId="{9024AD01-BBDF-4EA1-8D16-B6482A02660F}" destId="{0F7AF526-A6E0-4C30-80AD-25E1D1AC1A57}" srcOrd="1" destOrd="0" presId="urn:microsoft.com/office/officeart/2008/layout/LinedList"/>
    <dgm:cxn modelId="{952A1220-50B8-424D-95CC-80A1CEE1B7BF}" type="presParOf" srcId="{380C083F-B75D-4874-8CF3-B2732BB813DB}" destId="{557438B3-7CFE-494E-B364-21A19AD778CF}" srcOrd="8" destOrd="0" presId="urn:microsoft.com/office/officeart/2008/layout/LinedList"/>
    <dgm:cxn modelId="{C42271AD-05D5-4F15-B5BA-0DC3D8F34B70}" type="presParOf" srcId="{380C083F-B75D-4874-8CF3-B2732BB813DB}" destId="{9C825FD6-C773-4F92-B362-A23DAC6C6564}" srcOrd="9" destOrd="0" presId="urn:microsoft.com/office/officeart/2008/layout/LinedList"/>
    <dgm:cxn modelId="{0CADC9F4-2810-4DF2-B027-BE452349C893}" type="presParOf" srcId="{9C825FD6-C773-4F92-B362-A23DAC6C6564}" destId="{EF22BB56-4476-4592-8BA8-642ED05231DD}" srcOrd="0" destOrd="0" presId="urn:microsoft.com/office/officeart/2008/layout/LinedList"/>
    <dgm:cxn modelId="{1AB3D61C-43F4-404B-90D6-5816A35A7E27}" type="presParOf" srcId="{9C825FD6-C773-4F92-B362-A23DAC6C6564}" destId="{DA196111-77D0-443C-BE24-1C79A3F1FBCC}" srcOrd="1" destOrd="0" presId="urn:microsoft.com/office/officeart/2008/layout/LinedList"/>
    <dgm:cxn modelId="{BD5736FD-4E91-4E88-B928-FF90E5FF6AB1}" type="presParOf" srcId="{380C083F-B75D-4874-8CF3-B2732BB813DB}" destId="{4C8F16FE-7D1A-478E-8A3E-E496DE5AD90A}" srcOrd="10" destOrd="0" presId="urn:microsoft.com/office/officeart/2008/layout/LinedList"/>
    <dgm:cxn modelId="{08622AC6-8C7B-4C00-B648-34D731FF1ADD}" type="presParOf" srcId="{380C083F-B75D-4874-8CF3-B2732BB813DB}" destId="{A8E4CD6A-3F1E-44B8-8054-153CBD39E505}" srcOrd="11" destOrd="0" presId="urn:microsoft.com/office/officeart/2008/layout/LinedList"/>
    <dgm:cxn modelId="{3CBEFC73-0FBF-42BE-AF19-8329016C794E}" type="presParOf" srcId="{A8E4CD6A-3F1E-44B8-8054-153CBD39E505}" destId="{8320AD6F-BB00-4BDD-A571-77B1150B104B}" srcOrd="0" destOrd="0" presId="urn:microsoft.com/office/officeart/2008/layout/LinedList"/>
    <dgm:cxn modelId="{D5DEF3BE-ABA4-4F68-90D6-F4901B984314}" type="presParOf" srcId="{A8E4CD6A-3F1E-44B8-8054-153CBD39E505}" destId="{7E9BF454-79FC-4B5F-846A-C1F5F0573BCB}" srcOrd="1" destOrd="0" presId="urn:microsoft.com/office/officeart/2008/layout/LinedList"/>
    <dgm:cxn modelId="{00DF2AC5-476C-415F-BDA5-585951D196C3}" type="presParOf" srcId="{380C083F-B75D-4874-8CF3-B2732BB813DB}" destId="{7DDEEDA5-A7EE-47E9-BEC2-6FE23F248E57}" srcOrd="12" destOrd="0" presId="urn:microsoft.com/office/officeart/2008/layout/LinedList"/>
    <dgm:cxn modelId="{CC509907-2B31-4F8F-A27F-BEA51E3E221F}" type="presParOf" srcId="{380C083F-B75D-4874-8CF3-B2732BB813DB}" destId="{7557C58F-AF8E-4E72-8E34-8A59CC5AD61C}" srcOrd="13" destOrd="0" presId="urn:microsoft.com/office/officeart/2008/layout/LinedList"/>
    <dgm:cxn modelId="{BE032EEB-9805-48C9-A127-C28AAB304B2A}" type="presParOf" srcId="{7557C58F-AF8E-4E72-8E34-8A59CC5AD61C}" destId="{0285B7B6-7D10-48D2-AE7D-A55593D58FD1}" srcOrd="0" destOrd="0" presId="urn:microsoft.com/office/officeart/2008/layout/LinedList"/>
    <dgm:cxn modelId="{772C2FA2-AF20-414C-BF18-1A4A1DE0C3D1}" type="presParOf" srcId="{7557C58F-AF8E-4E72-8E34-8A59CC5AD61C}" destId="{58D23999-AF34-48F8-8C64-618CD00784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6EEF1-230E-4515-9506-A0A48CF819B7}">
      <dsp:nvSpPr>
        <dsp:cNvPr id="0" name=""/>
        <dsp:cNvSpPr/>
      </dsp:nvSpPr>
      <dsp:spPr>
        <a:xfrm>
          <a:off x="8615381" y="1521464"/>
          <a:ext cx="2299753" cy="1149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defRPr cap="all"/>
          </a:pPr>
          <a:r>
            <a:rPr lang="en-US" sz="3300" kern="1200" dirty="0"/>
            <a:t>DEBT</a:t>
          </a:r>
        </a:p>
      </dsp:txBody>
      <dsp:txXfrm>
        <a:off x="8649060" y="1555143"/>
        <a:ext cx="2232395" cy="1082518"/>
      </dsp:txXfrm>
    </dsp:sp>
    <dsp:sp modelId="{891CC293-27DF-4EFB-9E08-7E7E1FC9212B}">
      <dsp:nvSpPr>
        <dsp:cNvPr id="0" name=""/>
        <dsp:cNvSpPr/>
      </dsp:nvSpPr>
      <dsp:spPr>
        <a:xfrm>
          <a:off x="2876692" y="1521464"/>
          <a:ext cx="2299753" cy="11498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defRPr cap="all"/>
          </a:pPr>
          <a:r>
            <a:rPr lang="en-US" sz="3300" kern="1200" dirty="0"/>
            <a:t>SAVINGS</a:t>
          </a:r>
        </a:p>
      </dsp:txBody>
      <dsp:txXfrm>
        <a:off x="2910371" y="1555143"/>
        <a:ext cx="2232395" cy="1082518"/>
      </dsp:txXfrm>
    </dsp:sp>
    <dsp:sp modelId="{F9CFEC45-B246-425E-B20B-02B74A106F13}">
      <dsp:nvSpPr>
        <dsp:cNvPr id="0" name=""/>
        <dsp:cNvSpPr/>
      </dsp:nvSpPr>
      <dsp:spPr>
        <a:xfrm>
          <a:off x="5751383" y="1521464"/>
          <a:ext cx="2299753" cy="11498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defRPr cap="all"/>
          </a:pPr>
          <a:r>
            <a:rPr lang="en-US" sz="3300" kern="1200"/>
            <a:t>Budgeting</a:t>
          </a:r>
        </a:p>
      </dsp:txBody>
      <dsp:txXfrm>
        <a:off x="5785062" y="1555143"/>
        <a:ext cx="2232395" cy="1082518"/>
      </dsp:txXfrm>
    </dsp:sp>
    <dsp:sp modelId="{66ED82DD-E234-45E3-B8C8-6E972A2C6E6D}">
      <dsp:nvSpPr>
        <dsp:cNvPr id="0" name=""/>
        <dsp:cNvSpPr/>
      </dsp:nvSpPr>
      <dsp:spPr>
        <a:xfrm>
          <a:off x="0" y="1531663"/>
          <a:ext cx="2299753" cy="11498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defRPr cap="all"/>
          </a:pPr>
          <a:r>
            <a:rPr lang="en-US" sz="3300" kern="1200" dirty="0"/>
            <a:t>RECAP</a:t>
          </a:r>
        </a:p>
      </dsp:txBody>
      <dsp:txXfrm>
        <a:off x="33679" y="1565342"/>
        <a:ext cx="2232395" cy="10825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7AB5A-111C-4EB0-852D-9CD6B80A4452}">
      <dsp:nvSpPr>
        <dsp:cNvPr id="0" name=""/>
        <dsp:cNvSpPr/>
      </dsp:nvSpPr>
      <dsp:spPr>
        <a:xfrm>
          <a:off x="0" y="657"/>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2669D-FA92-46A6-95CA-2D0D98DCC6DD}">
      <dsp:nvSpPr>
        <dsp:cNvPr id="0" name=""/>
        <dsp:cNvSpPr/>
      </dsp:nvSpPr>
      <dsp:spPr>
        <a:xfrm>
          <a:off x="0" y="657"/>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G 	- 	Giving</a:t>
          </a:r>
          <a:endParaRPr lang="en-US" sz="2700" kern="1200"/>
        </a:p>
      </dsp:txBody>
      <dsp:txXfrm>
        <a:off x="0" y="657"/>
        <a:ext cx="5558489" cy="597907"/>
      </dsp:txXfrm>
    </dsp:sp>
    <dsp:sp modelId="{515E59C5-E450-4787-BA2A-C8F078356DF5}">
      <dsp:nvSpPr>
        <dsp:cNvPr id="0" name=""/>
        <dsp:cNvSpPr/>
      </dsp:nvSpPr>
      <dsp:spPr>
        <a:xfrm>
          <a:off x="0" y="598564"/>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2DE45-DC0B-4BEF-928F-B1BF73B5A9D6}">
      <dsp:nvSpPr>
        <dsp:cNvPr id="0" name=""/>
        <dsp:cNvSpPr/>
      </dsp:nvSpPr>
      <dsp:spPr>
        <a:xfrm>
          <a:off x="0" y="598564"/>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O 	- 	Obedient</a:t>
          </a:r>
          <a:endParaRPr lang="en-US" sz="2700" kern="1200"/>
        </a:p>
      </dsp:txBody>
      <dsp:txXfrm>
        <a:off x="0" y="598564"/>
        <a:ext cx="5558489" cy="597907"/>
      </dsp:txXfrm>
    </dsp:sp>
    <dsp:sp modelId="{ADBD7D02-71DE-439B-86E8-F6FA7E91C6FB}">
      <dsp:nvSpPr>
        <dsp:cNvPr id="0" name=""/>
        <dsp:cNvSpPr/>
      </dsp:nvSpPr>
      <dsp:spPr>
        <a:xfrm>
          <a:off x="0" y="1196472"/>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FD823-9B3E-48BF-8926-4061E3D430B8}">
      <dsp:nvSpPr>
        <dsp:cNvPr id="0" name=""/>
        <dsp:cNvSpPr/>
      </dsp:nvSpPr>
      <dsp:spPr>
        <a:xfrm>
          <a:off x="0" y="1196472"/>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D 	- 	Debt</a:t>
          </a:r>
          <a:endParaRPr lang="en-US" sz="2700" kern="1200"/>
        </a:p>
      </dsp:txBody>
      <dsp:txXfrm>
        <a:off x="0" y="1196472"/>
        <a:ext cx="5558489" cy="597907"/>
      </dsp:txXfrm>
    </dsp:sp>
    <dsp:sp modelId="{ED222BCB-1BB3-4D01-9E08-2097B61A29ED}">
      <dsp:nvSpPr>
        <dsp:cNvPr id="0" name=""/>
        <dsp:cNvSpPr/>
      </dsp:nvSpPr>
      <dsp:spPr>
        <a:xfrm>
          <a:off x="0" y="1794380"/>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2049B-FDC5-463F-98CD-52C56D91B484}">
      <dsp:nvSpPr>
        <dsp:cNvPr id="0" name=""/>
        <dsp:cNvSpPr/>
      </dsp:nvSpPr>
      <dsp:spPr>
        <a:xfrm>
          <a:off x="0" y="1794380"/>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S  	- 	Savings</a:t>
          </a:r>
          <a:endParaRPr lang="en-US" sz="2700" kern="1200"/>
        </a:p>
      </dsp:txBody>
      <dsp:txXfrm>
        <a:off x="0" y="1794380"/>
        <a:ext cx="5558489" cy="597907"/>
      </dsp:txXfrm>
    </dsp:sp>
    <dsp:sp modelId="{D039AE04-815A-466B-B5E1-E5EC07404BEE}">
      <dsp:nvSpPr>
        <dsp:cNvPr id="0" name=""/>
        <dsp:cNvSpPr/>
      </dsp:nvSpPr>
      <dsp:spPr>
        <a:xfrm>
          <a:off x="0" y="2392288"/>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B4B80-F85D-44BC-BDA2-B3F854248BC4}">
      <dsp:nvSpPr>
        <dsp:cNvPr id="0" name=""/>
        <dsp:cNvSpPr/>
      </dsp:nvSpPr>
      <dsp:spPr>
        <a:xfrm>
          <a:off x="0" y="2392288"/>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M 	- 	Manage it</a:t>
          </a:r>
          <a:endParaRPr lang="en-US" sz="2700" kern="1200"/>
        </a:p>
      </dsp:txBody>
      <dsp:txXfrm>
        <a:off x="0" y="2392288"/>
        <a:ext cx="5558489" cy="597907"/>
      </dsp:txXfrm>
    </dsp:sp>
    <dsp:sp modelId="{3A639F67-C15B-475B-BF52-9870747B4F51}">
      <dsp:nvSpPr>
        <dsp:cNvPr id="0" name=""/>
        <dsp:cNvSpPr/>
      </dsp:nvSpPr>
      <dsp:spPr>
        <a:xfrm>
          <a:off x="0" y="2990195"/>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80133-2FE4-4907-B680-EF198E5B679C}">
      <dsp:nvSpPr>
        <dsp:cNvPr id="0" name=""/>
        <dsp:cNvSpPr/>
      </dsp:nvSpPr>
      <dsp:spPr>
        <a:xfrm>
          <a:off x="0" y="2990195"/>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O	- 	Offerings</a:t>
          </a:r>
          <a:endParaRPr lang="en-US" sz="2700" kern="1200"/>
        </a:p>
      </dsp:txBody>
      <dsp:txXfrm>
        <a:off x="0" y="2990195"/>
        <a:ext cx="5558489" cy="597907"/>
      </dsp:txXfrm>
    </dsp:sp>
    <dsp:sp modelId="{B1F84684-60DD-4FAF-93FD-F24DA31FEB5F}">
      <dsp:nvSpPr>
        <dsp:cNvPr id="0" name=""/>
        <dsp:cNvSpPr/>
      </dsp:nvSpPr>
      <dsp:spPr>
        <a:xfrm>
          <a:off x="0" y="3588103"/>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EC23A-0FC3-4169-B294-D22034FB9352}">
      <dsp:nvSpPr>
        <dsp:cNvPr id="0" name=""/>
        <dsp:cNvSpPr/>
      </dsp:nvSpPr>
      <dsp:spPr>
        <a:xfrm>
          <a:off x="0" y="3588103"/>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N	-	Net worth</a:t>
          </a:r>
          <a:endParaRPr lang="en-US" sz="2700" kern="1200"/>
        </a:p>
      </dsp:txBody>
      <dsp:txXfrm>
        <a:off x="0" y="3588103"/>
        <a:ext cx="5558489" cy="597907"/>
      </dsp:txXfrm>
    </dsp:sp>
    <dsp:sp modelId="{995C5066-9ABC-4ADC-A01B-C278F7B592C5}">
      <dsp:nvSpPr>
        <dsp:cNvPr id="0" name=""/>
        <dsp:cNvSpPr/>
      </dsp:nvSpPr>
      <dsp:spPr>
        <a:xfrm>
          <a:off x="0" y="4186011"/>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4856F-9952-481D-829D-94BEDD20591C}">
      <dsp:nvSpPr>
        <dsp:cNvPr id="0" name=""/>
        <dsp:cNvSpPr/>
      </dsp:nvSpPr>
      <dsp:spPr>
        <a:xfrm>
          <a:off x="0" y="4186011"/>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E	-	Equity</a:t>
          </a:r>
          <a:endParaRPr lang="en-US" sz="2700" kern="1200"/>
        </a:p>
      </dsp:txBody>
      <dsp:txXfrm>
        <a:off x="0" y="4186011"/>
        <a:ext cx="5558489" cy="597907"/>
      </dsp:txXfrm>
    </dsp:sp>
    <dsp:sp modelId="{8F8F9FCB-35C2-4866-8708-BC2302EADBD0}">
      <dsp:nvSpPr>
        <dsp:cNvPr id="0" name=""/>
        <dsp:cNvSpPr/>
      </dsp:nvSpPr>
      <dsp:spPr>
        <a:xfrm>
          <a:off x="0" y="4783919"/>
          <a:ext cx="5558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BD486-AD39-4E55-AB55-4CAD34E33AE1}">
      <dsp:nvSpPr>
        <dsp:cNvPr id="0" name=""/>
        <dsp:cNvSpPr/>
      </dsp:nvSpPr>
      <dsp:spPr>
        <a:xfrm>
          <a:off x="0" y="4783919"/>
          <a:ext cx="5558489" cy="59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Y	-	Yield</a:t>
          </a:r>
          <a:endParaRPr lang="en-US" sz="2700" kern="1200"/>
        </a:p>
      </dsp:txBody>
      <dsp:txXfrm>
        <a:off x="0" y="4783919"/>
        <a:ext cx="5558489" cy="597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539E-1A22-490C-B4B9-DD9FC2008378}">
      <dsp:nvSpPr>
        <dsp:cNvPr id="0" name=""/>
        <dsp:cNvSpPr/>
      </dsp:nvSpPr>
      <dsp:spPr>
        <a:xfrm>
          <a:off x="0" y="531"/>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F5183A-87A0-49A8-87B9-EE66337A7BD6}">
      <dsp:nvSpPr>
        <dsp:cNvPr id="0" name=""/>
        <dsp:cNvSpPr/>
      </dsp:nvSpPr>
      <dsp:spPr>
        <a:xfrm>
          <a:off x="0" y="531"/>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Money is clearly important to God so it should be to us.</a:t>
          </a:r>
        </a:p>
      </dsp:txBody>
      <dsp:txXfrm>
        <a:off x="0" y="531"/>
        <a:ext cx="5393361" cy="621467"/>
      </dsp:txXfrm>
    </dsp:sp>
    <dsp:sp modelId="{759C3C7A-A783-4505-9068-C0532F591878}">
      <dsp:nvSpPr>
        <dsp:cNvPr id="0" name=""/>
        <dsp:cNvSpPr/>
      </dsp:nvSpPr>
      <dsp:spPr>
        <a:xfrm>
          <a:off x="0" y="621999"/>
          <a:ext cx="539336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BA24F1B-4E7F-413C-AC94-29BCE70C4A13}">
      <dsp:nvSpPr>
        <dsp:cNvPr id="0" name=""/>
        <dsp:cNvSpPr/>
      </dsp:nvSpPr>
      <dsp:spPr>
        <a:xfrm>
          <a:off x="0" y="621999"/>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God owns it all.</a:t>
          </a:r>
        </a:p>
      </dsp:txBody>
      <dsp:txXfrm>
        <a:off x="0" y="621999"/>
        <a:ext cx="5393361" cy="621467"/>
      </dsp:txXfrm>
    </dsp:sp>
    <dsp:sp modelId="{169270A1-1263-4BA2-99D0-CD60DB7169C2}">
      <dsp:nvSpPr>
        <dsp:cNvPr id="0" name=""/>
        <dsp:cNvSpPr/>
      </dsp:nvSpPr>
      <dsp:spPr>
        <a:xfrm>
          <a:off x="0" y="1243467"/>
          <a:ext cx="539336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A018D5-F4C4-448A-AC7E-8F29B384C25F}">
      <dsp:nvSpPr>
        <dsp:cNvPr id="0" name=""/>
        <dsp:cNvSpPr/>
      </dsp:nvSpPr>
      <dsp:spPr>
        <a:xfrm>
          <a:off x="0" y="1243467"/>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u="sng" kern="1200" dirty="0"/>
            <a:t>We are managers (not owners</a:t>
          </a:r>
          <a:r>
            <a:rPr lang="en-US" sz="2000" kern="1200" dirty="0"/>
            <a:t>). We must manage “our” money </a:t>
          </a:r>
          <a:r>
            <a:rPr lang="en-US" sz="2000" i="1" kern="1200" dirty="0"/>
            <a:t>for the glory of God.</a:t>
          </a:r>
        </a:p>
      </dsp:txBody>
      <dsp:txXfrm>
        <a:off x="0" y="1243467"/>
        <a:ext cx="5393361" cy="621467"/>
      </dsp:txXfrm>
    </dsp:sp>
    <dsp:sp modelId="{6367629B-646A-4FEE-9C44-5DA814874EC4}">
      <dsp:nvSpPr>
        <dsp:cNvPr id="0" name=""/>
        <dsp:cNvSpPr/>
      </dsp:nvSpPr>
      <dsp:spPr>
        <a:xfrm>
          <a:off x="0" y="1864935"/>
          <a:ext cx="539336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0F1939-A6B7-4C06-8040-278462ED5731}">
      <dsp:nvSpPr>
        <dsp:cNvPr id="0" name=""/>
        <dsp:cNvSpPr/>
      </dsp:nvSpPr>
      <dsp:spPr>
        <a:xfrm>
          <a:off x="0" y="1864935"/>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We are blessed </a:t>
          </a:r>
          <a:r>
            <a:rPr lang="en-US" sz="2000" b="1" kern="1200" dirty="0"/>
            <a:t>TO BE A BLESSING</a:t>
          </a:r>
        </a:p>
      </dsp:txBody>
      <dsp:txXfrm>
        <a:off x="0" y="1864935"/>
        <a:ext cx="5393361" cy="621467"/>
      </dsp:txXfrm>
    </dsp:sp>
    <dsp:sp modelId="{306F0C14-8F91-4240-88DB-64602C159485}">
      <dsp:nvSpPr>
        <dsp:cNvPr id="0" name=""/>
        <dsp:cNvSpPr/>
      </dsp:nvSpPr>
      <dsp:spPr>
        <a:xfrm>
          <a:off x="0" y="2486402"/>
          <a:ext cx="539336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BB68CB3-1840-420D-AFAD-3BC99355D0AD}">
      <dsp:nvSpPr>
        <dsp:cNvPr id="0" name=""/>
        <dsp:cNvSpPr/>
      </dsp:nvSpPr>
      <dsp:spPr>
        <a:xfrm>
          <a:off x="0" y="2486402"/>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It is a </a:t>
          </a:r>
          <a:r>
            <a:rPr lang="en-US" sz="2000" b="1" i="1" kern="1200" dirty="0"/>
            <a:t>Heart Issue</a:t>
          </a:r>
        </a:p>
      </dsp:txBody>
      <dsp:txXfrm>
        <a:off x="0" y="2486402"/>
        <a:ext cx="5393361" cy="621467"/>
      </dsp:txXfrm>
    </dsp:sp>
    <dsp:sp modelId="{45E86F43-1920-4CE3-B1B3-BA10B682698B}">
      <dsp:nvSpPr>
        <dsp:cNvPr id="0" name=""/>
        <dsp:cNvSpPr/>
      </dsp:nvSpPr>
      <dsp:spPr>
        <a:xfrm>
          <a:off x="0" y="3107870"/>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731261-A86C-4C26-B71B-D2089B4EF7B6}">
      <dsp:nvSpPr>
        <dsp:cNvPr id="0" name=""/>
        <dsp:cNvSpPr/>
      </dsp:nvSpPr>
      <dsp:spPr>
        <a:xfrm>
          <a:off x="0" y="3107870"/>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God desires </a:t>
          </a:r>
          <a:r>
            <a:rPr lang="en-US" sz="2000" b="1" kern="1200" dirty="0"/>
            <a:t>Obedience</a:t>
          </a:r>
        </a:p>
      </dsp:txBody>
      <dsp:txXfrm>
        <a:off x="0" y="3107870"/>
        <a:ext cx="5393361" cy="621467"/>
      </dsp:txXfrm>
    </dsp:sp>
    <dsp:sp modelId="{0B9AE976-3AB1-4873-A5BF-CBF712B1B56D}">
      <dsp:nvSpPr>
        <dsp:cNvPr id="0" name=""/>
        <dsp:cNvSpPr/>
      </dsp:nvSpPr>
      <dsp:spPr>
        <a:xfrm>
          <a:off x="0" y="3729338"/>
          <a:ext cx="539336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59ADD08-1527-40BF-924F-6F21EDEE9743}">
      <dsp:nvSpPr>
        <dsp:cNvPr id="0" name=""/>
        <dsp:cNvSpPr/>
      </dsp:nvSpPr>
      <dsp:spPr>
        <a:xfrm>
          <a:off x="0" y="3729338"/>
          <a:ext cx="539336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If we </a:t>
          </a:r>
          <a:r>
            <a:rPr lang="en-US" sz="2000" kern="1200" dirty="0"/>
            <a:t>are Faithful…</a:t>
          </a:r>
          <a:r>
            <a:rPr lang="en-US" sz="2000" b="1" kern="1200" dirty="0"/>
            <a:t>HE will </a:t>
          </a:r>
          <a:r>
            <a:rPr lang="en-US" sz="2000" kern="1200" dirty="0"/>
            <a:t>prosper us…</a:t>
          </a:r>
        </a:p>
      </dsp:txBody>
      <dsp:txXfrm>
        <a:off x="0" y="3729338"/>
        <a:ext cx="5393361" cy="62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423CE-2094-463E-B7BF-1AD8D76866B3}">
      <dsp:nvSpPr>
        <dsp:cNvPr id="0" name=""/>
        <dsp:cNvSpPr/>
      </dsp:nvSpPr>
      <dsp:spPr>
        <a:xfrm>
          <a:off x="0" y="4350"/>
          <a:ext cx="7226055" cy="16857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Proverbs 22:7 </a:t>
          </a:r>
          <a:r>
            <a:rPr lang="en-US" sz="2000" kern="1200" dirty="0"/>
            <a:t>“</a:t>
          </a:r>
          <a:r>
            <a:rPr lang="en-US" sz="2000" b="1" kern="1200" dirty="0"/>
            <a:t>If you borrow with interest, you’ll end up serving the interests of your creditors, for the rich rule over the poor </a:t>
          </a:r>
          <a:r>
            <a:rPr lang="en-US" sz="2000" b="1" u="sng" kern="1200" dirty="0"/>
            <a:t>and the borrower is the slave to the lender</a:t>
          </a:r>
          <a:r>
            <a:rPr lang="en-US" sz="2000" b="1" kern="1200" dirty="0"/>
            <a:t>.</a:t>
          </a:r>
          <a:r>
            <a:rPr lang="en-US" sz="2000" kern="1200" dirty="0"/>
            <a:t>” </a:t>
          </a:r>
        </a:p>
      </dsp:txBody>
      <dsp:txXfrm>
        <a:off x="82291" y="86641"/>
        <a:ext cx="7061473" cy="1521164"/>
      </dsp:txXfrm>
    </dsp:sp>
    <dsp:sp modelId="{748BD24B-ABDE-4681-906C-51873D320AC6}">
      <dsp:nvSpPr>
        <dsp:cNvPr id="0" name=""/>
        <dsp:cNvSpPr/>
      </dsp:nvSpPr>
      <dsp:spPr>
        <a:xfrm>
          <a:off x="0" y="1700798"/>
          <a:ext cx="7226055" cy="168574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b="1" kern="1200" dirty="0"/>
        </a:p>
        <a:p>
          <a:pPr marL="0" lvl="0" indent="0" algn="l" defTabSz="889000">
            <a:lnSpc>
              <a:spcPct val="90000"/>
            </a:lnSpc>
            <a:spcBef>
              <a:spcPct val="0"/>
            </a:spcBef>
            <a:spcAft>
              <a:spcPct val="35000"/>
            </a:spcAft>
            <a:buNone/>
          </a:pPr>
          <a:r>
            <a:rPr lang="en-US" sz="2000" b="1" kern="1200" dirty="0"/>
            <a:t>Proverbs 37:21 “</a:t>
          </a:r>
          <a:r>
            <a:rPr lang="en-US" sz="2000" b="1" u="sng" kern="1200" dirty="0"/>
            <a:t>The wicked borrow and pay not again [for they may be unable], but the [uncompromisingly] righteous deal kindly and give [for they are able].</a:t>
          </a:r>
          <a:r>
            <a:rPr lang="en-US" sz="2000" b="1" kern="1200" dirty="0"/>
            <a:t>”</a:t>
          </a:r>
          <a:endParaRPr lang="en-US" sz="2000" kern="1200" dirty="0"/>
        </a:p>
        <a:p>
          <a:pPr marL="0" lvl="0" indent="0" algn="l" defTabSz="889000">
            <a:lnSpc>
              <a:spcPct val="90000"/>
            </a:lnSpc>
            <a:spcBef>
              <a:spcPct val="0"/>
            </a:spcBef>
            <a:spcAft>
              <a:spcPct val="35000"/>
            </a:spcAft>
            <a:buNone/>
          </a:pPr>
          <a:endParaRPr lang="en-US" sz="1600" kern="1200" dirty="0"/>
        </a:p>
        <a:p>
          <a:pPr marL="0" lvl="0" indent="0" algn="l" defTabSz="889000">
            <a:lnSpc>
              <a:spcPct val="90000"/>
            </a:lnSpc>
            <a:spcBef>
              <a:spcPct val="0"/>
            </a:spcBef>
            <a:spcAft>
              <a:spcPct val="35000"/>
            </a:spcAft>
            <a:buNone/>
          </a:pPr>
          <a:endParaRPr lang="en-US" sz="1600" kern="1200" dirty="0"/>
        </a:p>
      </dsp:txBody>
      <dsp:txXfrm>
        <a:off x="82291" y="1783089"/>
        <a:ext cx="7061473" cy="1521164"/>
      </dsp:txXfrm>
    </dsp:sp>
    <dsp:sp modelId="{5BB9DF69-4B0F-4624-B717-F1342B7B740F}">
      <dsp:nvSpPr>
        <dsp:cNvPr id="0" name=""/>
        <dsp:cNvSpPr/>
      </dsp:nvSpPr>
      <dsp:spPr>
        <a:xfrm>
          <a:off x="0" y="3397247"/>
          <a:ext cx="7226055" cy="168574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Deuteronomy 28:12 “The Lord will open for you his rich storehouse, the heavens, to give the rain of your land in its season and to bless all your undertakings. You will lend to many nations, but you will not borrow.”</a:t>
          </a:r>
          <a:endParaRPr lang="en-US" sz="2000" kern="1200" dirty="0"/>
        </a:p>
      </dsp:txBody>
      <dsp:txXfrm>
        <a:off x="82291" y="3479538"/>
        <a:ext cx="7061473" cy="1521164"/>
      </dsp:txXfrm>
    </dsp:sp>
    <dsp:sp modelId="{03D77D9A-DD12-401E-9F67-C5EF6F745428}">
      <dsp:nvSpPr>
        <dsp:cNvPr id="0" name=""/>
        <dsp:cNvSpPr/>
      </dsp:nvSpPr>
      <dsp:spPr>
        <a:xfrm>
          <a:off x="0" y="5093695"/>
          <a:ext cx="7226055" cy="16857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Proverbs 11:15 “There’s danger in putting up security for a stranger’s debt</a:t>
          </a:r>
          <a:r>
            <a:rPr lang="en-US" sz="2000" b="1" i="0" u="sng" kern="1200" dirty="0"/>
            <a:t>; it’s safer to not guarantee another person’s debt</a:t>
          </a:r>
          <a:r>
            <a:rPr lang="en-US" sz="2000" b="1" i="0" kern="1200" dirty="0"/>
            <a:t>.”</a:t>
          </a:r>
          <a:endParaRPr lang="en-US" sz="2000" kern="1200" dirty="0"/>
        </a:p>
      </dsp:txBody>
      <dsp:txXfrm>
        <a:off x="82291" y="5175986"/>
        <a:ext cx="7061473" cy="1521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F2299-FB29-4BB6-A269-F704D0A1AF50}">
      <dsp:nvSpPr>
        <dsp:cNvPr id="0" name=""/>
        <dsp:cNvSpPr/>
      </dsp:nvSpPr>
      <dsp:spPr>
        <a:xfrm>
          <a:off x="1827912" y="439046"/>
          <a:ext cx="338410" cy="91440"/>
        </a:xfrm>
        <a:custGeom>
          <a:avLst/>
          <a:gdLst/>
          <a:ahLst/>
          <a:cxnLst/>
          <a:rect l="0" t="0" r="0" b="0"/>
          <a:pathLst>
            <a:path>
              <a:moveTo>
                <a:pt x="0" y="45720"/>
              </a:moveTo>
              <a:lnTo>
                <a:pt x="33841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7891" y="482920"/>
        <a:ext cx="18450" cy="3693"/>
      </dsp:txXfrm>
    </dsp:sp>
    <dsp:sp modelId="{7C97288C-8D60-4EEC-AAA9-D899B92A3E5D}">
      <dsp:nvSpPr>
        <dsp:cNvPr id="0" name=""/>
        <dsp:cNvSpPr/>
      </dsp:nvSpPr>
      <dsp:spPr>
        <a:xfrm>
          <a:off x="225320" y="3449"/>
          <a:ext cx="1604391" cy="9626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Only thing fast about Debt is getting in it</a:t>
          </a:r>
        </a:p>
      </dsp:txBody>
      <dsp:txXfrm>
        <a:off x="225320" y="3449"/>
        <a:ext cx="1604391" cy="962635"/>
      </dsp:txXfrm>
    </dsp:sp>
    <dsp:sp modelId="{8743CBFB-E3C9-488A-A66B-63C3422A5078}">
      <dsp:nvSpPr>
        <dsp:cNvPr id="0" name=""/>
        <dsp:cNvSpPr/>
      </dsp:nvSpPr>
      <dsp:spPr>
        <a:xfrm>
          <a:off x="3801313" y="439046"/>
          <a:ext cx="338410" cy="91440"/>
        </a:xfrm>
        <a:custGeom>
          <a:avLst/>
          <a:gdLst/>
          <a:ahLst/>
          <a:cxnLst/>
          <a:rect l="0" t="0" r="0" b="0"/>
          <a:pathLst>
            <a:path>
              <a:moveTo>
                <a:pt x="0" y="45720"/>
              </a:moveTo>
              <a:lnTo>
                <a:pt x="33841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1293" y="482920"/>
        <a:ext cx="18450" cy="3693"/>
      </dsp:txXfrm>
    </dsp:sp>
    <dsp:sp modelId="{AD177400-D6E5-4FA7-9FBB-944C139BDC35}">
      <dsp:nvSpPr>
        <dsp:cNvPr id="0" name=""/>
        <dsp:cNvSpPr/>
      </dsp:nvSpPr>
      <dsp:spPr>
        <a:xfrm>
          <a:off x="2198722" y="3449"/>
          <a:ext cx="1604391" cy="9626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Minimum payment will keep you paying the bank for years</a:t>
          </a:r>
        </a:p>
      </dsp:txBody>
      <dsp:txXfrm>
        <a:off x="2198722" y="3449"/>
        <a:ext cx="1604391" cy="962635"/>
      </dsp:txXfrm>
    </dsp:sp>
    <dsp:sp modelId="{40A81D73-2A02-47FC-BD20-D7D3801852DF}">
      <dsp:nvSpPr>
        <dsp:cNvPr id="0" name=""/>
        <dsp:cNvSpPr/>
      </dsp:nvSpPr>
      <dsp:spPr>
        <a:xfrm>
          <a:off x="1027516" y="964284"/>
          <a:ext cx="3946803" cy="338410"/>
        </a:xfrm>
        <a:custGeom>
          <a:avLst/>
          <a:gdLst/>
          <a:ahLst/>
          <a:cxnLst/>
          <a:rect l="0" t="0" r="0" b="0"/>
          <a:pathLst>
            <a:path>
              <a:moveTo>
                <a:pt x="3946803" y="0"/>
              </a:moveTo>
              <a:lnTo>
                <a:pt x="3946803" y="186305"/>
              </a:lnTo>
              <a:lnTo>
                <a:pt x="0" y="186305"/>
              </a:lnTo>
              <a:lnTo>
                <a:pt x="0" y="33841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1817" y="1131642"/>
        <a:ext cx="198200" cy="3693"/>
      </dsp:txXfrm>
    </dsp:sp>
    <dsp:sp modelId="{B609C024-6B30-47F0-84D2-6EB4D0D6EEE8}">
      <dsp:nvSpPr>
        <dsp:cNvPr id="0" name=""/>
        <dsp:cNvSpPr/>
      </dsp:nvSpPr>
      <dsp:spPr>
        <a:xfrm>
          <a:off x="4172123" y="3449"/>
          <a:ext cx="1604391" cy="9626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Stop spending everything you have then borrowing for things you really don’t need</a:t>
          </a:r>
          <a:endParaRPr lang="en-US" sz="1200" i="1" kern="1200" dirty="0"/>
        </a:p>
      </dsp:txBody>
      <dsp:txXfrm>
        <a:off x="4172123" y="3449"/>
        <a:ext cx="1604391" cy="962635"/>
      </dsp:txXfrm>
    </dsp:sp>
    <dsp:sp modelId="{ED8F8E49-EA5F-4366-A77D-6F6C25BE778A}">
      <dsp:nvSpPr>
        <dsp:cNvPr id="0" name=""/>
        <dsp:cNvSpPr/>
      </dsp:nvSpPr>
      <dsp:spPr>
        <a:xfrm>
          <a:off x="1827912" y="1770691"/>
          <a:ext cx="338410" cy="91440"/>
        </a:xfrm>
        <a:custGeom>
          <a:avLst/>
          <a:gdLst/>
          <a:ahLst/>
          <a:cxnLst/>
          <a:rect l="0" t="0" r="0" b="0"/>
          <a:pathLst>
            <a:path>
              <a:moveTo>
                <a:pt x="0" y="45720"/>
              </a:moveTo>
              <a:lnTo>
                <a:pt x="33841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7891" y="1814565"/>
        <a:ext cx="18450" cy="3693"/>
      </dsp:txXfrm>
    </dsp:sp>
    <dsp:sp modelId="{3D62C43C-1BBA-4CA6-89BC-DCB009621967}">
      <dsp:nvSpPr>
        <dsp:cNvPr id="0" name=""/>
        <dsp:cNvSpPr/>
      </dsp:nvSpPr>
      <dsp:spPr>
        <a:xfrm>
          <a:off x="225320" y="1335094"/>
          <a:ext cx="1604391" cy="9626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It is not designed for you to win (remember 2 – 10 times original cost)</a:t>
          </a:r>
          <a:endParaRPr lang="en-US" sz="1200" b="1" kern="1200" dirty="0"/>
        </a:p>
      </dsp:txBody>
      <dsp:txXfrm>
        <a:off x="225320" y="1335094"/>
        <a:ext cx="1604391" cy="962635"/>
      </dsp:txXfrm>
    </dsp:sp>
    <dsp:sp modelId="{A8D48DE1-E5FD-4CCF-AF58-449ECB7C4D04}">
      <dsp:nvSpPr>
        <dsp:cNvPr id="0" name=""/>
        <dsp:cNvSpPr/>
      </dsp:nvSpPr>
      <dsp:spPr>
        <a:xfrm>
          <a:off x="3801313" y="1770691"/>
          <a:ext cx="338410" cy="91440"/>
        </a:xfrm>
        <a:custGeom>
          <a:avLst/>
          <a:gdLst/>
          <a:ahLst/>
          <a:cxnLst/>
          <a:rect l="0" t="0" r="0" b="0"/>
          <a:pathLst>
            <a:path>
              <a:moveTo>
                <a:pt x="0" y="45720"/>
              </a:moveTo>
              <a:lnTo>
                <a:pt x="33841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1293" y="1814565"/>
        <a:ext cx="18450" cy="3693"/>
      </dsp:txXfrm>
    </dsp:sp>
    <dsp:sp modelId="{EF18D1A4-ED76-4CB9-8987-6D681A3CEFF3}">
      <dsp:nvSpPr>
        <dsp:cNvPr id="0" name=""/>
        <dsp:cNvSpPr/>
      </dsp:nvSpPr>
      <dsp:spPr>
        <a:xfrm>
          <a:off x="2198722" y="1335094"/>
          <a:ext cx="1604391" cy="96263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The borrower </a:t>
          </a:r>
          <a:r>
            <a:rPr lang="en-US" sz="1200" b="1" u="sng" kern="1200" dirty="0"/>
            <a:t>IS</a:t>
          </a:r>
          <a:r>
            <a:rPr lang="en-US" sz="1200" kern="1200" dirty="0"/>
            <a:t> the slave to the lender</a:t>
          </a:r>
          <a:endParaRPr lang="en-US" sz="1200" i="1" kern="1200" dirty="0"/>
        </a:p>
      </dsp:txBody>
      <dsp:txXfrm>
        <a:off x="2198722" y="1335094"/>
        <a:ext cx="1604391" cy="962635"/>
      </dsp:txXfrm>
    </dsp:sp>
    <dsp:sp modelId="{5FA5C3C3-9F59-4F75-A5C0-F7AB636F52C2}">
      <dsp:nvSpPr>
        <dsp:cNvPr id="0" name=""/>
        <dsp:cNvSpPr/>
      </dsp:nvSpPr>
      <dsp:spPr>
        <a:xfrm>
          <a:off x="1027516" y="2295929"/>
          <a:ext cx="3946803" cy="338410"/>
        </a:xfrm>
        <a:custGeom>
          <a:avLst/>
          <a:gdLst/>
          <a:ahLst/>
          <a:cxnLst/>
          <a:rect l="0" t="0" r="0" b="0"/>
          <a:pathLst>
            <a:path>
              <a:moveTo>
                <a:pt x="3946803" y="0"/>
              </a:moveTo>
              <a:lnTo>
                <a:pt x="3946803" y="186305"/>
              </a:lnTo>
              <a:lnTo>
                <a:pt x="0" y="186305"/>
              </a:lnTo>
              <a:lnTo>
                <a:pt x="0" y="33841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1817" y="2463287"/>
        <a:ext cx="198200" cy="3693"/>
      </dsp:txXfrm>
    </dsp:sp>
    <dsp:sp modelId="{EA4F19E0-5A15-4688-90C6-92FFC3D30DB5}">
      <dsp:nvSpPr>
        <dsp:cNvPr id="0" name=""/>
        <dsp:cNvSpPr/>
      </dsp:nvSpPr>
      <dsp:spPr>
        <a:xfrm>
          <a:off x="4172123" y="1335094"/>
          <a:ext cx="1604391" cy="9626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You can </a:t>
          </a:r>
          <a:r>
            <a:rPr lang="en-US" sz="1200" b="1" u="sng" kern="1200" dirty="0"/>
            <a:t>NOT</a:t>
          </a:r>
          <a:r>
            <a:rPr lang="en-US" sz="1200" kern="1200" dirty="0"/>
            <a:t> use the cards while you are paying them off</a:t>
          </a:r>
          <a:endParaRPr lang="en-US" sz="1200" b="1" kern="1200" dirty="0"/>
        </a:p>
      </dsp:txBody>
      <dsp:txXfrm>
        <a:off x="4172123" y="1335094"/>
        <a:ext cx="1604391" cy="962635"/>
      </dsp:txXfrm>
    </dsp:sp>
    <dsp:sp modelId="{FE54A060-2032-4ED7-81B7-8D0FD0D36359}">
      <dsp:nvSpPr>
        <dsp:cNvPr id="0" name=""/>
        <dsp:cNvSpPr/>
      </dsp:nvSpPr>
      <dsp:spPr>
        <a:xfrm>
          <a:off x="1827912" y="3102337"/>
          <a:ext cx="338410" cy="91440"/>
        </a:xfrm>
        <a:custGeom>
          <a:avLst/>
          <a:gdLst/>
          <a:ahLst/>
          <a:cxnLst/>
          <a:rect l="0" t="0" r="0" b="0"/>
          <a:pathLst>
            <a:path>
              <a:moveTo>
                <a:pt x="0" y="45720"/>
              </a:moveTo>
              <a:lnTo>
                <a:pt x="33841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7891" y="3146210"/>
        <a:ext cx="18450" cy="3693"/>
      </dsp:txXfrm>
    </dsp:sp>
    <dsp:sp modelId="{6D540A58-F630-4DE8-9CD2-F015ABF1CCB0}">
      <dsp:nvSpPr>
        <dsp:cNvPr id="0" name=""/>
        <dsp:cNvSpPr/>
      </dsp:nvSpPr>
      <dsp:spPr>
        <a:xfrm>
          <a:off x="225320" y="2666739"/>
          <a:ext cx="1604391" cy="9626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b="0" kern="1200" dirty="0"/>
            <a:t>If single – screen partner – unequally yoked can be long-term danger</a:t>
          </a:r>
          <a:endParaRPr lang="en-US" sz="1200" kern="1200" dirty="0"/>
        </a:p>
      </dsp:txBody>
      <dsp:txXfrm>
        <a:off x="225320" y="2666739"/>
        <a:ext cx="1604391" cy="962635"/>
      </dsp:txXfrm>
    </dsp:sp>
    <dsp:sp modelId="{6305D755-D7D5-4751-8D40-D270A39F2E14}">
      <dsp:nvSpPr>
        <dsp:cNvPr id="0" name=""/>
        <dsp:cNvSpPr/>
      </dsp:nvSpPr>
      <dsp:spPr>
        <a:xfrm>
          <a:off x="3801313" y="3102337"/>
          <a:ext cx="338410" cy="91440"/>
        </a:xfrm>
        <a:custGeom>
          <a:avLst/>
          <a:gdLst/>
          <a:ahLst/>
          <a:cxnLst/>
          <a:rect l="0" t="0" r="0" b="0"/>
          <a:pathLst>
            <a:path>
              <a:moveTo>
                <a:pt x="0" y="45720"/>
              </a:moveTo>
              <a:lnTo>
                <a:pt x="33841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1293" y="3146210"/>
        <a:ext cx="18450" cy="3693"/>
      </dsp:txXfrm>
    </dsp:sp>
    <dsp:sp modelId="{21F35A2A-BCF9-493D-90BF-2A88CA19B3EA}">
      <dsp:nvSpPr>
        <dsp:cNvPr id="0" name=""/>
        <dsp:cNvSpPr/>
      </dsp:nvSpPr>
      <dsp:spPr>
        <a:xfrm>
          <a:off x="2198722" y="2666739"/>
          <a:ext cx="1604391" cy="9626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i="1" kern="1200" dirty="0"/>
            <a:t>Do NOT take the advice of a fool – if their debt bad…enuf said!</a:t>
          </a:r>
        </a:p>
      </dsp:txBody>
      <dsp:txXfrm>
        <a:off x="2198722" y="2666739"/>
        <a:ext cx="1604391" cy="962635"/>
      </dsp:txXfrm>
    </dsp:sp>
    <dsp:sp modelId="{C3BB2826-1FE9-4CDE-8B60-EFA43D75FB9E}">
      <dsp:nvSpPr>
        <dsp:cNvPr id="0" name=""/>
        <dsp:cNvSpPr/>
      </dsp:nvSpPr>
      <dsp:spPr>
        <a:xfrm>
          <a:off x="4172123" y="2666739"/>
          <a:ext cx="1604391" cy="9626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617" tIns="82522" rIns="78617" bIns="82522" numCol="1" spcCol="1270" anchor="ctr" anchorCtr="0">
          <a:noAutofit/>
        </a:bodyPr>
        <a:lstStyle/>
        <a:p>
          <a:pPr marL="0" lvl="0" indent="0" algn="ctr" defTabSz="533400">
            <a:lnSpc>
              <a:spcPct val="90000"/>
            </a:lnSpc>
            <a:spcBef>
              <a:spcPct val="0"/>
            </a:spcBef>
            <a:spcAft>
              <a:spcPct val="35000"/>
            </a:spcAft>
            <a:buNone/>
          </a:pPr>
          <a:r>
            <a:rPr lang="en-US" sz="1200" kern="1200" dirty="0"/>
            <a:t>DEBT is spending TOMORROW’S prosperity                TODAY</a:t>
          </a:r>
        </a:p>
      </dsp:txBody>
      <dsp:txXfrm>
        <a:off x="4172123" y="2666739"/>
        <a:ext cx="1604391" cy="962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5D71-6B07-45E4-A563-B05CECF97FFD}">
      <dsp:nvSpPr>
        <dsp:cNvPr id="0" name=""/>
        <dsp:cNvSpPr/>
      </dsp:nvSpPr>
      <dsp:spPr>
        <a:xfrm>
          <a:off x="0" y="107818"/>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Pack your lunch</a:t>
          </a:r>
        </a:p>
      </dsp:txBody>
      <dsp:txXfrm>
        <a:off x="18734" y="126552"/>
        <a:ext cx="5296729" cy="346292"/>
      </dsp:txXfrm>
    </dsp:sp>
    <dsp:sp modelId="{507AEE3E-B634-4904-A039-3245EED2CE3F}">
      <dsp:nvSpPr>
        <dsp:cNvPr id="0" name=""/>
        <dsp:cNvSpPr/>
      </dsp:nvSpPr>
      <dsp:spPr>
        <a:xfrm>
          <a:off x="0" y="537658"/>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Eat out less</a:t>
          </a:r>
        </a:p>
      </dsp:txBody>
      <dsp:txXfrm>
        <a:off x="18734" y="556392"/>
        <a:ext cx="5296729" cy="346292"/>
      </dsp:txXfrm>
    </dsp:sp>
    <dsp:sp modelId="{2738560A-A702-4198-86F0-933D8F06A55D}">
      <dsp:nvSpPr>
        <dsp:cNvPr id="0" name=""/>
        <dsp:cNvSpPr/>
      </dsp:nvSpPr>
      <dsp:spPr>
        <a:xfrm>
          <a:off x="0" y="967498"/>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Only order water out</a:t>
          </a:r>
        </a:p>
      </dsp:txBody>
      <dsp:txXfrm>
        <a:off x="18734" y="986232"/>
        <a:ext cx="5296729" cy="346292"/>
      </dsp:txXfrm>
    </dsp:sp>
    <dsp:sp modelId="{F974A16D-D3C1-4236-B52C-32E1A2F62AC3}">
      <dsp:nvSpPr>
        <dsp:cNvPr id="0" name=""/>
        <dsp:cNvSpPr/>
      </dsp:nvSpPr>
      <dsp:spPr>
        <a:xfrm>
          <a:off x="0" y="139733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Shop with a list (not on list – don’t buy)</a:t>
          </a:r>
        </a:p>
      </dsp:txBody>
      <dsp:txXfrm>
        <a:off x="18734" y="1416073"/>
        <a:ext cx="5296729" cy="346292"/>
      </dsp:txXfrm>
    </dsp:sp>
    <dsp:sp modelId="{3B6B1BDE-BE65-4AC6-8ECB-2E5C3E254983}">
      <dsp:nvSpPr>
        <dsp:cNvPr id="0" name=""/>
        <dsp:cNvSpPr/>
      </dsp:nvSpPr>
      <dsp:spPr>
        <a:xfrm>
          <a:off x="0" y="182717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Save change or dollars</a:t>
          </a:r>
        </a:p>
      </dsp:txBody>
      <dsp:txXfrm>
        <a:off x="18734" y="1845913"/>
        <a:ext cx="5296729" cy="346292"/>
      </dsp:txXfrm>
    </dsp:sp>
    <dsp:sp modelId="{4690FD17-4496-4367-8617-D664A0CF75E6}">
      <dsp:nvSpPr>
        <dsp:cNvPr id="0" name=""/>
        <dsp:cNvSpPr/>
      </dsp:nvSpPr>
      <dsp:spPr>
        <a:xfrm>
          <a:off x="0" y="225701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Automatic withdrawal (don’t see / don’t cry)</a:t>
          </a:r>
        </a:p>
      </dsp:txBody>
      <dsp:txXfrm>
        <a:off x="18734" y="2275753"/>
        <a:ext cx="5296729" cy="346292"/>
      </dsp:txXfrm>
    </dsp:sp>
    <dsp:sp modelId="{7E135265-8708-4341-B041-9C7B1293B31C}">
      <dsp:nvSpPr>
        <dsp:cNvPr id="0" name=""/>
        <dsp:cNvSpPr/>
      </dsp:nvSpPr>
      <dsp:spPr>
        <a:xfrm>
          <a:off x="0" y="268685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Buy in bulk / Gas cheaper at Costco and Sam’s also</a:t>
          </a:r>
        </a:p>
      </dsp:txBody>
      <dsp:txXfrm>
        <a:off x="18734" y="2705593"/>
        <a:ext cx="5296729" cy="346292"/>
      </dsp:txXfrm>
    </dsp:sp>
    <dsp:sp modelId="{87E66359-48D0-4821-8288-6A7B36BC36F5}">
      <dsp:nvSpPr>
        <dsp:cNvPr id="0" name=""/>
        <dsp:cNvSpPr/>
      </dsp:nvSpPr>
      <dsp:spPr>
        <a:xfrm>
          <a:off x="0" y="311669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Buy everything in cash – NO Credit card usage</a:t>
          </a:r>
        </a:p>
      </dsp:txBody>
      <dsp:txXfrm>
        <a:off x="18734" y="3135433"/>
        <a:ext cx="5296729" cy="346292"/>
      </dsp:txXfrm>
    </dsp:sp>
    <dsp:sp modelId="{20529752-F50C-427F-BB91-FCDF7CBC8940}">
      <dsp:nvSpPr>
        <dsp:cNvPr id="0" name=""/>
        <dsp:cNvSpPr/>
      </dsp:nvSpPr>
      <dsp:spPr>
        <a:xfrm>
          <a:off x="0" y="354653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Turn off lights and close doors</a:t>
          </a:r>
        </a:p>
      </dsp:txBody>
      <dsp:txXfrm>
        <a:off x="18734" y="3565273"/>
        <a:ext cx="5296729" cy="346292"/>
      </dsp:txXfrm>
    </dsp:sp>
    <dsp:sp modelId="{D0B0A535-3D36-4FE8-9D48-51441DB734AD}">
      <dsp:nvSpPr>
        <dsp:cNvPr id="0" name=""/>
        <dsp:cNvSpPr/>
      </dsp:nvSpPr>
      <dsp:spPr>
        <a:xfrm>
          <a:off x="0" y="397637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Increase deductibles (once have emergency fund)</a:t>
          </a:r>
        </a:p>
      </dsp:txBody>
      <dsp:txXfrm>
        <a:off x="18734" y="3995113"/>
        <a:ext cx="5296729" cy="346292"/>
      </dsp:txXfrm>
    </dsp:sp>
    <dsp:sp modelId="{70EF7C20-04E7-4AAB-8330-9C5304F9C43A}">
      <dsp:nvSpPr>
        <dsp:cNvPr id="0" name=""/>
        <dsp:cNvSpPr/>
      </dsp:nvSpPr>
      <dsp:spPr>
        <a:xfrm>
          <a:off x="0" y="440621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Shop insurance</a:t>
          </a:r>
        </a:p>
      </dsp:txBody>
      <dsp:txXfrm>
        <a:off x="18734" y="4424953"/>
        <a:ext cx="5296729" cy="346292"/>
      </dsp:txXfrm>
    </dsp:sp>
    <dsp:sp modelId="{C5BEA2BB-E3A0-4EE9-A05E-34D4AE565A36}">
      <dsp:nvSpPr>
        <dsp:cNvPr id="0" name=""/>
        <dsp:cNvSpPr/>
      </dsp:nvSpPr>
      <dsp:spPr>
        <a:xfrm>
          <a:off x="0" y="483605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Only purchase on sale</a:t>
          </a:r>
        </a:p>
      </dsp:txBody>
      <dsp:txXfrm>
        <a:off x="18734" y="4854793"/>
        <a:ext cx="5296729" cy="346292"/>
      </dsp:txXfrm>
    </dsp:sp>
    <dsp:sp modelId="{579D971F-9BDF-4E9A-BA13-7B1AC715204E}">
      <dsp:nvSpPr>
        <dsp:cNvPr id="0" name=""/>
        <dsp:cNvSpPr/>
      </dsp:nvSpPr>
      <dsp:spPr>
        <a:xfrm>
          <a:off x="0" y="5265899"/>
          <a:ext cx="5334197" cy="383760"/>
        </a:xfrm>
        <a:prstGeom prst="roundRect">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YIELD – wait 48 hours on purchases</a:t>
          </a:r>
        </a:p>
      </dsp:txBody>
      <dsp:txXfrm>
        <a:off x="18734" y="5284633"/>
        <a:ext cx="5296729"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FC9A5-DEC7-4358-9DC0-89B5D04EEE70}">
      <dsp:nvSpPr>
        <dsp:cNvPr id="0" name=""/>
        <dsp:cNvSpPr/>
      </dsp:nvSpPr>
      <dsp:spPr>
        <a:xfrm>
          <a:off x="95677" y="498434"/>
          <a:ext cx="1521484" cy="15214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0704E-55A3-451A-97F2-8DDEBEA0036E}">
      <dsp:nvSpPr>
        <dsp:cNvPr id="0" name=""/>
        <dsp:cNvSpPr/>
      </dsp:nvSpPr>
      <dsp:spPr>
        <a:xfrm>
          <a:off x="415189" y="817945"/>
          <a:ext cx="882461" cy="882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3684A-83C4-4687-BC92-AAE0181912D0}">
      <dsp:nvSpPr>
        <dsp:cNvPr id="0" name=""/>
        <dsp:cNvSpPr/>
      </dsp:nvSpPr>
      <dsp:spPr>
        <a:xfrm>
          <a:off x="1943194" y="498434"/>
          <a:ext cx="3586357" cy="152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Proverbs 21:20 TLB </a:t>
          </a:r>
          <a:r>
            <a:rPr lang="en-US" sz="1600" kern="1200" dirty="0"/>
            <a:t>“</a:t>
          </a:r>
          <a:r>
            <a:rPr lang="en-US" sz="1600" b="1" u="sng" kern="1200" dirty="0"/>
            <a:t>The wise man saves for the future</a:t>
          </a:r>
          <a:r>
            <a:rPr lang="en-US" sz="1600" b="1" kern="1200" dirty="0"/>
            <a:t>, but the foolish man spends whatever he gets.</a:t>
          </a:r>
          <a:r>
            <a:rPr lang="en-US" sz="1600" kern="1200" dirty="0"/>
            <a:t>” </a:t>
          </a:r>
        </a:p>
      </dsp:txBody>
      <dsp:txXfrm>
        <a:off x="1943194" y="498434"/>
        <a:ext cx="3586357" cy="1521484"/>
      </dsp:txXfrm>
    </dsp:sp>
    <dsp:sp modelId="{EAE1E6FD-7292-41A9-ADE4-E888FD8F1BA9}">
      <dsp:nvSpPr>
        <dsp:cNvPr id="0" name=""/>
        <dsp:cNvSpPr/>
      </dsp:nvSpPr>
      <dsp:spPr>
        <a:xfrm>
          <a:off x="6154447" y="498434"/>
          <a:ext cx="1521484" cy="15214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D59C4-6658-4D4F-8895-05D3D779DE6B}">
      <dsp:nvSpPr>
        <dsp:cNvPr id="0" name=""/>
        <dsp:cNvSpPr/>
      </dsp:nvSpPr>
      <dsp:spPr>
        <a:xfrm>
          <a:off x="6473959" y="817945"/>
          <a:ext cx="882461" cy="882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48C29D-F24A-40A8-9528-333DDC8A7DD3}">
      <dsp:nvSpPr>
        <dsp:cNvPr id="0" name=""/>
        <dsp:cNvSpPr/>
      </dsp:nvSpPr>
      <dsp:spPr>
        <a:xfrm>
          <a:off x="8001965" y="650841"/>
          <a:ext cx="3586357" cy="152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Matthew 25:27-29 “</a:t>
          </a:r>
          <a:r>
            <a:rPr lang="en-US" sz="1400" b="1" u="sng" kern="1200" dirty="0"/>
            <a:t>why didn’t you deposit my money in the bank? At least I could have gotten some interest on it</a:t>
          </a:r>
          <a:r>
            <a:rPr lang="en-US" sz="1400" b="1" kern="1200" dirty="0"/>
            <a:t>.  Then he ordered, “Take the money from this servant and give it to the one with ten bags of silver.  To those who use well what they are given, even more will be given, and they will have abundance.  But from those who have nothing, even what little they have will be taken away.</a:t>
          </a:r>
          <a:endParaRPr lang="en-US" sz="1400" kern="1200" dirty="0"/>
        </a:p>
      </dsp:txBody>
      <dsp:txXfrm>
        <a:off x="8001965" y="650841"/>
        <a:ext cx="3586357" cy="1521484"/>
      </dsp:txXfrm>
    </dsp:sp>
    <dsp:sp modelId="{5231750C-4DBB-4E9B-8F0F-397D592A932A}">
      <dsp:nvSpPr>
        <dsp:cNvPr id="0" name=""/>
        <dsp:cNvSpPr/>
      </dsp:nvSpPr>
      <dsp:spPr>
        <a:xfrm>
          <a:off x="95677" y="2847355"/>
          <a:ext cx="1521484" cy="15214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71217-34DE-4758-B8D4-DC13D3EDCD58}">
      <dsp:nvSpPr>
        <dsp:cNvPr id="0" name=""/>
        <dsp:cNvSpPr/>
      </dsp:nvSpPr>
      <dsp:spPr>
        <a:xfrm>
          <a:off x="415189" y="3166867"/>
          <a:ext cx="882461" cy="8824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4EA66-AC47-4FDE-B0DF-0E00461032FE}">
      <dsp:nvSpPr>
        <dsp:cNvPr id="0" name=""/>
        <dsp:cNvSpPr/>
      </dsp:nvSpPr>
      <dsp:spPr>
        <a:xfrm>
          <a:off x="1943194" y="2847355"/>
          <a:ext cx="3586357" cy="152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Genesis 41:35-36 “Have them gather all the food produced in the good years that are just ahead and bring it to Pharaoh’s storehouses. Store it away, and guard it so there will be food in the cities.  That way there will be enough to eat when the seven years of famine come to the land of Egypt. Otherwise, this famine will destroy the land.”</a:t>
          </a:r>
          <a:endParaRPr lang="en-US" sz="1600" kern="1200" dirty="0"/>
        </a:p>
      </dsp:txBody>
      <dsp:txXfrm>
        <a:off x="1943194" y="2847355"/>
        <a:ext cx="3586357" cy="1521484"/>
      </dsp:txXfrm>
    </dsp:sp>
    <dsp:sp modelId="{AC761950-C1DC-45F6-8DBB-99960D8ACF93}">
      <dsp:nvSpPr>
        <dsp:cNvPr id="0" name=""/>
        <dsp:cNvSpPr/>
      </dsp:nvSpPr>
      <dsp:spPr>
        <a:xfrm>
          <a:off x="6154447" y="2847355"/>
          <a:ext cx="1521484" cy="15214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689C5-8074-4B73-93F6-A5BAF2FB548E}">
      <dsp:nvSpPr>
        <dsp:cNvPr id="0" name=""/>
        <dsp:cNvSpPr/>
      </dsp:nvSpPr>
      <dsp:spPr>
        <a:xfrm>
          <a:off x="6473959" y="3166867"/>
          <a:ext cx="882461" cy="8824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03C87-BF34-4424-BE6F-FF7479F43D63}">
      <dsp:nvSpPr>
        <dsp:cNvPr id="0" name=""/>
        <dsp:cNvSpPr/>
      </dsp:nvSpPr>
      <dsp:spPr>
        <a:xfrm>
          <a:off x="8001965" y="2847355"/>
          <a:ext cx="3586357" cy="152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dirty="0"/>
            <a:t>Proverbs 6:6,8  “Take a lesson from the ants, you lazybones. Learn from their ways and become wise!...</a:t>
          </a:r>
          <a:r>
            <a:rPr lang="en-US" sz="1600" b="1" i="0" u="sng" kern="1200" dirty="0"/>
            <a:t>they labor hard all summer, gathering food for the winter</a:t>
          </a:r>
          <a:r>
            <a:rPr lang="en-US" sz="1600" b="1" i="0" kern="1200" dirty="0"/>
            <a:t>.”</a:t>
          </a:r>
          <a:endParaRPr lang="en-US" sz="1600" kern="1200" dirty="0"/>
        </a:p>
      </dsp:txBody>
      <dsp:txXfrm>
        <a:off x="8001965" y="2847355"/>
        <a:ext cx="3586357" cy="1521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5E3F4-3B6E-4946-A86D-2BF684D3BF51}">
      <dsp:nvSpPr>
        <dsp:cNvPr id="0" name=""/>
        <dsp:cNvSpPr/>
      </dsp:nvSpPr>
      <dsp:spPr>
        <a:xfrm>
          <a:off x="88530" y="123500"/>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A8D27-1878-4605-A858-7A6D29BE4F8D}">
      <dsp:nvSpPr>
        <dsp:cNvPr id="0" name=""/>
        <dsp:cNvSpPr/>
      </dsp:nvSpPr>
      <dsp:spPr>
        <a:xfrm>
          <a:off x="241371" y="276341"/>
          <a:ext cx="422131" cy="422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868D7C-5D0E-4002-B47C-53F97F93BDF1}">
      <dsp:nvSpPr>
        <dsp:cNvPr id="0" name=""/>
        <dsp:cNvSpPr/>
      </dsp:nvSpPr>
      <dsp:spPr>
        <a:xfrm>
          <a:off x="972303" y="123500"/>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YOU NEED to save!!</a:t>
          </a:r>
        </a:p>
      </dsp:txBody>
      <dsp:txXfrm>
        <a:off x="972303" y="123500"/>
        <a:ext cx="1715558" cy="727812"/>
      </dsp:txXfrm>
    </dsp:sp>
    <dsp:sp modelId="{56B886FF-0D85-4B36-84E3-6D1FA4602C9A}">
      <dsp:nvSpPr>
        <dsp:cNvPr id="0" name=""/>
        <dsp:cNvSpPr/>
      </dsp:nvSpPr>
      <dsp:spPr>
        <a:xfrm>
          <a:off x="2986784" y="123500"/>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DA7A6-B1B5-4FF5-8514-EE6B3AA103E2}">
      <dsp:nvSpPr>
        <dsp:cNvPr id="0" name=""/>
        <dsp:cNvSpPr/>
      </dsp:nvSpPr>
      <dsp:spPr>
        <a:xfrm>
          <a:off x="3139625" y="276341"/>
          <a:ext cx="422131" cy="422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F7111-8C3A-4572-9A7E-525740640328}">
      <dsp:nvSpPr>
        <dsp:cNvPr id="0" name=""/>
        <dsp:cNvSpPr/>
      </dsp:nvSpPr>
      <dsp:spPr>
        <a:xfrm>
          <a:off x="3870556" y="123500"/>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Short &amp; Long-term Items are NOT an Emergency </a:t>
          </a:r>
        </a:p>
      </dsp:txBody>
      <dsp:txXfrm>
        <a:off x="3870556" y="123500"/>
        <a:ext cx="1715558" cy="727812"/>
      </dsp:txXfrm>
    </dsp:sp>
    <dsp:sp modelId="{95B512E7-91D6-4F08-925D-959DCB4A55DB}">
      <dsp:nvSpPr>
        <dsp:cNvPr id="0" name=""/>
        <dsp:cNvSpPr/>
      </dsp:nvSpPr>
      <dsp:spPr>
        <a:xfrm>
          <a:off x="88530" y="1947033"/>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07C7B-3B37-4328-A3AE-F7890A826D9D}">
      <dsp:nvSpPr>
        <dsp:cNvPr id="0" name=""/>
        <dsp:cNvSpPr/>
      </dsp:nvSpPr>
      <dsp:spPr>
        <a:xfrm>
          <a:off x="241371" y="2099874"/>
          <a:ext cx="422131" cy="4221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243B1-247D-4D6C-82CD-DB6D13B4EB4E}">
      <dsp:nvSpPr>
        <dsp:cNvPr id="0" name=""/>
        <dsp:cNvSpPr/>
      </dsp:nvSpPr>
      <dsp:spPr>
        <a:xfrm>
          <a:off x="972303" y="1947033"/>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i="1" kern="1200"/>
            <a:t>NEVER touch your retirement money</a:t>
          </a:r>
        </a:p>
      </dsp:txBody>
      <dsp:txXfrm>
        <a:off x="972303" y="1947033"/>
        <a:ext cx="1715558" cy="727812"/>
      </dsp:txXfrm>
    </dsp:sp>
    <dsp:sp modelId="{8F75BBB7-6E52-41E9-8647-94929FBDBEA5}">
      <dsp:nvSpPr>
        <dsp:cNvPr id="0" name=""/>
        <dsp:cNvSpPr/>
      </dsp:nvSpPr>
      <dsp:spPr>
        <a:xfrm>
          <a:off x="2986784" y="1947033"/>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1D4C5-2A42-4B21-B8F8-EE9BF346C1D2}">
      <dsp:nvSpPr>
        <dsp:cNvPr id="0" name=""/>
        <dsp:cNvSpPr/>
      </dsp:nvSpPr>
      <dsp:spPr>
        <a:xfrm>
          <a:off x="3139625" y="2099874"/>
          <a:ext cx="422131" cy="4221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91B93E-A97A-4CEC-B67C-567BA20C6CC7}">
      <dsp:nvSpPr>
        <dsp:cNvPr id="0" name=""/>
        <dsp:cNvSpPr/>
      </dsp:nvSpPr>
      <dsp:spPr>
        <a:xfrm>
          <a:off x="3870556" y="1947033"/>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You should save 10-20% of your net income</a:t>
          </a:r>
          <a:endParaRPr lang="en-US" sz="1200" b="1" kern="1200" dirty="0"/>
        </a:p>
      </dsp:txBody>
      <dsp:txXfrm>
        <a:off x="3870556" y="1947033"/>
        <a:ext cx="1715558" cy="727812"/>
      </dsp:txXfrm>
    </dsp:sp>
    <dsp:sp modelId="{5A53F133-F2B0-49D2-864C-5C5B1A334999}">
      <dsp:nvSpPr>
        <dsp:cNvPr id="0" name=""/>
        <dsp:cNvSpPr/>
      </dsp:nvSpPr>
      <dsp:spPr>
        <a:xfrm>
          <a:off x="88530" y="3770566"/>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EE5BE-FF52-4D89-9001-E779E4361DEE}">
      <dsp:nvSpPr>
        <dsp:cNvPr id="0" name=""/>
        <dsp:cNvSpPr/>
      </dsp:nvSpPr>
      <dsp:spPr>
        <a:xfrm>
          <a:off x="241371" y="3923406"/>
          <a:ext cx="422131" cy="4221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89A4E2-B998-4727-B52F-2D45C5B7736D}">
      <dsp:nvSpPr>
        <dsp:cNvPr id="0" name=""/>
        <dsp:cNvSpPr/>
      </dsp:nvSpPr>
      <dsp:spPr>
        <a:xfrm>
          <a:off x="972303" y="3770566"/>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If married – one digging and one savings = same place long-term – the digger will win!</a:t>
          </a:r>
          <a:endParaRPr lang="en-US" sz="1200" i="1" kern="1200" dirty="0"/>
        </a:p>
      </dsp:txBody>
      <dsp:txXfrm>
        <a:off x="972303" y="3770566"/>
        <a:ext cx="1715558" cy="727812"/>
      </dsp:txXfrm>
    </dsp:sp>
    <dsp:sp modelId="{B9C02FE3-07A2-44AC-826E-B00287EC7A78}">
      <dsp:nvSpPr>
        <dsp:cNvPr id="0" name=""/>
        <dsp:cNvSpPr/>
      </dsp:nvSpPr>
      <dsp:spPr>
        <a:xfrm>
          <a:off x="2986784" y="3770566"/>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356A9-2AF6-4EB6-AE43-73EFB1BAB3BF}">
      <dsp:nvSpPr>
        <dsp:cNvPr id="0" name=""/>
        <dsp:cNvSpPr/>
      </dsp:nvSpPr>
      <dsp:spPr>
        <a:xfrm>
          <a:off x="3139625" y="3923406"/>
          <a:ext cx="422131" cy="4221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9C33B4-9D13-4C34-844E-9008F7F3E7C5}">
      <dsp:nvSpPr>
        <dsp:cNvPr id="0" name=""/>
        <dsp:cNvSpPr/>
      </dsp:nvSpPr>
      <dsp:spPr>
        <a:xfrm>
          <a:off x="3870556" y="3770566"/>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If single – this is the best gift you can give YOU and your future partner</a:t>
          </a:r>
          <a:endParaRPr lang="en-US" sz="1200" b="1" kern="1200"/>
        </a:p>
      </dsp:txBody>
      <dsp:txXfrm>
        <a:off x="3870556" y="3770566"/>
        <a:ext cx="1715558" cy="727812"/>
      </dsp:txXfrm>
    </dsp:sp>
    <dsp:sp modelId="{9F9BEE35-3EB8-415C-B710-A43795221251}">
      <dsp:nvSpPr>
        <dsp:cNvPr id="0" name=""/>
        <dsp:cNvSpPr/>
      </dsp:nvSpPr>
      <dsp:spPr>
        <a:xfrm>
          <a:off x="88530" y="5594098"/>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0CF0F-3289-4694-8257-ADB527FCD98A}">
      <dsp:nvSpPr>
        <dsp:cNvPr id="0" name=""/>
        <dsp:cNvSpPr/>
      </dsp:nvSpPr>
      <dsp:spPr>
        <a:xfrm>
          <a:off x="241371" y="5746939"/>
          <a:ext cx="422131" cy="4221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7AD69-328C-492E-8F5D-21325E8E8434}">
      <dsp:nvSpPr>
        <dsp:cNvPr id="0" name=""/>
        <dsp:cNvSpPr/>
      </dsp:nvSpPr>
      <dsp:spPr>
        <a:xfrm>
          <a:off x="972303" y="5594098"/>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kern="1200" dirty="0"/>
            <a:t>Retirement = 10-15%   Other savings = 5-10%</a:t>
          </a:r>
          <a:endParaRPr lang="en-US" sz="1200" kern="1200" dirty="0"/>
        </a:p>
      </dsp:txBody>
      <dsp:txXfrm>
        <a:off x="972303" y="5594098"/>
        <a:ext cx="1715558" cy="727812"/>
      </dsp:txXfrm>
    </dsp:sp>
    <dsp:sp modelId="{CB874D3B-840D-4EB0-A465-FD1730445B77}">
      <dsp:nvSpPr>
        <dsp:cNvPr id="0" name=""/>
        <dsp:cNvSpPr/>
      </dsp:nvSpPr>
      <dsp:spPr>
        <a:xfrm>
          <a:off x="2986784" y="5594098"/>
          <a:ext cx="727812" cy="727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6BFA6-84EC-4889-B080-C1745B5D4C15}">
      <dsp:nvSpPr>
        <dsp:cNvPr id="0" name=""/>
        <dsp:cNvSpPr/>
      </dsp:nvSpPr>
      <dsp:spPr>
        <a:xfrm>
          <a:off x="3139625" y="5746939"/>
          <a:ext cx="422131" cy="422131"/>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C19D0-FA1C-4584-8536-EA9058A35C13}">
      <dsp:nvSpPr>
        <dsp:cNvPr id="0" name=""/>
        <dsp:cNvSpPr/>
      </dsp:nvSpPr>
      <dsp:spPr>
        <a:xfrm>
          <a:off x="3870556" y="5594098"/>
          <a:ext cx="1715558" cy="7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You have to be an investor in life and not a gambler - the wise man is going to prosper and the fool is going to make a mess from their life</a:t>
          </a:r>
          <a:endParaRPr lang="en-US" sz="1100" kern="1200" dirty="0"/>
        </a:p>
      </dsp:txBody>
      <dsp:txXfrm>
        <a:off x="3870556" y="5594098"/>
        <a:ext cx="1715558" cy="727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5FB3-55BA-457F-8D0A-53358DEDC0D9}">
      <dsp:nvSpPr>
        <dsp:cNvPr id="0" name=""/>
        <dsp:cNvSpPr/>
      </dsp:nvSpPr>
      <dsp:spPr>
        <a:xfrm>
          <a:off x="0" y="485"/>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370863B-3C83-42EC-A101-427B94F3E060}">
      <dsp:nvSpPr>
        <dsp:cNvPr id="0" name=""/>
        <dsp:cNvSpPr/>
      </dsp:nvSpPr>
      <dsp:spPr>
        <a:xfrm>
          <a:off x="0" y="485"/>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Spend Cash (Envelop method)</a:t>
          </a:r>
        </a:p>
      </dsp:txBody>
      <dsp:txXfrm>
        <a:off x="0" y="485"/>
        <a:ext cx="4559425" cy="568373"/>
      </dsp:txXfrm>
    </dsp:sp>
    <dsp:sp modelId="{B349EFC5-EA36-4CA2-AF01-911353E9D22F}">
      <dsp:nvSpPr>
        <dsp:cNvPr id="0" name=""/>
        <dsp:cNvSpPr/>
      </dsp:nvSpPr>
      <dsp:spPr>
        <a:xfrm>
          <a:off x="0" y="568859"/>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1F95AF-E3C2-4A77-B584-64F6C28E45F8}">
      <dsp:nvSpPr>
        <dsp:cNvPr id="0" name=""/>
        <dsp:cNvSpPr/>
      </dsp:nvSpPr>
      <dsp:spPr>
        <a:xfrm>
          <a:off x="0" y="568859"/>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Avoid Credit Cards (Disciplined)</a:t>
          </a:r>
        </a:p>
      </dsp:txBody>
      <dsp:txXfrm>
        <a:off x="0" y="568859"/>
        <a:ext cx="4559425" cy="568373"/>
      </dsp:txXfrm>
    </dsp:sp>
    <dsp:sp modelId="{6833629D-38BF-4D8B-97D9-FA7E82A41FA5}">
      <dsp:nvSpPr>
        <dsp:cNvPr id="0" name=""/>
        <dsp:cNvSpPr/>
      </dsp:nvSpPr>
      <dsp:spPr>
        <a:xfrm>
          <a:off x="0" y="1137232"/>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8D33AE-DE5B-43CD-BA96-C14CA5363C49}">
      <dsp:nvSpPr>
        <dsp:cNvPr id="0" name=""/>
        <dsp:cNvSpPr/>
      </dsp:nvSpPr>
      <dsp:spPr>
        <a:xfrm>
          <a:off x="0" y="1137232"/>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Pay Credit Card off Monthly </a:t>
          </a:r>
          <a:endParaRPr lang="en-US" sz="2600" i="1" kern="1200" dirty="0"/>
        </a:p>
      </dsp:txBody>
      <dsp:txXfrm>
        <a:off x="0" y="1137232"/>
        <a:ext cx="4559425" cy="568373"/>
      </dsp:txXfrm>
    </dsp:sp>
    <dsp:sp modelId="{A18CBE8C-AF34-4BF7-8DD0-D8738358E2F0}">
      <dsp:nvSpPr>
        <dsp:cNvPr id="0" name=""/>
        <dsp:cNvSpPr/>
      </dsp:nvSpPr>
      <dsp:spPr>
        <a:xfrm>
          <a:off x="0" y="1705605"/>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5A1B20-3C7B-4C66-A564-F4D491B0CEE1}">
      <dsp:nvSpPr>
        <dsp:cNvPr id="0" name=""/>
        <dsp:cNvSpPr/>
      </dsp:nvSpPr>
      <dsp:spPr>
        <a:xfrm>
          <a:off x="0" y="1705605"/>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Start yesterday</a:t>
          </a:r>
          <a:endParaRPr lang="en-US" sz="2600" b="1" kern="1200" dirty="0"/>
        </a:p>
      </dsp:txBody>
      <dsp:txXfrm>
        <a:off x="0" y="1705605"/>
        <a:ext cx="4559425" cy="568373"/>
      </dsp:txXfrm>
    </dsp:sp>
    <dsp:sp modelId="{1D09590F-7F80-4FB8-AC93-8D90F65250D7}">
      <dsp:nvSpPr>
        <dsp:cNvPr id="0" name=""/>
        <dsp:cNvSpPr/>
      </dsp:nvSpPr>
      <dsp:spPr>
        <a:xfrm>
          <a:off x="0" y="2273979"/>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8A303A-8DB8-40CA-9013-4A47927984CF}">
      <dsp:nvSpPr>
        <dsp:cNvPr id="0" name=""/>
        <dsp:cNvSpPr/>
      </dsp:nvSpPr>
      <dsp:spPr>
        <a:xfrm>
          <a:off x="0" y="2273979"/>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It is work.  Discipline is not easy.</a:t>
          </a:r>
          <a:endParaRPr lang="en-US" sz="2600" i="1" kern="1200" dirty="0"/>
        </a:p>
      </dsp:txBody>
      <dsp:txXfrm>
        <a:off x="0" y="2273979"/>
        <a:ext cx="4559425" cy="568373"/>
      </dsp:txXfrm>
    </dsp:sp>
    <dsp:sp modelId="{8DDBA664-ADB3-4BB0-97C3-771624AF0E76}">
      <dsp:nvSpPr>
        <dsp:cNvPr id="0" name=""/>
        <dsp:cNvSpPr/>
      </dsp:nvSpPr>
      <dsp:spPr>
        <a:xfrm>
          <a:off x="0" y="2842352"/>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46715B-A250-4DD3-BFCE-D4A3F250324E}">
      <dsp:nvSpPr>
        <dsp:cNvPr id="0" name=""/>
        <dsp:cNvSpPr/>
      </dsp:nvSpPr>
      <dsp:spPr>
        <a:xfrm>
          <a:off x="0" y="2842352"/>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No is a full sentence.</a:t>
          </a:r>
          <a:endParaRPr lang="en-US" sz="2600" b="1" kern="1200" dirty="0"/>
        </a:p>
      </dsp:txBody>
      <dsp:txXfrm>
        <a:off x="0" y="2842352"/>
        <a:ext cx="4559425" cy="568373"/>
      </dsp:txXfrm>
    </dsp:sp>
    <dsp:sp modelId="{A859C0B9-3D11-458B-A7E6-9292A2EE7736}">
      <dsp:nvSpPr>
        <dsp:cNvPr id="0" name=""/>
        <dsp:cNvSpPr/>
      </dsp:nvSpPr>
      <dsp:spPr>
        <a:xfrm>
          <a:off x="0" y="3410725"/>
          <a:ext cx="45594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6D5F71E-09E8-41CA-8F13-F641D32835B2}">
      <dsp:nvSpPr>
        <dsp:cNvPr id="0" name=""/>
        <dsp:cNvSpPr/>
      </dsp:nvSpPr>
      <dsp:spPr>
        <a:xfrm>
          <a:off x="0" y="3410725"/>
          <a:ext cx="4559425" cy="56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t>It works IF </a:t>
          </a:r>
          <a:r>
            <a:rPr lang="en-US" sz="2600" b="1" u="sng" kern="1200" dirty="0"/>
            <a:t>YOU</a:t>
          </a:r>
          <a:r>
            <a:rPr lang="en-US" sz="2600" b="0" kern="1200" dirty="0"/>
            <a:t> work it!</a:t>
          </a:r>
          <a:endParaRPr lang="en-US" sz="2600" kern="1200" dirty="0"/>
        </a:p>
      </dsp:txBody>
      <dsp:txXfrm>
        <a:off x="0" y="3410725"/>
        <a:ext cx="4559425" cy="5683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2DC2F-F7D9-4F2D-B498-5A548B9516D8}">
      <dsp:nvSpPr>
        <dsp:cNvPr id="0" name=""/>
        <dsp:cNvSpPr/>
      </dsp:nvSpPr>
      <dsp:spPr>
        <a:xfrm>
          <a:off x="0" y="502"/>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21B3A-468B-496B-ACC8-6FB242DECA29}">
      <dsp:nvSpPr>
        <dsp:cNvPr id="0" name=""/>
        <dsp:cNvSpPr/>
      </dsp:nvSpPr>
      <dsp:spPr>
        <a:xfrm>
          <a:off x="0" y="502"/>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Giving and Budgeting are critical</a:t>
          </a:r>
          <a:endParaRPr lang="en-US" sz="2000" kern="1200" dirty="0">
            <a:latin typeface="Arial" panose="020B0604020202020204" pitchFamily="34" charset="0"/>
            <a:cs typeface="Arial" panose="020B0604020202020204" pitchFamily="34" charset="0"/>
          </a:endParaRPr>
        </a:p>
      </dsp:txBody>
      <dsp:txXfrm>
        <a:off x="0" y="502"/>
        <a:ext cx="4514058" cy="588266"/>
      </dsp:txXfrm>
    </dsp:sp>
    <dsp:sp modelId="{B9F72951-65C1-4881-AE3B-42439FF7B44A}">
      <dsp:nvSpPr>
        <dsp:cNvPr id="0" name=""/>
        <dsp:cNvSpPr/>
      </dsp:nvSpPr>
      <dsp:spPr>
        <a:xfrm>
          <a:off x="0" y="588768"/>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9E964-3BEC-4DF9-ADC5-B9A9FE61ADDA}">
      <dsp:nvSpPr>
        <dsp:cNvPr id="0" name=""/>
        <dsp:cNvSpPr/>
      </dsp:nvSpPr>
      <dsp:spPr>
        <a:xfrm>
          <a:off x="0" y="588768"/>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Pay God.  Pay Yourself. Live on the rest.</a:t>
          </a:r>
          <a:endParaRPr lang="en-US" sz="2000" kern="1200" dirty="0">
            <a:latin typeface="Arial" panose="020B0604020202020204" pitchFamily="34" charset="0"/>
            <a:cs typeface="Arial" panose="020B0604020202020204" pitchFamily="34" charset="0"/>
          </a:endParaRPr>
        </a:p>
      </dsp:txBody>
      <dsp:txXfrm>
        <a:off x="0" y="588768"/>
        <a:ext cx="4514058" cy="588266"/>
      </dsp:txXfrm>
    </dsp:sp>
    <dsp:sp modelId="{81DDD884-0FF8-409F-8DF4-67A9735C39DD}">
      <dsp:nvSpPr>
        <dsp:cNvPr id="0" name=""/>
        <dsp:cNvSpPr/>
      </dsp:nvSpPr>
      <dsp:spPr>
        <a:xfrm>
          <a:off x="0" y="1177034"/>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E4C26-91B1-404D-9AE2-F9E3FB9EB8C2}">
      <dsp:nvSpPr>
        <dsp:cNvPr id="0" name=""/>
        <dsp:cNvSpPr/>
      </dsp:nvSpPr>
      <dsp:spPr>
        <a:xfrm>
          <a:off x="0" y="1177034"/>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Avoid unnecessary debt</a:t>
          </a:r>
          <a:endParaRPr lang="en-US" sz="2000" i="1" kern="1200" dirty="0">
            <a:latin typeface="Arial" panose="020B0604020202020204" pitchFamily="34" charset="0"/>
            <a:cs typeface="Arial" panose="020B0604020202020204" pitchFamily="34" charset="0"/>
          </a:endParaRPr>
        </a:p>
      </dsp:txBody>
      <dsp:txXfrm>
        <a:off x="0" y="1177034"/>
        <a:ext cx="4514058" cy="588266"/>
      </dsp:txXfrm>
    </dsp:sp>
    <dsp:sp modelId="{5D0A6132-0DF9-4844-BBAB-92DF7CB5CEFA}">
      <dsp:nvSpPr>
        <dsp:cNvPr id="0" name=""/>
        <dsp:cNvSpPr/>
      </dsp:nvSpPr>
      <dsp:spPr>
        <a:xfrm>
          <a:off x="0" y="1765300"/>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9D0C7-012F-451E-8575-E6A11C90D8AF}">
      <dsp:nvSpPr>
        <dsp:cNvPr id="0" name=""/>
        <dsp:cNvSpPr/>
      </dsp:nvSpPr>
      <dsp:spPr>
        <a:xfrm>
          <a:off x="0" y="1765300"/>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YOU MUST stay the course</a:t>
          </a:r>
          <a:endParaRPr lang="en-US" sz="2000" b="1" kern="1200" dirty="0">
            <a:latin typeface="Arial" panose="020B0604020202020204" pitchFamily="34" charset="0"/>
            <a:cs typeface="Arial" panose="020B0604020202020204" pitchFamily="34" charset="0"/>
          </a:endParaRPr>
        </a:p>
      </dsp:txBody>
      <dsp:txXfrm>
        <a:off x="0" y="1765300"/>
        <a:ext cx="4514058" cy="588266"/>
      </dsp:txXfrm>
    </dsp:sp>
    <dsp:sp modelId="{557438B3-7CFE-494E-B364-21A19AD778CF}">
      <dsp:nvSpPr>
        <dsp:cNvPr id="0" name=""/>
        <dsp:cNvSpPr/>
      </dsp:nvSpPr>
      <dsp:spPr>
        <a:xfrm>
          <a:off x="0" y="2353567"/>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2BB56-4476-4592-8BA8-642ED05231DD}">
      <dsp:nvSpPr>
        <dsp:cNvPr id="0" name=""/>
        <dsp:cNvSpPr/>
      </dsp:nvSpPr>
      <dsp:spPr>
        <a:xfrm>
          <a:off x="0" y="2353567"/>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You need accountability</a:t>
          </a:r>
          <a:endParaRPr lang="en-US" sz="2000" i="1" kern="1200" dirty="0">
            <a:latin typeface="Arial" panose="020B0604020202020204" pitchFamily="34" charset="0"/>
            <a:cs typeface="Arial" panose="020B0604020202020204" pitchFamily="34" charset="0"/>
          </a:endParaRPr>
        </a:p>
      </dsp:txBody>
      <dsp:txXfrm>
        <a:off x="0" y="2353567"/>
        <a:ext cx="4514058" cy="588266"/>
      </dsp:txXfrm>
    </dsp:sp>
    <dsp:sp modelId="{4C8F16FE-7D1A-478E-8A3E-E496DE5AD90A}">
      <dsp:nvSpPr>
        <dsp:cNvPr id="0" name=""/>
        <dsp:cNvSpPr/>
      </dsp:nvSpPr>
      <dsp:spPr>
        <a:xfrm>
          <a:off x="0" y="2941833"/>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0AD6F-BB00-4BDD-A571-77B1150B104B}">
      <dsp:nvSpPr>
        <dsp:cNvPr id="0" name=""/>
        <dsp:cNvSpPr/>
      </dsp:nvSpPr>
      <dsp:spPr>
        <a:xfrm>
          <a:off x="0" y="2941833"/>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Pray and remain committed</a:t>
          </a:r>
          <a:endParaRPr lang="en-US" sz="2000" b="1" kern="1200" dirty="0">
            <a:latin typeface="Arial" panose="020B0604020202020204" pitchFamily="34" charset="0"/>
            <a:cs typeface="Arial" panose="020B0604020202020204" pitchFamily="34" charset="0"/>
          </a:endParaRPr>
        </a:p>
      </dsp:txBody>
      <dsp:txXfrm>
        <a:off x="0" y="2941833"/>
        <a:ext cx="4514058" cy="588266"/>
      </dsp:txXfrm>
    </dsp:sp>
    <dsp:sp modelId="{7DDEEDA5-A7EE-47E9-BEC2-6FE23F248E57}">
      <dsp:nvSpPr>
        <dsp:cNvPr id="0" name=""/>
        <dsp:cNvSpPr/>
      </dsp:nvSpPr>
      <dsp:spPr>
        <a:xfrm>
          <a:off x="0" y="3530099"/>
          <a:ext cx="4514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5B7B6-7D10-48D2-AE7D-A55593D58FD1}">
      <dsp:nvSpPr>
        <dsp:cNvPr id="0" name=""/>
        <dsp:cNvSpPr/>
      </dsp:nvSpPr>
      <dsp:spPr>
        <a:xfrm>
          <a:off x="0" y="3530099"/>
          <a:ext cx="4514058" cy="58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FULL steward – it is the whole – not pieces that get the victory			</a:t>
          </a:r>
          <a:endParaRPr lang="en-US" sz="2000" kern="1200" dirty="0">
            <a:latin typeface="Arial" panose="020B0604020202020204" pitchFamily="34" charset="0"/>
            <a:cs typeface="Arial" panose="020B0604020202020204" pitchFamily="34" charset="0"/>
          </a:endParaRPr>
        </a:p>
      </dsp:txBody>
      <dsp:txXfrm>
        <a:off x="0" y="3530099"/>
        <a:ext cx="4514058" cy="5882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0B308-6364-4639-9692-E6DDC3939DEE}"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568B5-0EAF-4011-8F5F-F4C7D57DBFBB}" type="slidenum">
              <a:rPr lang="en-US" smtClean="0"/>
              <a:t>‹#›</a:t>
            </a:fld>
            <a:endParaRPr lang="en-US"/>
          </a:p>
        </p:txBody>
      </p:sp>
    </p:spTree>
    <p:extLst>
      <p:ext uri="{BB962C8B-B14F-4D97-AF65-F5344CB8AC3E}">
        <p14:creationId xmlns:p14="http://schemas.microsoft.com/office/powerpoint/2010/main" val="46580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Tell about when I couldn’t give the tithe and how I got there…</a:t>
            </a:r>
          </a:p>
          <a:p>
            <a:pPr marL="171450" indent="-171450">
              <a:buFont typeface="Arial" panose="020B0604020202020204" pitchFamily="34" charset="0"/>
              <a:buChar char="•"/>
            </a:pPr>
            <a:r>
              <a:rPr lang="en-US" dirty="0"/>
              <a:t>Don’t play games or lie to God</a:t>
            </a:r>
          </a:p>
          <a:p>
            <a:pPr marL="171450" indent="-171450">
              <a:buFont typeface="Arial" panose="020B0604020202020204" pitchFamily="34" charset="0"/>
              <a:buChar char="•"/>
            </a:pPr>
            <a:r>
              <a:rPr lang="en-US"/>
              <a:t>First fruits</a:t>
            </a:r>
          </a:p>
          <a:p>
            <a:pPr marL="171450" indent="-171450">
              <a:buFont typeface="Arial" panose="020B0604020202020204" pitchFamily="34" charset="0"/>
              <a:buChar char="•"/>
            </a:pPr>
            <a:r>
              <a:rPr lang="en-US"/>
              <a:t>% </a:t>
            </a:r>
            <a:r>
              <a:rPr lang="en-US" dirty="0"/>
              <a:t>of the church that tithes</a:t>
            </a:r>
          </a:p>
          <a:p>
            <a:pPr marL="171450" indent="-171450">
              <a:buFont typeface="Arial" panose="020B0604020202020204" pitchFamily="34" charset="0"/>
              <a:buChar char="•"/>
            </a:pPr>
            <a:r>
              <a:rPr lang="en-US" dirty="0"/>
              <a:t>Tell about when I couldn’t give the tithe and how I got there…</a:t>
            </a:r>
          </a:p>
          <a:p>
            <a:pPr marL="171450" indent="-171450">
              <a:buFont typeface="Arial" panose="020B0604020202020204" pitchFamily="34" charset="0"/>
              <a:buChar char="•"/>
            </a:pPr>
            <a:r>
              <a:rPr lang="en-US" dirty="0"/>
              <a:t>Gross or Net and tithe on taxes</a:t>
            </a:r>
          </a:p>
          <a:p>
            <a:pPr marL="171450" indent="-171450">
              <a:buFont typeface="Arial" panose="020B0604020202020204" pitchFamily="34" charset="0"/>
              <a:buChar char="•"/>
            </a:pPr>
            <a:r>
              <a:rPr lang="en-US" dirty="0"/>
              <a:t>Don’t play games or lie to God</a:t>
            </a:r>
          </a:p>
          <a:p>
            <a:pPr marL="171450" indent="-171450">
              <a:buFont typeface="Arial" panose="020B0604020202020204" pitchFamily="34" charset="0"/>
              <a:buChar char="•"/>
            </a:pPr>
            <a:r>
              <a:rPr lang="en-US" dirty="0"/>
              <a:t>First fruits</a:t>
            </a:r>
          </a:p>
          <a:p>
            <a:pPr marL="171450" indent="-171450">
              <a:buFont typeface="Arial" panose="020B0604020202020204" pitchFamily="34" charset="0"/>
              <a:buChar char="•"/>
            </a:pPr>
            <a:r>
              <a:rPr lang="en-US" dirty="0"/>
              <a:t>Just because you don’t see giving doesn’t mean people not giving…but God sees giving</a:t>
            </a:r>
          </a:p>
          <a:p>
            <a:pPr marL="171450" indent="-171450">
              <a:buFont typeface="Arial" panose="020B0604020202020204" pitchFamily="34" charset="0"/>
              <a:buChar char="•"/>
            </a:pPr>
            <a:r>
              <a:rPr lang="en-US" dirty="0"/>
              <a:t>None givers usually the ones who need help – God not required to protect you</a:t>
            </a:r>
          </a:p>
        </p:txBody>
      </p:sp>
      <p:sp>
        <p:nvSpPr>
          <p:cNvPr id="4" name="Slide Number Placeholder 3"/>
          <p:cNvSpPr>
            <a:spLocks noGrp="1"/>
          </p:cNvSpPr>
          <p:nvPr>
            <p:ph type="sldNum" sz="quarter" idx="5"/>
          </p:nvPr>
        </p:nvSpPr>
        <p:spPr/>
        <p:txBody>
          <a:bodyPr/>
          <a:lstStyle/>
          <a:p>
            <a:fld id="{A01568B5-0EAF-4011-8F5F-F4C7D57DBFBB}" type="slidenum">
              <a:rPr lang="en-US" smtClean="0"/>
              <a:t>5</a:t>
            </a:fld>
            <a:endParaRPr lang="en-US"/>
          </a:p>
        </p:txBody>
      </p:sp>
    </p:spTree>
    <p:extLst>
      <p:ext uri="{BB962C8B-B14F-4D97-AF65-F5344CB8AC3E}">
        <p14:creationId xmlns:p14="http://schemas.microsoft.com/office/powerpoint/2010/main" val="148908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1CB-8994-044B-55E6-0CCABDAF2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63DB0-BA72-B2EE-A71F-DCABCFB9A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9147A-A899-E3A3-237C-73A2CD612904}"/>
              </a:ext>
            </a:extLst>
          </p:cNvPr>
          <p:cNvSpPr>
            <a:spLocks noGrp="1"/>
          </p:cNvSpPr>
          <p:nvPr>
            <p:ph type="body" idx="1"/>
          </p:nvPr>
        </p:nvSpPr>
        <p:spPr/>
        <p:txBody>
          <a:bodyPr/>
          <a:lstStyle/>
          <a:p>
            <a:r>
              <a:rPr lang="en-US" dirty="0"/>
              <a:t>Stop putting off tomorrow…most people in the room needed to start yesterday</a:t>
            </a:r>
          </a:p>
          <a:p>
            <a:endParaRPr lang="en-US" dirty="0"/>
          </a:p>
          <a:p>
            <a:r>
              <a:rPr lang="en-US" dirty="0"/>
              <a:t>No is full sentence – say it to yourself and others</a:t>
            </a:r>
          </a:p>
          <a:p>
            <a:endParaRPr lang="en-US" dirty="0"/>
          </a:p>
          <a:p>
            <a:r>
              <a:rPr lang="en-US" dirty="0"/>
              <a:t>Use my tithe example on paying off debt and tithe commitment</a:t>
            </a:r>
          </a:p>
        </p:txBody>
      </p:sp>
      <p:sp>
        <p:nvSpPr>
          <p:cNvPr id="4" name="Slide Number Placeholder 3">
            <a:extLst>
              <a:ext uri="{FF2B5EF4-FFF2-40B4-BE49-F238E27FC236}">
                <a16:creationId xmlns:a16="http://schemas.microsoft.com/office/drawing/2014/main" id="{DEE4B9FB-AD8C-A213-9549-F7FB10C82672}"/>
              </a:ext>
            </a:extLst>
          </p:cNvPr>
          <p:cNvSpPr>
            <a:spLocks noGrp="1"/>
          </p:cNvSpPr>
          <p:nvPr>
            <p:ph type="sldNum" sz="quarter" idx="5"/>
          </p:nvPr>
        </p:nvSpPr>
        <p:spPr/>
        <p:txBody>
          <a:bodyPr/>
          <a:lstStyle/>
          <a:p>
            <a:fld id="{A01568B5-0EAF-4011-8F5F-F4C7D57DBFBB}" type="slidenum">
              <a:rPr lang="en-US" smtClean="0"/>
              <a:t>16</a:t>
            </a:fld>
            <a:endParaRPr lang="en-US"/>
          </a:p>
        </p:txBody>
      </p:sp>
    </p:spTree>
    <p:extLst>
      <p:ext uri="{BB962C8B-B14F-4D97-AF65-F5344CB8AC3E}">
        <p14:creationId xmlns:p14="http://schemas.microsoft.com/office/powerpoint/2010/main" val="326203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ABC05-7199-3C59-7609-9CBAE4A97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ADE30-6349-645B-8413-6C56B313D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3AB1E-A29B-963E-9F89-CC754B732E38}"/>
              </a:ext>
            </a:extLst>
          </p:cNvPr>
          <p:cNvSpPr>
            <a:spLocks noGrp="1"/>
          </p:cNvSpPr>
          <p:nvPr>
            <p:ph type="body" idx="1"/>
          </p:nvPr>
        </p:nvSpPr>
        <p:spPr/>
        <p:txBody>
          <a:bodyPr/>
          <a:lstStyle/>
          <a:p>
            <a:pPr marL="171450" indent="-171450">
              <a:buFont typeface="Arial" panose="020B0604020202020204" pitchFamily="34" charset="0"/>
              <a:buChar char="•"/>
            </a:pPr>
            <a:r>
              <a:rPr lang="en-US" dirty="0"/>
              <a:t>Tell about when I couldn’t give the tithe and how I got there…</a:t>
            </a:r>
          </a:p>
          <a:p>
            <a:pPr marL="171450" indent="-171450">
              <a:buFont typeface="Arial" panose="020B0604020202020204" pitchFamily="34" charset="0"/>
              <a:buChar char="•"/>
            </a:pPr>
            <a:r>
              <a:rPr lang="en-US" dirty="0"/>
              <a:t>Don’t play games or lie to God</a:t>
            </a:r>
          </a:p>
          <a:p>
            <a:pPr marL="171450" indent="-171450">
              <a:buFont typeface="Arial" panose="020B0604020202020204" pitchFamily="34" charset="0"/>
              <a:buChar char="•"/>
            </a:pPr>
            <a:r>
              <a:rPr lang="en-US" dirty="0"/>
              <a:t>First fruits</a:t>
            </a:r>
          </a:p>
        </p:txBody>
      </p:sp>
      <p:sp>
        <p:nvSpPr>
          <p:cNvPr id="4" name="Slide Number Placeholder 3">
            <a:extLst>
              <a:ext uri="{FF2B5EF4-FFF2-40B4-BE49-F238E27FC236}">
                <a16:creationId xmlns:a16="http://schemas.microsoft.com/office/drawing/2014/main" id="{8F478D1A-93C1-BBA9-AC27-B553D179E7B5}"/>
              </a:ext>
            </a:extLst>
          </p:cNvPr>
          <p:cNvSpPr>
            <a:spLocks noGrp="1"/>
          </p:cNvSpPr>
          <p:nvPr>
            <p:ph type="sldNum" sz="quarter" idx="5"/>
          </p:nvPr>
        </p:nvSpPr>
        <p:spPr/>
        <p:txBody>
          <a:bodyPr/>
          <a:lstStyle/>
          <a:p>
            <a:fld id="{A01568B5-0EAF-4011-8F5F-F4C7D57DBFBB}" type="slidenum">
              <a:rPr lang="en-US" smtClean="0"/>
              <a:t>18</a:t>
            </a:fld>
            <a:endParaRPr lang="en-US"/>
          </a:p>
        </p:txBody>
      </p:sp>
    </p:spTree>
    <p:extLst>
      <p:ext uri="{BB962C8B-B14F-4D97-AF65-F5344CB8AC3E}">
        <p14:creationId xmlns:p14="http://schemas.microsoft.com/office/powerpoint/2010/main" val="340356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2B828-4753-06BC-229C-A0BA23C9B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08442-90CF-9A51-EEF1-DE149A5C2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0364-BD24-3F1B-0E52-7A3D2F4804EE}"/>
              </a:ext>
            </a:extLst>
          </p:cNvPr>
          <p:cNvSpPr>
            <a:spLocks noGrp="1"/>
          </p:cNvSpPr>
          <p:nvPr>
            <p:ph type="body" idx="1"/>
          </p:nvPr>
        </p:nvSpPr>
        <p:spPr/>
        <p:txBody>
          <a:bodyPr/>
          <a:lstStyle/>
          <a:p>
            <a:pPr marL="171450" indent="-171450">
              <a:buFont typeface="Arial" panose="020B0604020202020204" pitchFamily="34" charset="0"/>
              <a:buChar char="•"/>
            </a:pPr>
            <a:r>
              <a:rPr lang="en-US" dirty="0"/>
              <a:t>Tell about when I couldn’t give the tithe and how I got there…</a:t>
            </a:r>
          </a:p>
          <a:p>
            <a:pPr marL="171450" indent="-171450">
              <a:buFont typeface="Arial" panose="020B0604020202020204" pitchFamily="34" charset="0"/>
              <a:buChar char="•"/>
            </a:pPr>
            <a:r>
              <a:rPr lang="en-US" dirty="0"/>
              <a:t>Don’t play games or lie to God</a:t>
            </a:r>
          </a:p>
          <a:p>
            <a:pPr marL="171450" indent="-171450">
              <a:buFont typeface="Arial" panose="020B0604020202020204" pitchFamily="34" charset="0"/>
              <a:buChar char="•"/>
            </a:pPr>
            <a:r>
              <a:rPr lang="en-US" dirty="0"/>
              <a:t>First fruits</a:t>
            </a:r>
          </a:p>
        </p:txBody>
      </p:sp>
      <p:sp>
        <p:nvSpPr>
          <p:cNvPr id="4" name="Slide Number Placeholder 3">
            <a:extLst>
              <a:ext uri="{FF2B5EF4-FFF2-40B4-BE49-F238E27FC236}">
                <a16:creationId xmlns:a16="http://schemas.microsoft.com/office/drawing/2014/main" id="{CB526BD0-7D67-4EE4-5756-88F27959DBEE}"/>
              </a:ext>
            </a:extLst>
          </p:cNvPr>
          <p:cNvSpPr>
            <a:spLocks noGrp="1"/>
          </p:cNvSpPr>
          <p:nvPr>
            <p:ph type="sldNum" sz="quarter" idx="5"/>
          </p:nvPr>
        </p:nvSpPr>
        <p:spPr/>
        <p:txBody>
          <a:bodyPr/>
          <a:lstStyle/>
          <a:p>
            <a:fld id="{A01568B5-0EAF-4011-8F5F-F4C7D57DBFBB}" type="slidenum">
              <a:rPr lang="en-US" smtClean="0"/>
              <a:t>19</a:t>
            </a:fld>
            <a:endParaRPr lang="en-US"/>
          </a:p>
        </p:txBody>
      </p:sp>
    </p:spTree>
    <p:extLst>
      <p:ext uri="{BB962C8B-B14F-4D97-AF65-F5344CB8AC3E}">
        <p14:creationId xmlns:p14="http://schemas.microsoft.com/office/powerpoint/2010/main" val="418963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F1F8-A59D-BC00-0884-9B93C3965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C6E5B-DFD8-7F5A-AFAD-F4D8471F3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1FA69-A145-DA49-C798-E9A17C066C2C}"/>
              </a:ext>
            </a:extLst>
          </p:cNvPr>
          <p:cNvSpPr>
            <a:spLocks noGrp="1"/>
          </p:cNvSpPr>
          <p:nvPr>
            <p:ph type="body" idx="1"/>
          </p:nvPr>
        </p:nvSpPr>
        <p:spPr/>
        <p:txBody>
          <a:bodyPr/>
          <a:lstStyle/>
          <a:p>
            <a:pPr marL="171450" indent="-171450">
              <a:buFont typeface="Arial" panose="020B0604020202020204" pitchFamily="34" charset="0"/>
              <a:buChar char="•"/>
            </a:pPr>
            <a:r>
              <a:rPr lang="en-US" dirty="0"/>
              <a:t>Summer is while you are younger and able, winter is when you are retired and can no longer work…</a:t>
            </a:r>
          </a:p>
        </p:txBody>
      </p:sp>
      <p:sp>
        <p:nvSpPr>
          <p:cNvPr id="4" name="Slide Number Placeholder 3">
            <a:extLst>
              <a:ext uri="{FF2B5EF4-FFF2-40B4-BE49-F238E27FC236}">
                <a16:creationId xmlns:a16="http://schemas.microsoft.com/office/drawing/2014/main" id="{0CB1323E-0EFD-8FC5-A73D-E058A75C5E82}"/>
              </a:ext>
            </a:extLst>
          </p:cNvPr>
          <p:cNvSpPr>
            <a:spLocks noGrp="1"/>
          </p:cNvSpPr>
          <p:nvPr>
            <p:ph type="sldNum" sz="quarter" idx="5"/>
          </p:nvPr>
        </p:nvSpPr>
        <p:spPr/>
        <p:txBody>
          <a:bodyPr/>
          <a:lstStyle/>
          <a:p>
            <a:fld id="{A01568B5-0EAF-4011-8F5F-F4C7D57DBFBB}" type="slidenum">
              <a:rPr lang="en-US" smtClean="0"/>
              <a:t>24</a:t>
            </a:fld>
            <a:endParaRPr lang="en-US"/>
          </a:p>
        </p:txBody>
      </p:sp>
    </p:spTree>
    <p:extLst>
      <p:ext uri="{BB962C8B-B14F-4D97-AF65-F5344CB8AC3E}">
        <p14:creationId xmlns:p14="http://schemas.microsoft.com/office/powerpoint/2010/main" val="237756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4B040-FCFC-618A-81FA-2E33A950C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B1D9F-D105-B4BD-8BDD-54C0E1246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29C80-5276-4AFC-2A88-5873543F634F}"/>
              </a:ext>
            </a:extLst>
          </p:cNvPr>
          <p:cNvSpPr>
            <a:spLocks noGrp="1"/>
          </p:cNvSpPr>
          <p:nvPr>
            <p:ph type="body" idx="1"/>
          </p:nvPr>
        </p:nvSpPr>
        <p:spPr/>
        <p:txBody>
          <a:bodyPr/>
          <a:lstStyle/>
          <a:p>
            <a:r>
              <a:rPr lang="en-US" dirty="0"/>
              <a:t>Stop putting off tomorrow…most people in the room needed to start yesterday</a:t>
            </a:r>
          </a:p>
          <a:p>
            <a:endParaRPr lang="en-US" dirty="0"/>
          </a:p>
          <a:p>
            <a:r>
              <a:rPr lang="en-US" dirty="0"/>
              <a:t>No is full sentence – say it to yourself and others</a:t>
            </a:r>
          </a:p>
          <a:p>
            <a:endParaRPr lang="en-US" dirty="0"/>
          </a:p>
          <a:p>
            <a:r>
              <a:rPr lang="en-US" dirty="0"/>
              <a:t>Use my tithe example on paying off debt and tithe commitment</a:t>
            </a:r>
          </a:p>
        </p:txBody>
      </p:sp>
      <p:sp>
        <p:nvSpPr>
          <p:cNvPr id="4" name="Slide Number Placeholder 3">
            <a:extLst>
              <a:ext uri="{FF2B5EF4-FFF2-40B4-BE49-F238E27FC236}">
                <a16:creationId xmlns:a16="http://schemas.microsoft.com/office/drawing/2014/main" id="{CFA44060-8157-18D3-ABB3-06D750270CF8}"/>
              </a:ext>
            </a:extLst>
          </p:cNvPr>
          <p:cNvSpPr>
            <a:spLocks noGrp="1"/>
          </p:cNvSpPr>
          <p:nvPr>
            <p:ph type="sldNum" sz="quarter" idx="5"/>
          </p:nvPr>
        </p:nvSpPr>
        <p:spPr/>
        <p:txBody>
          <a:bodyPr/>
          <a:lstStyle/>
          <a:p>
            <a:fld id="{A01568B5-0EAF-4011-8F5F-F4C7D57DBFBB}" type="slidenum">
              <a:rPr lang="en-US" smtClean="0"/>
              <a:t>25</a:t>
            </a:fld>
            <a:endParaRPr lang="en-US"/>
          </a:p>
        </p:txBody>
      </p:sp>
    </p:spTree>
    <p:extLst>
      <p:ext uri="{BB962C8B-B14F-4D97-AF65-F5344CB8AC3E}">
        <p14:creationId xmlns:p14="http://schemas.microsoft.com/office/powerpoint/2010/main" val="1522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2F20-2052-A9E7-7CCB-624839C62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C300F-57AF-0317-7FE8-77951B407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CBF87-9138-6561-7D60-B83F8E615A09}"/>
              </a:ext>
            </a:extLst>
          </p:cNvPr>
          <p:cNvSpPr>
            <a:spLocks noGrp="1"/>
          </p:cNvSpPr>
          <p:nvPr>
            <p:ph type="body" idx="1"/>
          </p:nvPr>
        </p:nvSpPr>
        <p:spPr/>
        <p:txBody>
          <a:bodyPr/>
          <a:lstStyle/>
          <a:p>
            <a:r>
              <a:rPr lang="en-US" dirty="0"/>
              <a:t>Stop putting off tomorrow…most people in the room needed to start yesterday</a:t>
            </a:r>
          </a:p>
          <a:p>
            <a:endParaRPr lang="en-US" dirty="0"/>
          </a:p>
          <a:p>
            <a:r>
              <a:rPr lang="en-US" dirty="0"/>
              <a:t>No is full sentence – say it to yourself and others</a:t>
            </a:r>
          </a:p>
          <a:p>
            <a:endParaRPr lang="en-US" dirty="0"/>
          </a:p>
          <a:p>
            <a:r>
              <a:rPr lang="en-US" dirty="0"/>
              <a:t>Add black vs. white financial facts</a:t>
            </a:r>
          </a:p>
        </p:txBody>
      </p:sp>
      <p:sp>
        <p:nvSpPr>
          <p:cNvPr id="4" name="Slide Number Placeholder 3">
            <a:extLst>
              <a:ext uri="{FF2B5EF4-FFF2-40B4-BE49-F238E27FC236}">
                <a16:creationId xmlns:a16="http://schemas.microsoft.com/office/drawing/2014/main" id="{DAC66AE3-B65F-DF23-641D-8411954894C2}"/>
              </a:ext>
            </a:extLst>
          </p:cNvPr>
          <p:cNvSpPr>
            <a:spLocks noGrp="1"/>
          </p:cNvSpPr>
          <p:nvPr>
            <p:ph type="sldNum" sz="quarter" idx="5"/>
          </p:nvPr>
        </p:nvSpPr>
        <p:spPr/>
        <p:txBody>
          <a:bodyPr/>
          <a:lstStyle/>
          <a:p>
            <a:fld id="{A01568B5-0EAF-4011-8F5F-F4C7D57DBFBB}" type="slidenum">
              <a:rPr lang="en-US" smtClean="0"/>
              <a:t>26</a:t>
            </a:fld>
            <a:endParaRPr lang="en-US"/>
          </a:p>
        </p:txBody>
      </p:sp>
    </p:spTree>
    <p:extLst>
      <p:ext uri="{BB962C8B-B14F-4D97-AF65-F5344CB8AC3E}">
        <p14:creationId xmlns:p14="http://schemas.microsoft.com/office/powerpoint/2010/main" val="428057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putting off tomorrow…most people in the room needed to start yesterday</a:t>
            </a:r>
          </a:p>
          <a:p>
            <a:endParaRPr lang="en-US" dirty="0"/>
          </a:p>
          <a:p>
            <a:r>
              <a:rPr lang="en-US" dirty="0"/>
              <a:t>No is full sentence – say it to yourself and others</a:t>
            </a:r>
          </a:p>
          <a:p>
            <a:endParaRPr lang="en-US" dirty="0"/>
          </a:p>
          <a:p>
            <a:r>
              <a:rPr lang="en-US" dirty="0"/>
              <a:t>Use my tithe example on paying off debt and tithe commitment</a:t>
            </a:r>
          </a:p>
        </p:txBody>
      </p:sp>
      <p:sp>
        <p:nvSpPr>
          <p:cNvPr id="4" name="Slide Number Placeholder 3"/>
          <p:cNvSpPr>
            <a:spLocks noGrp="1"/>
          </p:cNvSpPr>
          <p:nvPr>
            <p:ph type="sldNum" sz="quarter" idx="5"/>
          </p:nvPr>
        </p:nvSpPr>
        <p:spPr/>
        <p:txBody>
          <a:bodyPr/>
          <a:lstStyle/>
          <a:p>
            <a:fld id="{A01568B5-0EAF-4011-8F5F-F4C7D57DBFBB}" type="slidenum">
              <a:rPr lang="en-US" smtClean="0"/>
              <a:t>28</a:t>
            </a:fld>
            <a:endParaRPr lang="en-US"/>
          </a:p>
        </p:txBody>
      </p:sp>
    </p:spTree>
    <p:extLst>
      <p:ext uri="{BB962C8B-B14F-4D97-AF65-F5344CB8AC3E}">
        <p14:creationId xmlns:p14="http://schemas.microsoft.com/office/powerpoint/2010/main" val="89981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2D48-7A8E-5110-A3F5-C5D5CA86F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F7D9A-6C2D-E5BD-6AF6-1D60A029F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96FF2-6B47-1143-371D-B84E18D9DFB0}"/>
              </a:ext>
            </a:extLst>
          </p:cNvPr>
          <p:cNvSpPr>
            <a:spLocks noGrp="1"/>
          </p:cNvSpPr>
          <p:nvPr>
            <p:ph type="body" idx="1"/>
          </p:nvPr>
        </p:nvSpPr>
        <p:spPr/>
        <p:txBody>
          <a:bodyPr/>
          <a:lstStyle/>
          <a:p>
            <a:r>
              <a:rPr lang="en-US" dirty="0"/>
              <a:t>You have to have both</a:t>
            </a:r>
          </a:p>
          <a:p>
            <a:r>
              <a:rPr lang="en-US" dirty="0"/>
              <a:t>Stop putting off tomorrow…most people in the room needed to start yesterday</a:t>
            </a:r>
          </a:p>
          <a:p>
            <a:endParaRPr lang="en-US" dirty="0"/>
          </a:p>
          <a:p>
            <a:r>
              <a:rPr lang="en-US" dirty="0"/>
              <a:t>No is full sentence – say it to yourself and others</a:t>
            </a:r>
          </a:p>
        </p:txBody>
      </p:sp>
      <p:sp>
        <p:nvSpPr>
          <p:cNvPr id="4" name="Slide Number Placeholder 3">
            <a:extLst>
              <a:ext uri="{FF2B5EF4-FFF2-40B4-BE49-F238E27FC236}">
                <a16:creationId xmlns:a16="http://schemas.microsoft.com/office/drawing/2014/main" id="{5937D675-532E-4EDF-7835-4AC64984FD35}"/>
              </a:ext>
            </a:extLst>
          </p:cNvPr>
          <p:cNvSpPr>
            <a:spLocks noGrp="1"/>
          </p:cNvSpPr>
          <p:nvPr>
            <p:ph type="sldNum" sz="quarter" idx="5"/>
          </p:nvPr>
        </p:nvSpPr>
        <p:spPr/>
        <p:txBody>
          <a:bodyPr/>
          <a:lstStyle/>
          <a:p>
            <a:fld id="{A01568B5-0EAF-4011-8F5F-F4C7D57DBFBB}" type="slidenum">
              <a:rPr lang="en-US" smtClean="0"/>
              <a:t>29</a:t>
            </a:fld>
            <a:endParaRPr lang="en-US"/>
          </a:p>
        </p:txBody>
      </p:sp>
    </p:spTree>
    <p:extLst>
      <p:ext uri="{BB962C8B-B14F-4D97-AF65-F5344CB8AC3E}">
        <p14:creationId xmlns:p14="http://schemas.microsoft.com/office/powerpoint/2010/main" val="239302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Envelop method is so you see your money going out if you get in trouble on credit cards</a:t>
            </a:r>
          </a:p>
          <a:p>
            <a:endParaRPr lang="en-US" dirty="0"/>
          </a:p>
          <a:p>
            <a:r>
              <a:rPr lang="en-US" dirty="0"/>
              <a:t>If one is digging you out of the whole and the other steady pouring in…you will never win.</a:t>
            </a:r>
          </a:p>
          <a:p>
            <a:endParaRPr lang="en-US" dirty="0"/>
          </a:p>
          <a:p>
            <a:r>
              <a:rPr lang="en-US" dirty="0"/>
              <a:t>It is not about controlling each other – it is working together to win tomorrow.  </a:t>
            </a:r>
          </a:p>
          <a:p>
            <a:endParaRPr lang="en-US" dirty="0"/>
          </a:p>
          <a:p>
            <a:r>
              <a:rPr lang="en-US" dirty="0"/>
              <a:t>You have to budget in fun AND savings</a:t>
            </a:r>
          </a:p>
        </p:txBody>
      </p:sp>
      <p:sp>
        <p:nvSpPr>
          <p:cNvPr id="4" name="Slide Number Placeholder 3"/>
          <p:cNvSpPr>
            <a:spLocks noGrp="1"/>
          </p:cNvSpPr>
          <p:nvPr>
            <p:ph type="sldNum" sz="quarter" idx="5"/>
          </p:nvPr>
        </p:nvSpPr>
        <p:spPr/>
        <p:txBody>
          <a:bodyPr/>
          <a:lstStyle/>
          <a:p>
            <a:fld id="{A01568B5-0EAF-4011-8F5F-F4C7D57DBFBB}" type="slidenum">
              <a:rPr lang="en-US" smtClean="0"/>
              <a:t>6</a:t>
            </a:fld>
            <a:endParaRPr lang="en-US"/>
          </a:p>
        </p:txBody>
      </p:sp>
    </p:spTree>
    <p:extLst>
      <p:ext uri="{BB962C8B-B14F-4D97-AF65-F5344CB8AC3E}">
        <p14:creationId xmlns:p14="http://schemas.microsoft.com/office/powerpoint/2010/main" val="141826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568B5-0EAF-4011-8F5F-F4C7D57DBFBB}" type="slidenum">
              <a:rPr lang="en-US" smtClean="0"/>
              <a:t>7</a:t>
            </a:fld>
            <a:endParaRPr lang="en-US"/>
          </a:p>
        </p:txBody>
      </p:sp>
    </p:spTree>
    <p:extLst>
      <p:ext uri="{BB962C8B-B14F-4D97-AF65-F5344CB8AC3E}">
        <p14:creationId xmlns:p14="http://schemas.microsoft.com/office/powerpoint/2010/main" val="1185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mom’s quote on lying to yourself</a:t>
            </a:r>
          </a:p>
          <a:p>
            <a:endParaRPr lang="en-US" dirty="0"/>
          </a:p>
          <a:p>
            <a:r>
              <a:rPr lang="en-US" dirty="0"/>
              <a:t>Speak to the yielding</a:t>
            </a:r>
          </a:p>
        </p:txBody>
      </p:sp>
      <p:sp>
        <p:nvSpPr>
          <p:cNvPr id="4" name="Slide Number Placeholder 3"/>
          <p:cNvSpPr>
            <a:spLocks noGrp="1"/>
          </p:cNvSpPr>
          <p:nvPr>
            <p:ph type="sldNum" sz="quarter" idx="5"/>
          </p:nvPr>
        </p:nvSpPr>
        <p:spPr/>
        <p:txBody>
          <a:bodyPr/>
          <a:lstStyle/>
          <a:p>
            <a:fld id="{A01568B5-0EAF-4011-8F5F-F4C7D57DBFBB}" type="slidenum">
              <a:rPr lang="en-US" smtClean="0"/>
              <a:t>8</a:t>
            </a:fld>
            <a:endParaRPr lang="en-US"/>
          </a:p>
        </p:txBody>
      </p:sp>
    </p:spTree>
    <p:extLst>
      <p:ext uri="{BB962C8B-B14F-4D97-AF65-F5344CB8AC3E}">
        <p14:creationId xmlns:p14="http://schemas.microsoft.com/office/powerpoint/2010/main" val="102853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example of children getting bad grades</a:t>
            </a:r>
          </a:p>
          <a:p>
            <a:r>
              <a:rPr lang="en-US" dirty="0"/>
              <a:t>Do not take advice of a fool</a:t>
            </a:r>
          </a:p>
          <a:p>
            <a:r>
              <a:rPr lang="en-US" dirty="0"/>
              <a:t>If you are single – discuss debt levels of future spouse </a:t>
            </a:r>
          </a:p>
        </p:txBody>
      </p:sp>
      <p:sp>
        <p:nvSpPr>
          <p:cNvPr id="4" name="Slide Number Placeholder 3"/>
          <p:cNvSpPr>
            <a:spLocks noGrp="1"/>
          </p:cNvSpPr>
          <p:nvPr>
            <p:ph type="sldNum" sz="quarter" idx="5"/>
          </p:nvPr>
        </p:nvSpPr>
        <p:spPr/>
        <p:txBody>
          <a:bodyPr/>
          <a:lstStyle/>
          <a:p>
            <a:fld id="{A01568B5-0EAF-4011-8F5F-F4C7D57DBFBB}" type="slidenum">
              <a:rPr lang="en-US" smtClean="0"/>
              <a:t>9</a:t>
            </a:fld>
            <a:endParaRPr lang="en-US"/>
          </a:p>
        </p:txBody>
      </p:sp>
    </p:spTree>
    <p:extLst>
      <p:ext uri="{BB962C8B-B14F-4D97-AF65-F5344CB8AC3E}">
        <p14:creationId xmlns:p14="http://schemas.microsoft.com/office/powerpoint/2010/main" val="379325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F21D-549C-B054-6503-97A73619D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2F341-20E0-0D0B-7764-7F327D891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37EFB-CAF9-3D23-1AE0-C564C7148AF6}"/>
              </a:ext>
            </a:extLst>
          </p:cNvPr>
          <p:cNvSpPr>
            <a:spLocks noGrp="1"/>
          </p:cNvSpPr>
          <p:nvPr>
            <p:ph type="body" idx="1"/>
          </p:nvPr>
        </p:nvSpPr>
        <p:spPr/>
        <p:txBody>
          <a:bodyPr/>
          <a:lstStyle/>
          <a:p>
            <a:r>
              <a:rPr lang="en-US" dirty="0"/>
              <a:t>Scripture – steal, kill and destroy – he is stealing your investments for tomorrow, killing your future and can destroy your now and your relationships…</a:t>
            </a:r>
          </a:p>
        </p:txBody>
      </p:sp>
      <p:sp>
        <p:nvSpPr>
          <p:cNvPr id="4" name="Slide Number Placeholder 3">
            <a:extLst>
              <a:ext uri="{FF2B5EF4-FFF2-40B4-BE49-F238E27FC236}">
                <a16:creationId xmlns:a16="http://schemas.microsoft.com/office/drawing/2014/main" id="{3F2EFF39-747B-BC36-B27C-FFE7C7574C26}"/>
              </a:ext>
            </a:extLst>
          </p:cNvPr>
          <p:cNvSpPr>
            <a:spLocks noGrp="1"/>
          </p:cNvSpPr>
          <p:nvPr>
            <p:ph type="sldNum" sz="quarter" idx="5"/>
          </p:nvPr>
        </p:nvSpPr>
        <p:spPr/>
        <p:txBody>
          <a:bodyPr/>
          <a:lstStyle/>
          <a:p>
            <a:fld id="{A01568B5-0EAF-4011-8F5F-F4C7D57DBFBB}" type="slidenum">
              <a:rPr lang="en-US" smtClean="0"/>
              <a:t>10</a:t>
            </a:fld>
            <a:endParaRPr lang="en-US"/>
          </a:p>
        </p:txBody>
      </p:sp>
    </p:spTree>
    <p:extLst>
      <p:ext uri="{BB962C8B-B14F-4D97-AF65-F5344CB8AC3E}">
        <p14:creationId xmlns:p14="http://schemas.microsoft.com/office/powerpoint/2010/main" val="109271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BCA23-BB61-190D-9BC5-CDD296FAC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7B53-AFBF-CA3A-FEC9-6659A5A97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B68B1-5876-F184-9CAB-6C2C26F47A57}"/>
              </a:ext>
            </a:extLst>
          </p:cNvPr>
          <p:cNvSpPr>
            <a:spLocks noGrp="1"/>
          </p:cNvSpPr>
          <p:nvPr>
            <p:ph type="body" idx="1"/>
          </p:nvPr>
        </p:nvSpPr>
        <p:spPr/>
        <p:txBody>
          <a:bodyPr/>
          <a:lstStyle/>
          <a:p>
            <a:r>
              <a:rPr lang="en-US" dirty="0"/>
              <a:t>Scripture – steal, kill and destroy – he is stealing your investments for tomorrow, killing your future and can destroy your now and your relationships…</a:t>
            </a:r>
          </a:p>
        </p:txBody>
      </p:sp>
      <p:sp>
        <p:nvSpPr>
          <p:cNvPr id="4" name="Slide Number Placeholder 3">
            <a:extLst>
              <a:ext uri="{FF2B5EF4-FFF2-40B4-BE49-F238E27FC236}">
                <a16:creationId xmlns:a16="http://schemas.microsoft.com/office/drawing/2014/main" id="{A63548A9-377F-BF0D-CCB6-EA8ED55EA160}"/>
              </a:ext>
            </a:extLst>
          </p:cNvPr>
          <p:cNvSpPr>
            <a:spLocks noGrp="1"/>
          </p:cNvSpPr>
          <p:nvPr>
            <p:ph type="sldNum" sz="quarter" idx="5"/>
          </p:nvPr>
        </p:nvSpPr>
        <p:spPr/>
        <p:txBody>
          <a:bodyPr/>
          <a:lstStyle/>
          <a:p>
            <a:fld id="{A01568B5-0EAF-4011-8F5F-F4C7D57DBFBB}" type="slidenum">
              <a:rPr lang="en-US" smtClean="0"/>
              <a:t>11</a:t>
            </a:fld>
            <a:endParaRPr lang="en-US"/>
          </a:p>
        </p:txBody>
      </p:sp>
    </p:spTree>
    <p:extLst>
      <p:ext uri="{BB962C8B-B14F-4D97-AF65-F5344CB8AC3E}">
        <p14:creationId xmlns:p14="http://schemas.microsoft.com/office/powerpoint/2010/main" val="211890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66CB-7C60-B65D-8758-BD3F23198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FE9A9-5D36-EBEC-DBC2-FD42F4A5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337D5-750B-7698-2785-7E816D4E3B99}"/>
              </a:ext>
            </a:extLst>
          </p:cNvPr>
          <p:cNvSpPr>
            <a:spLocks noGrp="1"/>
          </p:cNvSpPr>
          <p:nvPr>
            <p:ph type="body" idx="1"/>
          </p:nvPr>
        </p:nvSpPr>
        <p:spPr/>
        <p:txBody>
          <a:bodyPr/>
          <a:lstStyle/>
          <a:p>
            <a:r>
              <a:rPr lang="en-US" dirty="0"/>
              <a:t>Scripture – steal, kill and destroy – he is stealing your investments for tomorrow, killing your future and can destroy your now and your relationships…</a:t>
            </a:r>
          </a:p>
        </p:txBody>
      </p:sp>
      <p:sp>
        <p:nvSpPr>
          <p:cNvPr id="4" name="Slide Number Placeholder 3">
            <a:extLst>
              <a:ext uri="{FF2B5EF4-FFF2-40B4-BE49-F238E27FC236}">
                <a16:creationId xmlns:a16="http://schemas.microsoft.com/office/drawing/2014/main" id="{D3879965-F980-CA1B-B0AF-4351DA9362DD}"/>
              </a:ext>
            </a:extLst>
          </p:cNvPr>
          <p:cNvSpPr>
            <a:spLocks noGrp="1"/>
          </p:cNvSpPr>
          <p:nvPr>
            <p:ph type="sldNum" sz="quarter" idx="5"/>
          </p:nvPr>
        </p:nvSpPr>
        <p:spPr/>
        <p:txBody>
          <a:bodyPr/>
          <a:lstStyle/>
          <a:p>
            <a:fld id="{A01568B5-0EAF-4011-8F5F-F4C7D57DBFBB}" type="slidenum">
              <a:rPr lang="en-US" smtClean="0"/>
              <a:t>12</a:t>
            </a:fld>
            <a:endParaRPr lang="en-US"/>
          </a:p>
        </p:txBody>
      </p:sp>
    </p:spTree>
    <p:extLst>
      <p:ext uri="{BB962C8B-B14F-4D97-AF65-F5344CB8AC3E}">
        <p14:creationId xmlns:p14="http://schemas.microsoft.com/office/powerpoint/2010/main" val="377269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1CA2-33A5-4897-6B2D-A3911440A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5CE82-DFA6-4D0C-7DF3-DFA3795B9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83D4A-0C8A-789B-02D9-3D4E6CC05D22}"/>
              </a:ext>
            </a:extLst>
          </p:cNvPr>
          <p:cNvSpPr>
            <a:spLocks noGrp="1"/>
          </p:cNvSpPr>
          <p:nvPr>
            <p:ph type="body" idx="1"/>
          </p:nvPr>
        </p:nvSpPr>
        <p:spPr/>
        <p:txBody>
          <a:bodyPr/>
          <a:lstStyle/>
          <a:p>
            <a:pPr marL="171450" indent="-171450">
              <a:buFont typeface="Arial" panose="020B0604020202020204" pitchFamily="34" charset="0"/>
              <a:buChar char="•"/>
            </a:pPr>
            <a:r>
              <a:rPr lang="en-US" dirty="0"/>
              <a:t>Abel gave of his first and his best…Cain was selfish and gave what he had left over and didn’t want…</a:t>
            </a:r>
          </a:p>
          <a:p>
            <a:pPr marL="171450" indent="-171450">
              <a:buFont typeface="Arial" panose="020B0604020202020204" pitchFamily="34" charset="0"/>
              <a:buChar char="•"/>
            </a:pPr>
            <a:r>
              <a:rPr lang="en-US" dirty="0"/>
              <a:t>Only place the bible says you can test God…Jesus when tempted by the devil. Test not the lord your god (Matt 4:7),  The lord can not be tempted (James 1:13) Duet 6:16 Do not put the Lord your God to the test</a:t>
            </a:r>
          </a:p>
          <a:p>
            <a:pPr marL="171450" indent="-171450">
              <a:buFont typeface="Arial" panose="020B0604020202020204" pitchFamily="34" charset="0"/>
              <a:buChar char="•"/>
            </a:pPr>
            <a:r>
              <a:rPr lang="en-US" dirty="0"/>
              <a:t>Jesus himself receives them.</a:t>
            </a:r>
          </a:p>
          <a:p>
            <a:pPr marL="171450" indent="-171450">
              <a:buFont typeface="Arial" panose="020B0604020202020204" pitchFamily="34" charset="0"/>
              <a:buChar char="•"/>
            </a:pPr>
            <a:r>
              <a:rPr lang="en-US" dirty="0"/>
              <a:t>God is watching us…</a:t>
            </a:r>
          </a:p>
        </p:txBody>
      </p:sp>
      <p:sp>
        <p:nvSpPr>
          <p:cNvPr id="4" name="Slide Number Placeholder 3">
            <a:extLst>
              <a:ext uri="{FF2B5EF4-FFF2-40B4-BE49-F238E27FC236}">
                <a16:creationId xmlns:a16="http://schemas.microsoft.com/office/drawing/2014/main" id="{625C8227-E9A0-5BD0-D568-B74BA8B97DF4}"/>
              </a:ext>
            </a:extLst>
          </p:cNvPr>
          <p:cNvSpPr>
            <a:spLocks noGrp="1"/>
          </p:cNvSpPr>
          <p:nvPr>
            <p:ph type="sldNum" sz="quarter" idx="5"/>
          </p:nvPr>
        </p:nvSpPr>
        <p:spPr/>
        <p:txBody>
          <a:bodyPr/>
          <a:lstStyle/>
          <a:p>
            <a:fld id="{A01568B5-0EAF-4011-8F5F-F4C7D57DBFBB}" type="slidenum">
              <a:rPr lang="en-US" smtClean="0"/>
              <a:t>15</a:t>
            </a:fld>
            <a:endParaRPr lang="en-US"/>
          </a:p>
        </p:txBody>
      </p:sp>
    </p:spTree>
    <p:extLst>
      <p:ext uri="{BB962C8B-B14F-4D97-AF65-F5344CB8AC3E}">
        <p14:creationId xmlns:p14="http://schemas.microsoft.com/office/powerpoint/2010/main" val="51314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F72C-3E4F-C951-FA97-451B9B42F9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EA912-0AF1-84D1-5BE7-FDB09BFF7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482EC2-E6A0-0CCC-94DF-7D2D643D16A5}"/>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55DF1371-61EB-6FC4-B1E0-2EB061E35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1E9B0-503A-FEEE-6DB3-7934322516FE}"/>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1714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6EFE-313D-98B9-2CFD-D523F8748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7A244-A61B-DB95-B00B-8D86BF553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B13CC-0BE6-7264-DCDF-EAB28FB909DF}"/>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BF595F78-CBF8-D275-4190-45D896621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414D7-777B-4D02-5F35-C3F441719658}"/>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323401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EDFBD-34E1-C16C-FAAF-685EBD7A8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688EC-587F-A729-5266-B8B6574B9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5D03C-D3CB-FEE7-BA82-FD6E1D03358B}"/>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978B2493-598C-3269-8989-9F936E462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7FB2C-4D95-B1D3-D7E4-A330F153FF03}"/>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84297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8A14-DD7A-27F7-43B6-5B0F2CB9B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8C40F-D7F8-03EA-E128-7819C7307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2F31C-DF66-82B9-EB74-30038088F1DE}"/>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CD391534-D346-6C5B-0714-EE737F4AA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95AC9-2DF9-7E43-DF0C-0AC677B131B9}"/>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166604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C05E-1822-C66C-57E6-74196CAE5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A984B-5713-2456-B512-42CF3BBB6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E2E77-4A90-28EB-A763-884E1CCA6DB3}"/>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FFD39311-3595-14BF-16A0-C70B301A0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00A33-0215-0F6C-C4EF-0553494822FC}"/>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1326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76DE-017C-8034-48C6-52E70D41A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94B9D-3672-BA3E-8479-572C12C85B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435CF-530B-B3F1-4BDD-DFB6EE23F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6B6E80-1990-21AA-4D21-C7ED5BC2B4E8}"/>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6" name="Footer Placeholder 5">
            <a:extLst>
              <a:ext uri="{FF2B5EF4-FFF2-40B4-BE49-F238E27FC236}">
                <a16:creationId xmlns:a16="http://schemas.microsoft.com/office/drawing/2014/main" id="{3BB9460A-7061-C5B3-553B-B21B0BA85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64554-DFEA-8B4A-5C94-28E96CBEA9D7}"/>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39606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B9FE-0EF2-DEEA-EC34-03C938AEE2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058775-51FB-A27A-6356-2A1FD011C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22265-E77C-C32D-71CE-58101F1CFB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4AF5B-6F47-77A0-72BA-91917FECC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784A-CC4D-C968-A888-BAADC790D7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35173-500B-32B6-DB48-DBE3F431CC81}"/>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8" name="Footer Placeholder 7">
            <a:extLst>
              <a:ext uri="{FF2B5EF4-FFF2-40B4-BE49-F238E27FC236}">
                <a16:creationId xmlns:a16="http://schemas.microsoft.com/office/drawing/2014/main" id="{1EDF7940-D280-BF3D-1443-D79A65902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EF453E-2E5A-136A-0E25-403AA687F588}"/>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176365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5511-6CBD-40EE-3C47-276EAC7E2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215558-3583-47FF-A672-7A4F9540DDA4}"/>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4" name="Footer Placeholder 3">
            <a:extLst>
              <a:ext uri="{FF2B5EF4-FFF2-40B4-BE49-F238E27FC236}">
                <a16:creationId xmlns:a16="http://schemas.microsoft.com/office/drawing/2014/main" id="{D4386CDD-5831-9D3A-4143-34A2AF32A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738CC-2342-7767-C34F-E9CEDA880137}"/>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426631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85763-33C4-0096-5630-A80CF05F034B}"/>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3" name="Footer Placeholder 2">
            <a:extLst>
              <a:ext uri="{FF2B5EF4-FFF2-40B4-BE49-F238E27FC236}">
                <a16:creationId xmlns:a16="http://schemas.microsoft.com/office/drawing/2014/main" id="{86D76462-25FB-04DE-1D11-1345FAC4B5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C4A70-42B6-0DB4-1DE6-8388D786EA48}"/>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57239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5EE4-AA1E-892F-A000-B4CC1DDC7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5C647-B23B-CC90-15FB-CBD2AC2C3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87B02-4184-C867-3D20-F950267B2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3BB08-9473-CEBA-E3EC-0804816F9991}"/>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6" name="Footer Placeholder 5">
            <a:extLst>
              <a:ext uri="{FF2B5EF4-FFF2-40B4-BE49-F238E27FC236}">
                <a16:creationId xmlns:a16="http://schemas.microsoft.com/office/drawing/2014/main" id="{3AB9F40D-83F9-65F9-CAE1-6A835ECAF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535A5-8ED9-9DD4-9C66-41F0F37CF28F}"/>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220842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8289-B913-C154-622E-303D43FCC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DE0ED-3BBA-24B7-8D78-A10E6FC79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7E3FC-4FCD-9C50-3652-90AAFD547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BECFB-C3EB-9B20-397E-0A1A8F8EF9D7}"/>
              </a:ext>
            </a:extLst>
          </p:cNvPr>
          <p:cNvSpPr>
            <a:spLocks noGrp="1"/>
          </p:cNvSpPr>
          <p:nvPr>
            <p:ph type="dt" sz="half" idx="10"/>
          </p:nvPr>
        </p:nvSpPr>
        <p:spPr/>
        <p:txBody>
          <a:bodyPr/>
          <a:lstStyle/>
          <a:p>
            <a:fld id="{09A11B5E-1F8E-4737-B51C-4945E84B80C1}" type="datetimeFigureOut">
              <a:rPr lang="en-US" smtClean="0"/>
              <a:t>1/29/2026</a:t>
            </a:fld>
            <a:endParaRPr lang="en-US"/>
          </a:p>
        </p:txBody>
      </p:sp>
      <p:sp>
        <p:nvSpPr>
          <p:cNvPr id="6" name="Footer Placeholder 5">
            <a:extLst>
              <a:ext uri="{FF2B5EF4-FFF2-40B4-BE49-F238E27FC236}">
                <a16:creationId xmlns:a16="http://schemas.microsoft.com/office/drawing/2014/main" id="{DDF8FA28-6BB1-1A16-4A4D-BE66BA8D9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4C51A-CCD5-BDD8-5955-C3F5E41DD7F9}"/>
              </a:ext>
            </a:extLst>
          </p:cNvPr>
          <p:cNvSpPr>
            <a:spLocks noGrp="1"/>
          </p:cNvSpPr>
          <p:nvPr>
            <p:ph type="sldNum" sz="quarter" idx="12"/>
          </p:nvPr>
        </p:nvSpPr>
        <p:spPr/>
        <p:txBody>
          <a:bodyPr/>
          <a:lstStyle/>
          <a:p>
            <a:fld id="{DDFA5300-A9A2-4AD8-955B-D332B077BDF8}" type="slidenum">
              <a:rPr lang="en-US" smtClean="0"/>
              <a:t>‹#›</a:t>
            </a:fld>
            <a:endParaRPr lang="en-US"/>
          </a:p>
        </p:txBody>
      </p:sp>
    </p:spTree>
    <p:extLst>
      <p:ext uri="{BB962C8B-B14F-4D97-AF65-F5344CB8AC3E}">
        <p14:creationId xmlns:p14="http://schemas.microsoft.com/office/powerpoint/2010/main" val="24428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E5BC9-6AD5-A224-A862-75A8F4B67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A66B4-61CB-835A-BD3A-F43B2D305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80F63-CEFA-FC5A-5830-6E1F15E00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11B5E-1F8E-4737-B51C-4945E84B80C1}" type="datetimeFigureOut">
              <a:rPr lang="en-US" smtClean="0"/>
              <a:t>1/29/2026</a:t>
            </a:fld>
            <a:endParaRPr lang="en-US"/>
          </a:p>
        </p:txBody>
      </p:sp>
      <p:sp>
        <p:nvSpPr>
          <p:cNvPr id="5" name="Footer Placeholder 4">
            <a:extLst>
              <a:ext uri="{FF2B5EF4-FFF2-40B4-BE49-F238E27FC236}">
                <a16:creationId xmlns:a16="http://schemas.microsoft.com/office/drawing/2014/main" id="{4BC04B37-FF4F-AA1B-4644-22C7A2D39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AC7BFF-8F05-A9D6-99B3-69F73ABCD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A5300-A9A2-4AD8-955B-D332B077BDF8}" type="slidenum">
              <a:rPr lang="en-US" smtClean="0"/>
              <a:t>‹#›</a:t>
            </a:fld>
            <a:endParaRPr lang="en-US"/>
          </a:p>
        </p:txBody>
      </p:sp>
    </p:spTree>
    <p:extLst>
      <p:ext uri="{BB962C8B-B14F-4D97-AF65-F5344CB8AC3E}">
        <p14:creationId xmlns:p14="http://schemas.microsoft.com/office/powerpoint/2010/main" val="371212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0.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0.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FD5423-36C2-EE9E-2FA2-7589AB6B6605}"/>
              </a:ext>
            </a:extLst>
          </p:cNvPr>
          <p:cNvSpPr>
            <a:spLocks noGrp="1"/>
          </p:cNvSpPr>
          <p:nvPr>
            <p:ph type="ctrTitle"/>
          </p:nvPr>
        </p:nvSpPr>
        <p:spPr>
          <a:xfrm>
            <a:off x="4038600" y="1939159"/>
            <a:ext cx="7644627" cy="2751086"/>
          </a:xfrm>
        </p:spPr>
        <p:txBody>
          <a:bodyPr>
            <a:normAutofit/>
          </a:bodyPr>
          <a:lstStyle/>
          <a:p>
            <a:pPr algn="r"/>
            <a:r>
              <a:rPr lang="en-US" b="1" dirty="0"/>
              <a:t>Biblical Stewardship</a:t>
            </a:r>
            <a:br>
              <a:rPr lang="en-US" b="1" dirty="0"/>
            </a:br>
            <a:r>
              <a:rPr lang="en-US" b="1" dirty="0"/>
              <a:t>G.O.D.S.M.O.N.E.Y.</a:t>
            </a:r>
          </a:p>
        </p:txBody>
      </p:sp>
      <p:sp>
        <p:nvSpPr>
          <p:cNvPr id="3" name="Subtitle 2">
            <a:extLst>
              <a:ext uri="{FF2B5EF4-FFF2-40B4-BE49-F238E27FC236}">
                <a16:creationId xmlns:a16="http://schemas.microsoft.com/office/drawing/2014/main" id="{12DE1DC1-901A-51A9-38AE-8D971108DC83}"/>
              </a:ext>
            </a:extLst>
          </p:cNvPr>
          <p:cNvSpPr>
            <a:spLocks noGrp="1"/>
          </p:cNvSpPr>
          <p:nvPr>
            <p:ph type="subTitle" idx="1"/>
          </p:nvPr>
        </p:nvSpPr>
        <p:spPr>
          <a:xfrm>
            <a:off x="4038600" y="4782320"/>
            <a:ext cx="7644627" cy="1329443"/>
          </a:xfrm>
        </p:spPr>
        <p:txBody>
          <a:bodyPr>
            <a:normAutofit/>
          </a:bodyPr>
          <a:lstStyle/>
          <a:p>
            <a:pPr algn="r"/>
            <a:r>
              <a:rPr lang="en-US" dirty="0"/>
              <a:t>City of Hope Community Church</a:t>
            </a:r>
          </a:p>
          <a:p>
            <a:pPr algn="r"/>
            <a:r>
              <a:rPr lang="en-US" dirty="0"/>
              <a:t>Taught by: Erica Baird-Nash</a:t>
            </a:r>
          </a:p>
        </p:txBody>
      </p:sp>
    </p:spTree>
    <p:extLst>
      <p:ext uri="{BB962C8B-B14F-4D97-AF65-F5344CB8AC3E}">
        <p14:creationId xmlns:p14="http://schemas.microsoft.com/office/powerpoint/2010/main" val="257400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A48D-2FC6-80BF-768C-A233783E9423}"/>
            </a:ext>
          </a:extLst>
        </p:cNvPr>
        <p:cNvGrpSpPr/>
        <p:nvPr/>
      </p:nvGrpSpPr>
      <p:grpSpPr>
        <a:xfrm>
          <a:off x="0" y="0"/>
          <a:ext cx="0" cy="0"/>
          <a:chOff x="0" y="0"/>
          <a:chExt cx="0" cy="0"/>
        </a:xfrm>
      </p:grpSpPr>
      <p:pic>
        <p:nvPicPr>
          <p:cNvPr id="1026" name="Picture 2" descr="How To Tell If Joint Applicant Or Cosigner On Car Loan">
            <a:extLst>
              <a:ext uri="{FF2B5EF4-FFF2-40B4-BE49-F238E27FC236}">
                <a16:creationId xmlns:a16="http://schemas.microsoft.com/office/drawing/2014/main" id="{1A756D20-1C1B-FCFD-93C2-26C864F4A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65" y="1337492"/>
            <a:ext cx="478155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2 – Calculator – Smart Finance">
            <a:extLst>
              <a:ext uri="{FF2B5EF4-FFF2-40B4-BE49-F238E27FC236}">
                <a16:creationId xmlns:a16="http://schemas.microsoft.com/office/drawing/2014/main" id="{8D87E8D1-B032-CD46-41B1-B467BED58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056" y="1364582"/>
            <a:ext cx="4841504" cy="4820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FA96B4-B00D-F7F5-30A8-063503B21046}"/>
              </a:ext>
            </a:extLst>
          </p:cNvPr>
          <p:cNvSpPr txBox="1">
            <a:spLocks/>
          </p:cNvSpPr>
          <p:nvPr/>
        </p:nvSpPr>
        <p:spPr>
          <a:xfrm>
            <a:off x="838200" y="-144568"/>
            <a:ext cx="10515600" cy="11334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200" b="1" dirty="0">
                <a:solidFill>
                  <a:srgbClr val="002060"/>
                </a:solidFill>
              </a:rPr>
              <a:t>Debt costs more than intended…</a:t>
            </a:r>
          </a:p>
        </p:txBody>
      </p:sp>
      <p:sp>
        <p:nvSpPr>
          <p:cNvPr id="3" name="Oval 2">
            <a:extLst>
              <a:ext uri="{FF2B5EF4-FFF2-40B4-BE49-F238E27FC236}">
                <a16:creationId xmlns:a16="http://schemas.microsoft.com/office/drawing/2014/main" id="{692A25C1-6047-BA78-60F1-0A89E21E63EA}"/>
              </a:ext>
            </a:extLst>
          </p:cNvPr>
          <p:cNvSpPr/>
          <p:nvPr/>
        </p:nvSpPr>
        <p:spPr>
          <a:xfrm>
            <a:off x="3732551" y="4991725"/>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F1E14D1-BCC8-DB29-189F-3EF74AE710EC}"/>
              </a:ext>
            </a:extLst>
          </p:cNvPr>
          <p:cNvSpPr/>
          <p:nvPr/>
        </p:nvSpPr>
        <p:spPr>
          <a:xfrm>
            <a:off x="3899941" y="5518875"/>
            <a:ext cx="1241686"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EF5FC15-C967-43D8-A4C4-11A641366B9E}"/>
              </a:ext>
            </a:extLst>
          </p:cNvPr>
          <p:cNvSpPr/>
          <p:nvPr/>
        </p:nvSpPr>
        <p:spPr>
          <a:xfrm>
            <a:off x="9458813" y="5126635"/>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6EEA743-E676-0594-1CC1-5F2D56C4735B}"/>
              </a:ext>
            </a:extLst>
          </p:cNvPr>
          <p:cNvCxnSpPr/>
          <p:nvPr/>
        </p:nvCxnSpPr>
        <p:spPr>
          <a:xfrm>
            <a:off x="2668250" y="5224071"/>
            <a:ext cx="5994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B340D3-5762-47BA-5678-F349518B154B}"/>
              </a:ext>
            </a:extLst>
          </p:cNvPr>
          <p:cNvCxnSpPr/>
          <p:nvPr/>
        </p:nvCxnSpPr>
        <p:spPr>
          <a:xfrm>
            <a:off x="8217110" y="5361481"/>
            <a:ext cx="5994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4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1BDE35-E0E2-885D-D39C-FF86FD5FBE7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13CE1-30C5-EBE7-1FCA-BF4EDDA0A7F7}"/>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kern="1200">
                <a:solidFill>
                  <a:schemeClr val="bg1"/>
                </a:solidFill>
                <a:latin typeface="+mj-lt"/>
                <a:ea typeface="+mj-ea"/>
                <a:cs typeface="+mj-cs"/>
              </a:rPr>
              <a:t>Debt costs more than intended…</a:t>
            </a:r>
          </a:p>
        </p:txBody>
      </p:sp>
      <p:pic>
        <p:nvPicPr>
          <p:cNvPr id="6" name="Picture 2" descr="The Pros and Cons of Credit Cards - LVA Travel">
            <a:extLst>
              <a:ext uri="{FF2B5EF4-FFF2-40B4-BE49-F238E27FC236}">
                <a16:creationId xmlns:a16="http://schemas.microsoft.com/office/drawing/2014/main" id="{BB9D24F8-22B7-5B87-E681-E5BD55B51A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6321" y="1675227"/>
            <a:ext cx="9399358" cy="439419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6CAA8C0A-D5DB-D2E9-A596-280A632275EF}"/>
              </a:ext>
            </a:extLst>
          </p:cNvPr>
          <p:cNvSpPr/>
          <p:nvPr/>
        </p:nvSpPr>
        <p:spPr>
          <a:xfrm>
            <a:off x="4527028" y="5066675"/>
            <a:ext cx="1494022" cy="359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25884C-5971-FF05-0BF9-89F6DFC6C900}"/>
              </a:ext>
            </a:extLst>
          </p:cNvPr>
          <p:cNvSpPr txBox="1"/>
          <p:nvPr/>
        </p:nvSpPr>
        <p:spPr>
          <a:xfrm>
            <a:off x="6625655" y="5066675"/>
            <a:ext cx="2638269" cy="369332"/>
          </a:xfrm>
          <a:prstGeom prst="rect">
            <a:avLst/>
          </a:prstGeom>
          <a:solidFill>
            <a:srgbClr val="FF0000"/>
          </a:solidFill>
          <a:ln>
            <a:solidFill>
              <a:schemeClr val="tx1"/>
            </a:solidFill>
          </a:ln>
        </p:spPr>
        <p:txBody>
          <a:bodyPr wrap="square" rtlCol="0">
            <a:spAutoFit/>
          </a:bodyPr>
          <a:lstStyle/>
          <a:p>
            <a:r>
              <a:rPr lang="en-US" dirty="0">
                <a:solidFill>
                  <a:schemeClr val="bg1"/>
                </a:solidFill>
              </a:rPr>
              <a:t>12.666 years to pay $2000</a:t>
            </a:r>
          </a:p>
        </p:txBody>
      </p:sp>
      <p:sp>
        <p:nvSpPr>
          <p:cNvPr id="12" name="TextBox 11">
            <a:extLst>
              <a:ext uri="{FF2B5EF4-FFF2-40B4-BE49-F238E27FC236}">
                <a16:creationId xmlns:a16="http://schemas.microsoft.com/office/drawing/2014/main" id="{E31345CE-7059-BE9E-6B01-3FC12BFD9064}"/>
              </a:ext>
            </a:extLst>
          </p:cNvPr>
          <p:cNvSpPr txBox="1"/>
          <p:nvPr/>
        </p:nvSpPr>
        <p:spPr>
          <a:xfrm>
            <a:off x="6628155" y="5563845"/>
            <a:ext cx="3520186" cy="369332"/>
          </a:xfrm>
          <a:prstGeom prst="rect">
            <a:avLst/>
          </a:prstGeom>
          <a:solidFill>
            <a:srgbClr val="FF0000"/>
          </a:solidFill>
          <a:ln>
            <a:solidFill>
              <a:schemeClr val="tx1"/>
            </a:solidFill>
          </a:ln>
        </p:spPr>
        <p:txBody>
          <a:bodyPr wrap="square" rtlCol="0">
            <a:spAutoFit/>
          </a:bodyPr>
          <a:lstStyle/>
          <a:p>
            <a:r>
              <a:rPr lang="en-US" dirty="0">
                <a:solidFill>
                  <a:schemeClr val="bg1"/>
                </a:solidFill>
              </a:rPr>
              <a:t>$2110.98 extra or 2.06X the money</a:t>
            </a:r>
          </a:p>
        </p:txBody>
      </p:sp>
      <p:sp>
        <p:nvSpPr>
          <p:cNvPr id="13" name="Oval 12">
            <a:extLst>
              <a:ext uri="{FF2B5EF4-FFF2-40B4-BE49-F238E27FC236}">
                <a16:creationId xmlns:a16="http://schemas.microsoft.com/office/drawing/2014/main" id="{99FD7B1E-6F4F-CC5A-D1F9-14850435E5F4}"/>
              </a:ext>
            </a:extLst>
          </p:cNvPr>
          <p:cNvSpPr/>
          <p:nvPr/>
        </p:nvSpPr>
        <p:spPr>
          <a:xfrm>
            <a:off x="4514328" y="5536575"/>
            <a:ext cx="1494022" cy="359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8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BA94-FC66-3AAB-9946-C7428DB9642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B50CE99-54D0-C8A1-5153-05784C3B1A0F}"/>
              </a:ext>
            </a:extLst>
          </p:cNvPr>
          <p:cNvPicPr>
            <a:picLocks noChangeAspect="1"/>
          </p:cNvPicPr>
          <p:nvPr/>
        </p:nvPicPr>
        <p:blipFill>
          <a:blip r:embed="rId3"/>
          <a:stretch>
            <a:fillRect/>
          </a:stretch>
        </p:blipFill>
        <p:spPr>
          <a:xfrm>
            <a:off x="186570" y="1213041"/>
            <a:ext cx="5569673" cy="4820500"/>
          </a:xfrm>
          <a:prstGeom prst="rect">
            <a:avLst/>
          </a:prstGeom>
        </p:spPr>
      </p:pic>
      <p:sp>
        <p:nvSpPr>
          <p:cNvPr id="2" name="Title 1">
            <a:extLst>
              <a:ext uri="{FF2B5EF4-FFF2-40B4-BE49-F238E27FC236}">
                <a16:creationId xmlns:a16="http://schemas.microsoft.com/office/drawing/2014/main" id="{C88AAB8D-D058-474E-D980-AD42008E6856}"/>
              </a:ext>
            </a:extLst>
          </p:cNvPr>
          <p:cNvSpPr txBox="1">
            <a:spLocks/>
          </p:cNvSpPr>
          <p:nvPr/>
        </p:nvSpPr>
        <p:spPr>
          <a:xfrm>
            <a:off x="838200" y="-144568"/>
            <a:ext cx="10515600" cy="11334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200" b="1" dirty="0">
                <a:solidFill>
                  <a:srgbClr val="002060"/>
                </a:solidFill>
              </a:rPr>
              <a:t>Debt costs more than intended…</a:t>
            </a:r>
          </a:p>
        </p:txBody>
      </p:sp>
      <p:sp>
        <p:nvSpPr>
          <p:cNvPr id="5" name="Oval 4">
            <a:extLst>
              <a:ext uri="{FF2B5EF4-FFF2-40B4-BE49-F238E27FC236}">
                <a16:creationId xmlns:a16="http://schemas.microsoft.com/office/drawing/2014/main" id="{D5E1C185-C92D-9162-7627-223BEF3C87BC}"/>
              </a:ext>
            </a:extLst>
          </p:cNvPr>
          <p:cNvSpPr/>
          <p:nvPr/>
        </p:nvSpPr>
        <p:spPr>
          <a:xfrm>
            <a:off x="4751902" y="3837480"/>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F8357C-2650-C0D0-EABD-9CD007172F16}"/>
              </a:ext>
            </a:extLst>
          </p:cNvPr>
          <p:cNvPicPr>
            <a:picLocks noChangeAspect="1"/>
          </p:cNvPicPr>
          <p:nvPr/>
        </p:nvPicPr>
        <p:blipFill>
          <a:blip r:embed="rId4"/>
          <a:stretch>
            <a:fillRect/>
          </a:stretch>
        </p:blipFill>
        <p:spPr>
          <a:xfrm>
            <a:off x="6153017" y="1157407"/>
            <a:ext cx="5545553" cy="4903764"/>
          </a:xfrm>
          <a:prstGeom prst="rect">
            <a:avLst/>
          </a:prstGeom>
        </p:spPr>
      </p:pic>
      <p:sp>
        <p:nvSpPr>
          <p:cNvPr id="12" name="Oval 11">
            <a:extLst>
              <a:ext uri="{FF2B5EF4-FFF2-40B4-BE49-F238E27FC236}">
                <a16:creationId xmlns:a16="http://schemas.microsoft.com/office/drawing/2014/main" id="{4CAFBD7A-AD81-8B18-7CE0-4B8C487BC761}"/>
              </a:ext>
            </a:extLst>
          </p:cNvPr>
          <p:cNvSpPr/>
          <p:nvPr/>
        </p:nvSpPr>
        <p:spPr>
          <a:xfrm>
            <a:off x="10645535" y="3824990"/>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47E452-DD33-9D9F-09ED-85637F2C9AB3}"/>
              </a:ext>
            </a:extLst>
          </p:cNvPr>
          <p:cNvSpPr/>
          <p:nvPr/>
        </p:nvSpPr>
        <p:spPr>
          <a:xfrm>
            <a:off x="4754402" y="4559496"/>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EE7756-D527-601C-C3AA-ECDE0AD6D0C6}"/>
              </a:ext>
            </a:extLst>
          </p:cNvPr>
          <p:cNvSpPr/>
          <p:nvPr/>
        </p:nvSpPr>
        <p:spPr>
          <a:xfrm>
            <a:off x="10660528" y="4559500"/>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2CFCE02-BE24-3405-A996-F9327889B783}"/>
              </a:ext>
            </a:extLst>
          </p:cNvPr>
          <p:cNvSpPr/>
          <p:nvPr/>
        </p:nvSpPr>
        <p:spPr>
          <a:xfrm>
            <a:off x="10633045" y="5701257"/>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FA5E0C-9FD3-E273-2DE7-BE5A68A210C1}"/>
              </a:ext>
            </a:extLst>
          </p:cNvPr>
          <p:cNvSpPr/>
          <p:nvPr/>
        </p:nvSpPr>
        <p:spPr>
          <a:xfrm>
            <a:off x="4726922" y="5686256"/>
            <a:ext cx="1004341" cy="284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27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2A3CA-E906-2EF5-60EC-783511A31A7E}"/>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D382E-7C0D-072A-C756-98E87E72F278}"/>
              </a:ext>
            </a:extLst>
          </p:cNvPr>
          <p:cNvSpPr txBox="1">
            <a:spLocks/>
          </p:cNvSpPr>
          <p:nvPr/>
        </p:nvSpPr>
        <p:spPr>
          <a:xfrm>
            <a:off x="1113810" y="3130041"/>
            <a:ext cx="4036334" cy="23876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a:t>Debt pay off example…</a:t>
            </a:r>
          </a:p>
        </p:txBody>
      </p:sp>
      <p:grpSp>
        <p:nvGrpSpPr>
          <p:cNvPr id="5139" name="Group 513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5130" name="Rectangle 51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1" name="Rectangle 51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Rectangle 51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ow to Pay Off Debt Using the Debt Snowball Method — Living that Debt ...">
            <a:extLst>
              <a:ext uri="{FF2B5EF4-FFF2-40B4-BE49-F238E27FC236}">
                <a16:creationId xmlns:a16="http://schemas.microsoft.com/office/drawing/2014/main" id="{36222F45-01BC-0ACB-A006-B936155B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68"/>
          <a:stretch/>
        </p:blipFill>
        <p:spPr bwMode="auto">
          <a:xfrm>
            <a:off x="5698411" y="523792"/>
            <a:ext cx="5957923" cy="588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9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9D3E29-68F0-FE21-887B-4A48ABE08FD1}"/>
            </a:ext>
          </a:extLst>
        </p:cNvPr>
        <p:cNvGrpSpPr/>
        <p:nvPr/>
      </p:nvGrpSpPr>
      <p:grpSpPr>
        <a:xfrm>
          <a:off x="0" y="0"/>
          <a:ext cx="0" cy="0"/>
          <a:chOff x="0" y="0"/>
          <a:chExt cx="0" cy="0"/>
        </a:xfrm>
      </p:grpSpPr>
      <p:sp>
        <p:nvSpPr>
          <p:cNvPr id="6156" name="Rectangle 615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F2815-400E-5B01-E080-200AA9D2C1AA}"/>
              </a:ext>
            </a:extLst>
          </p:cNvPr>
          <p:cNvSpPr txBox="1">
            <a:spLocks/>
          </p:cNvSpPr>
          <p:nvPr/>
        </p:nvSpPr>
        <p:spPr>
          <a:xfrm>
            <a:off x="742950" y="742951"/>
            <a:ext cx="3476625" cy="49625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b="1" kern="1200">
                <a:solidFill>
                  <a:srgbClr val="FFFFFF"/>
                </a:solidFill>
                <a:latin typeface="+mj-lt"/>
                <a:ea typeface="+mj-ea"/>
                <a:cs typeface="+mj-cs"/>
              </a:rPr>
              <a:t>Debt pay off example…</a:t>
            </a:r>
          </a:p>
        </p:txBody>
      </p:sp>
      <p:pic>
        <p:nvPicPr>
          <p:cNvPr id="6146" name="Picture 2" descr="Snowball Method | Debt payoff plan, Saving money budget, Credit card ...">
            <a:extLst>
              <a:ext uri="{FF2B5EF4-FFF2-40B4-BE49-F238E27FC236}">
                <a16:creationId xmlns:a16="http://schemas.microsoft.com/office/drawing/2014/main" id="{343057CE-22A0-5569-1C12-EE5DE8CB2D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73F32-EBB3-90FD-F272-E2D3D2397A43}"/>
              </a:ext>
            </a:extLst>
          </p:cNvPr>
          <p:cNvSpPr txBox="1"/>
          <p:nvPr/>
        </p:nvSpPr>
        <p:spPr>
          <a:xfrm>
            <a:off x="5181600" y="5988735"/>
            <a:ext cx="6743700" cy="646331"/>
          </a:xfrm>
          <a:prstGeom prst="rect">
            <a:avLst/>
          </a:prstGeom>
          <a:noFill/>
        </p:spPr>
        <p:txBody>
          <a:bodyPr wrap="square">
            <a:spAutoFit/>
          </a:bodyPr>
          <a:lstStyle/>
          <a:p>
            <a:r>
              <a:rPr lang="en-US" b="1" dirty="0">
                <a:solidFill>
                  <a:srgbClr val="FF0000"/>
                </a:solidFill>
              </a:rPr>
              <a:t>Food for thought: </a:t>
            </a:r>
            <a:r>
              <a:rPr lang="en-US" b="1" i="1" dirty="0">
                <a:solidFill>
                  <a:srgbClr val="FF0000"/>
                </a:solidFill>
              </a:rPr>
              <a:t>Is 2-5 years spent paying debt off worth being out of bondage for the rest of your life?</a:t>
            </a:r>
          </a:p>
        </p:txBody>
      </p:sp>
    </p:spTree>
    <p:extLst>
      <p:ext uri="{BB962C8B-B14F-4D97-AF65-F5344CB8AC3E}">
        <p14:creationId xmlns:p14="http://schemas.microsoft.com/office/powerpoint/2010/main" val="12405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F9CD1-2126-565C-303A-5915319B5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B2228-A882-BB0D-E1A0-93CCCA672A87}"/>
              </a:ext>
            </a:extLst>
          </p:cNvPr>
          <p:cNvSpPr>
            <a:spLocks noGrp="1"/>
          </p:cNvSpPr>
          <p:nvPr>
            <p:ph type="title"/>
          </p:nvPr>
        </p:nvSpPr>
        <p:spPr>
          <a:xfrm>
            <a:off x="645065" y="1097280"/>
            <a:ext cx="3796306" cy="4666207"/>
          </a:xfrm>
        </p:spPr>
        <p:txBody>
          <a:bodyPr anchor="ctr">
            <a:normAutofit/>
          </a:bodyPr>
          <a:lstStyle/>
          <a:p>
            <a:r>
              <a:rPr lang="en-US" sz="4800" b="1" dirty="0"/>
              <a:t>Debt Avoidance:</a:t>
            </a:r>
            <a:br>
              <a:rPr lang="en-US" sz="4800" b="1" dirty="0"/>
            </a:br>
            <a:r>
              <a:rPr lang="en-US" sz="4800" b="1" dirty="0"/>
              <a:t>Biblical Verification</a:t>
            </a:r>
          </a:p>
        </p:txBody>
      </p:sp>
      <p:graphicFrame>
        <p:nvGraphicFramePr>
          <p:cNvPr id="5" name="Content Placeholder 2">
            <a:extLst>
              <a:ext uri="{FF2B5EF4-FFF2-40B4-BE49-F238E27FC236}">
                <a16:creationId xmlns:a16="http://schemas.microsoft.com/office/drawing/2014/main" id="{287D74FF-13B3-2A4A-980E-87A0D970CC77}"/>
              </a:ext>
            </a:extLst>
          </p:cNvPr>
          <p:cNvGraphicFramePr>
            <a:graphicFrameLocks noGrp="1"/>
          </p:cNvGraphicFramePr>
          <p:nvPr>
            <p:ph idx="1"/>
            <p:extLst>
              <p:ext uri="{D42A27DB-BD31-4B8C-83A1-F6EECF244321}">
                <p14:modId xmlns:p14="http://schemas.microsoft.com/office/powerpoint/2010/main" val="539570796"/>
              </p:ext>
            </p:extLst>
          </p:nvPr>
        </p:nvGraphicFramePr>
        <p:xfrm>
          <a:off x="4944926" y="73572"/>
          <a:ext cx="7226055" cy="678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art 3">
            <a:extLst>
              <a:ext uri="{FF2B5EF4-FFF2-40B4-BE49-F238E27FC236}">
                <a16:creationId xmlns:a16="http://schemas.microsoft.com/office/drawing/2014/main" id="{00DF3B01-85EB-78BE-1ED9-AD5E8BCE81A6}"/>
              </a:ext>
            </a:extLst>
          </p:cNvPr>
          <p:cNvSpPr/>
          <p:nvPr/>
        </p:nvSpPr>
        <p:spPr>
          <a:xfrm>
            <a:off x="82160" y="20340"/>
            <a:ext cx="1743181" cy="1325563"/>
          </a:xfrm>
          <a:prstGeom prst="hear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It’s a </a:t>
            </a:r>
          </a:p>
          <a:p>
            <a:pPr algn="ctr"/>
            <a:r>
              <a:rPr lang="en-US" dirty="0"/>
              <a:t>Heart </a:t>
            </a:r>
          </a:p>
          <a:p>
            <a:pPr algn="ctr"/>
            <a:r>
              <a:rPr lang="en-US" dirty="0"/>
              <a:t>Issue</a:t>
            </a:r>
          </a:p>
        </p:txBody>
      </p:sp>
    </p:spTree>
    <p:extLst>
      <p:ext uri="{BB962C8B-B14F-4D97-AF65-F5344CB8AC3E}">
        <p14:creationId xmlns:p14="http://schemas.microsoft.com/office/powerpoint/2010/main" val="57402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4AA8A6-BB3E-F7CC-C554-F606B8A295D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43963-72E4-D3D6-3387-335C881003E5}"/>
              </a:ext>
            </a:extLst>
          </p:cNvPr>
          <p:cNvSpPr>
            <a:spLocks noGrp="1"/>
          </p:cNvSpPr>
          <p:nvPr>
            <p:ph type="title"/>
          </p:nvPr>
        </p:nvSpPr>
        <p:spPr>
          <a:xfrm>
            <a:off x="1136398" y="457201"/>
            <a:ext cx="10117810" cy="1150470"/>
          </a:xfrm>
        </p:spPr>
        <p:txBody>
          <a:bodyPr anchor="b">
            <a:normAutofit/>
          </a:bodyPr>
          <a:lstStyle/>
          <a:p>
            <a:r>
              <a:rPr lang="en-US" sz="4000"/>
              <a:t>Debt Take-a-ways</a:t>
            </a:r>
            <a:endParaRPr lang="en-US" sz="4000" dirty="0"/>
          </a:p>
        </p:txBody>
      </p:sp>
      <p:pic>
        <p:nvPicPr>
          <p:cNvPr id="3" name="Picture 2" descr="Image result for tips image">
            <a:extLst>
              <a:ext uri="{FF2B5EF4-FFF2-40B4-BE49-F238E27FC236}">
                <a16:creationId xmlns:a16="http://schemas.microsoft.com/office/drawing/2014/main" id="{CE98BD7C-19D8-02F5-8336-5B793B26D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8" r="-2" b="3388"/>
          <a:stretch>
            <a:fillRect/>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572B08-3C20-4424-F487-434A3C9528D9}"/>
              </a:ext>
            </a:extLst>
          </p:cNvPr>
          <p:cNvGraphicFramePr>
            <a:graphicFrameLocks noGrp="1"/>
          </p:cNvGraphicFramePr>
          <p:nvPr>
            <p:ph idx="1"/>
            <p:extLst>
              <p:ext uri="{D42A27DB-BD31-4B8C-83A1-F6EECF244321}">
                <p14:modId xmlns:p14="http://schemas.microsoft.com/office/powerpoint/2010/main" val="4000425917"/>
              </p:ext>
            </p:extLst>
          </p:nvPr>
        </p:nvGraphicFramePr>
        <p:xfrm>
          <a:off x="1150286" y="1980775"/>
          <a:ext cx="6001836" cy="3632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20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9520" y="1671320"/>
            <a:ext cx="2571858" cy="461665"/>
          </a:xfrm>
          <a:prstGeom prst="rect">
            <a:avLst/>
          </a:prstGeom>
          <a:noFill/>
        </p:spPr>
        <p:txBody>
          <a:bodyPr wrap="none">
            <a:spAutoFit/>
          </a:bodyPr>
          <a:lstStyle/>
          <a:p>
            <a:r>
              <a:rPr sz="2400" dirty="0">
                <a:latin typeface="Arial Black" panose="020B0A04020102020204" pitchFamily="34" charset="0"/>
              </a:rPr>
              <a:t>Peace of Mind</a:t>
            </a:r>
          </a:p>
        </p:txBody>
      </p:sp>
      <p:sp>
        <p:nvSpPr>
          <p:cNvPr id="4" name="TextBox 3"/>
          <p:cNvSpPr txBox="1"/>
          <p:nvPr/>
        </p:nvSpPr>
        <p:spPr>
          <a:xfrm>
            <a:off x="1239521" y="2814320"/>
            <a:ext cx="3219728" cy="461665"/>
          </a:xfrm>
          <a:prstGeom prst="rect">
            <a:avLst/>
          </a:prstGeom>
          <a:noFill/>
        </p:spPr>
        <p:txBody>
          <a:bodyPr wrap="none">
            <a:spAutoFit/>
          </a:bodyPr>
          <a:lstStyle/>
          <a:p>
            <a:r>
              <a:rPr sz="2400">
                <a:latin typeface="Arial Black" panose="020B0A04020102020204" pitchFamily="34" charset="0"/>
              </a:rPr>
              <a:t>Greater Flexibility</a:t>
            </a:r>
          </a:p>
        </p:txBody>
      </p:sp>
      <p:sp>
        <p:nvSpPr>
          <p:cNvPr id="5" name="TextBox 4"/>
          <p:cNvSpPr txBox="1"/>
          <p:nvPr/>
        </p:nvSpPr>
        <p:spPr>
          <a:xfrm>
            <a:off x="1239521" y="3868420"/>
            <a:ext cx="2794804" cy="461665"/>
          </a:xfrm>
          <a:prstGeom prst="rect">
            <a:avLst/>
          </a:prstGeom>
          <a:noFill/>
        </p:spPr>
        <p:txBody>
          <a:bodyPr wrap="none">
            <a:spAutoFit/>
          </a:bodyPr>
          <a:lstStyle/>
          <a:p>
            <a:r>
              <a:rPr sz="2400" dirty="0">
                <a:latin typeface="Arial Black" panose="020B0A04020102020204" pitchFamily="34" charset="0"/>
              </a:rPr>
              <a:t>Reduced stress</a:t>
            </a:r>
          </a:p>
        </p:txBody>
      </p:sp>
      <p:sp>
        <p:nvSpPr>
          <p:cNvPr id="6" name="TextBox 5"/>
          <p:cNvSpPr txBox="1"/>
          <p:nvPr/>
        </p:nvSpPr>
        <p:spPr>
          <a:xfrm>
            <a:off x="1239520" y="4897120"/>
            <a:ext cx="3637662" cy="461665"/>
          </a:xfrm>
          <a:prstGeom prst="rect">
            <a:avLst/>
          </a:prstGeom>
          <a:noFill/>
        </p:spPr>
        <p:txBody>
          <a:bodyPr wrap="none">
            <a:spAutoFit/>
          </a:bodyPr>
          <a:lstStyle/>
          <a:p>
            <a:r>
              <a:rPr sz="2400" dirty="0">
                <a:latin typeface="Arial Black" panose="020B0A04020102020204" pitchFamily="34" charset="0"/>
              </a:rPr>
              <a:t>Better interest rates</a:t>
            </a:r>
          </a:p>
        </p:txBody>
      </p:sp>
      <p:sp>
        <p:nvSpPr>
          <p:cNvPr id="7" name="TextBox 6"/>
          <p:cNvSpPr txBox="1"/>
          <p:nvPr/>
        </p:nvSpPr>
        <p:spPr>
          <a:xfrm>
            <a:off x="1239520" y="6078220"/>
            <a:ext cx="3666517" cy="461665"/>
          </a:xfrm>
          <a:prstGeom prst="rect">
            <a:avLst/>
          </a:prstGeom>
          <a:noFill/>
        </p:spPr>
        <p:txBody>
          <a:bodyPr wrap="none">
            <a:spAutoFit/>
          </a:bodyPr>
          <a:lstStyle/>
          <a:p>
            <a:r>
              <a:rPr sz="2400" dirty="0">
                <a:latin typeface="Arial Black" panose="020B0A04020102020204" pitchFamily="34" charset="0"/>
              </a:rPr>
              <a:t>Ready for retirement</a:t>
            </a:r>
          </a:p>
        </p:txBody>
      </p:sp>
      <p:sp>
        <p:nvSpPr>
          <p:cNvPr id="8" name="TextBox 7"/>
          <p:cNvSpPr txBox="1"/>
          <p:nvPr/>
        </p:nvSpPr>
        <p:spPr>
          <a:xfrm>
            <a:off x="6337301" y="1036320"/>
            <a:ext cx="4888774" cy="461665"/>
          </a:xfrm>
          <a:prstGeom prst="rect">
            <a:avLst/>
          </a:prstGeom>
          <a:noFill/>
        </p:spPr>
        <p:txBody>
          <a:bodyPr wrap="none">
            <a:spAutoFit/>
          </a:bodyPr>
          <a:lstStyle/>
          <a:p>
            <a:r>
              <a:rPr sz="2400" dirty="0">
                <a:latin typeface="Arial Black" panose="020B0A04020102020204" pitchFamily="34" charset="0"/>
              </a:rPr>
              <a:t>Improved Financial Security</a:t>
            </a:r>
          </a:p>
        </p:txBody>
      </p:sp>
      <p:sp>
        <p:nvSpPr>
          <p:cNvPr id="9" name="TextBox 8"/>
          <p:cNvSpPr txBox="1"/>
          <p:nvPr/>
        </p:nvSpPr>
        <p:spPr>
          <a:xfrm>
            <a:off x="6337300" y="2153920"/>
            <a:ext cx="2454711" cy="461665"/>
          </a:xfrm>
          <a:prstGeom prst="rect">
            <a:avLst/>
          </a:prstGeom>
          <a:noFill/>
        </p:spPr>
        <p:txBody>
          <a:bodyPr wrap="none">
            <a:spAutoFit/>
          </a:bodyPr>
          <a:lstStyle/>
          <a:p>
            <a:r>
              <a:rPr lang="en-US" sz="2400" dirty="0">
                <a:latin typeface="Arial Black" panose="020B0A04020102020204" pitchFamily="34" charset="0"/>
              </a:rPr>
              <a:t>Work </a:t>
            </a:r>
            <a:r>
              <a:rPr sz="2400" dirty="0">
                <a:latin typeface="Arial Black" panose="020B0A04020102020204" pitchFamily="34" charset="0"/>
              </a:rPr>
              <a:t>choices</a:t>
            </a:r>
          </a:p>
        </p:txBody>
      </p:sp>
      <p:sp>
        <p:nvSpPr>
          <p:cNvPr id="10" name="TextBox 9"/>
          <p:cNvSpPr txBox="1"/>
          <p:nvPr/>
        </p:nvSpPr>
        <p:spPr>
          <a:xfrm>
            <a:off x="6337300" y="3296920"/>
            <a:ext cx="4851264" cy="461665"/>
          </a:xfrm>
          <a:prstGeom prst="rect">
            <a:avLst/>
          </a:prstGeom>
          <a:noFill/>
        </p:spPr>
        <p:txBody>
          <a:bodyPr wrap="none">
            <a:spAutoFit/>
          </a:bodyPr>
          <a:lstStyle/>
          <a:p>
            <a:r>
              <a:rPr sz="2400" dirty="0">
                <a:latin typeface="Arial Black" panose="020B0A04020102020204" pitchFamily="34" charset="0"/>
              </a:rPr>
              <a:t>A sense of accomplishment</a:t>
            </a:r>
          </a:p>
        </p:txBody>
      </p:sp>
      <p:sp>
        <p:nvSpPr>
          <p:cNvPr id="11" name="TextBox 10"/>
          <p:cNvSpPr txBox="1"/>
          <p:nvPr/>
        </p:nvSpPr>
        <p:spPr>
          <a:xfrm>
            <a:off x="6337301" y="4414520"/>
            <a:ext cx="2212016" cy="461665"/>
          </a:xfrm>
          <a:prstGeom prst="rect">
            <a:avLst/>
          </a:prstGeom>
          <a:noFill/>
        </p:spPr>
        <p:txBody>
          <a:bodyPr wrap="none">
            <a:spAutoFit/>
          </a:bodyPr>
          <a:lstStyle/>
          <a:p>
            <a:r>
              <a:rPr sz="2400" dirty="0">
                <a:latin typeface="Arial Black" panose="020B0A04020102020204" pitchFamily="34" charset="0"/>
              </a:rPr>
              <a:t>A safety net</a:t>
            </a:r>
          </a:p>
        </p:txBody>
      </p:sp>
      <p:sp>
        <p:nvSpPr>
          <p:cNvPr id="12" name="TextBox 11"/>
          <p:cNvSpPr txBox="1"/>
          <p:nvPr/>
        </p:nvSpPr>
        <p:spPr>
          <a:xfrm>
            <a:off x="6337301" y="5430520"/>
            <a:ext cx="5176930" cy="461665"/>
          </a:xfrm>
          <a:prstGeom prst="rect">
            <a:avLst/>
          </a:prstGeom>
          <a:noFill/>
        </p:spPr>
        <p:txBody>
          <a:bodyPr wrap="none">
            <a:spAutoFit/>
          </a:bodyPr>
          <a:lstStyle/>
          <a:p>
            <a:r>
              <a:rPr sz="2400" dirty="0">
                <a:latin typeface="Arial Black" panose="020B0A04020102020204" pitchFamily="34" charset="0"/>
              </a:rPr>
              <a:t>Legacy for future generations</a:t>
            </a:r>
          </a:p>
        </p:txBody>
      </p:sp>
      <p:sp>
        <p:nvSpPr>
          <p:cNvPr id="13" name="Diamond 12"/>
          <p:cNvSpPr/>
          <p:nvPr/>
        </p:nvSpPr>
        <p:spPr>
          <a:xfrm>
            <a:off x="5364480" y="1005840"/>
            <a:ext cx="640080" cy="640080"/>
          </a:xfrm>
          <a:prstGeom prst="diamond">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t>1</a:t>
            </a:r>
          </a:p>
        </p:txBody>
      </p:sp>
      <p:sp>
        <p:nvSpPr>
          <p:cNvPr id="14" name="Diamond 13"/>
          <p:cNvSpPr/>
          <p:nvPr/>
        </p:nvSpPr>
        <p:spPr>
          <a:xfrm>
            <a:off x="5364480" y="1554480"/>
            <a:ext cx="640080" cy="640080"/>
          </a:xfrm>
          <a:prstGeom prst="diamond">
            <a:avLst/>
          </a:prstGeom>
          <a:solidFill>
            <a:srgbClr val="ED7D31"/>
          </a:solidFill>
        </p:spPr>
        <p:style>
          <a:lnRef idx="1">
            <a:schemeClr val="accent1"/>
          </a:lnRef>
          <a:fillRef idx="3">
            <a:schemeClr val="accent1"/>
          </a:fillRef>
          <a:effectRef idx="2">
            <a:schemeClr val="accent1"/>
          </a:effectRef>
          <a:fontRef idx="minor">
            <a:schemeClr val="lt1"/>
          </a:fontRef>
        </p:style>
        <p:txBody>
          <a:bodyPr rtlCol="0" anchor="ctr"/>
          <a:lstStyle/>
          <a:p>
            <a:r>
              <a:t>2</a:t>
            </a:r>
          </a:p>
        </p:txBody>
      </p:sp>
      <p:sp>
        <p:nvSpPr>
          <p:cNvPr id="15" name="Diamond 14"/>
          <p:cNvSpPr/>
          <p:nvPr/>
        </p:nvSpPr>
        <p:spPr>
          <a:xfrm>
            <a:off x="5364480" y="2103120"/>
            <a:ext cx="640080" cy="640080"/>
          </a:xfrm>
          <a:prstGeom prst="diamond">
            <a:avLst/>
          </a:prstGeom>
          <a:solidFill>
            <a:srgbClr val="70AD47"/>
          </a:solidFill>
        </p:spPr>
        <p:style>
          <a:lnRef idx="1">
            <a:schemeClr val="accent1"/>
          </a:lnRef>
          <a:fillRef idx="3">
            <a:schemeClr val="accent1"/>
          </a:fillRef>
          <a:effectRef idx="2">
            <a:schemeClr val="accent1"/>
          </a:effectRef>
          <a:fontRef idx="minor">
            <a:schemeClr val="lt1"/>
          </a:fontRef>
        </p:style>
        <p:txBody>
          <a:bodyPr rtlCol="0" anchor="ctr"/>
          <a:lstStyle/>
          <a:p>
            <a:r>
              <a:t>3</a:t>
            </a:r>
          </a:p>
        </p:txBody>
      </p:sp>
      <p:sp>
        <p:nvSpPr>
          <p:cNvPr id="16" name="Diamond 15"/>
          <p:cNvSpPr/>
          <p:nvPr/>
        </p:nvSpPr>
        <p:spPr>
          <a:xfrm>
            <a:off x="5364480" y="2651760"/>
            <a:ext cx="640080" cy="640080"/>
          </a:xfrm>
          <a:prstGeom prst="diamond">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r>
              <a:t>4</a:t>
            </a:r>
          </a:p>
        </p:txBody>
      </p:sp>
      <p:sp>
        <p:nvSpPr>
          <p:cNvPr id="17" name="Diamond 16"/>
          <p:cNvSpPr/>
          <p:nvPr/>
        </p:nvSpPr>
        <p:spPr>
          <a:xfrm>
            <a:off x="5364480" y="3200400"/>
            <a:ext cx="640080" cy="640080"/>
          </a:xfrm>
          <a:prstGeom prst="diamon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r>
              <a:t>5</a:t>
            </a:r>
          </a:p>
        </p:txBody>
      </p:sp>
      <p:sp>
        <p:nvSpPr>
          <p:cNvPr id="18" name="Diamond 17"/>
          <p:cNvSpPr/>
          <p:nvPr/>
        </p:nvSpPr>
        <p:spPr>
          <a:xfrm>
            <a:off x="5364480" y="3749040"/>
            <a:ext cx="640080" cy="64008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t>6</a:t>
            </a:r>
          </a:p>
        </p:txBody>
      </p:sp>
      <p:sp>
        <p:nvSpPr>
          <p:cNvPr id="19" name="Diamond 18"/>
          <p:cNvSpPr/>
          <p:nvPr/>
        </p:nvSpPr>
        <p:spPr>
          <a:xfrm>
            <a:off x="5364480" y="4297680"/>
            <a:ext cx="640080" cy="64008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t>7</a:t>
            </a:r>
          </a:p>
        </p:txBody>
      </p:sp>
      <p:sp>
        <p:nvSpPr>
          <p:cNvPr id="20" name="Diamond 19"/>
          <p:cNvSpPr/>
          <p:nvPr/>
        </p:nvSpPr>
        <p:spPr>
          <a:xfrm>
            <a:off x="5364480" y="4846320"/>
            <a:ext cx="640080" cy="640080"/>
          </a:xfrm>
          <a:prstGeom prst="diamon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t>8</a:t>
            </a:r>
          </a:p>
        </p:txBody>
      </p:sp>
      <p:sp>
        <p:nvSpPr>
          <p:cNvPr id="21" name="Diamond 20"/>
          <p:cNvSpPr/>
          <p:nvPr/>
        </p:nvSpPr>
        <p:spPr>
          <a:xfrm>
            <a:off x="5364480" y="5394959"/>
            <a:ext cx="640080" cy="640080"/>
          </a:xfrm>
          <a:prstGeom prst="diamond">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r>
              <a:t>9</a:t>
            </a:r>
          </a:p>
        </p:txBody>
      </p:sp>
      <p:sp>
        <p:nvSpPr>
          <p:cNvPr id="22" name="Diamond 21"/>
          <p:cNvSpPr/>
          <p:nvPr/>
        </p:nvSpPr>
        <p:spPr>
          <a:xfrm>
            <a:off x="5199380" y="5943599"/>
            <a:ext cx="960120" cy="640080"/>
          </a:xfrm>
          <a:prstGeom prst="diamon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r>
              <a:t>10</a:t>
            </a:r>
          </a:p>
        </p:txBody>
      </p:sp>
      <p:sp>
        <p:nvSpPr>
          <p:cNvPr id="23" name="Title 1">
            <a:extLst>
              <a:ext uri="{FF2B5EF4-FFF2-40B4-BE49-F238E27FC236}">
                <a16:creationId xmlns:a16="http://schemas.microsoft.com/office/drawing/2014/main" id="{67EAE662-6162-948B-EBAB-E99F8C58BF7A}"/>
              </a:ext>
            </a:extLst>
          </p:cNvPr>
          <p:cNvSpPr txBox="1">
            <a:spLocks/>
          </p:cNvSpPr>
          <p:nvPr/>
        </p:nvSpPr>
        <p:spPr>
          <a:xfrm>
            <a:off x="25400" y="222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Benefits of </a:t>
            </a:r>
            <a:r>
              <a:rPr lang="en-US" sz="6000" b="1" u="sng" dirty="0"/>
              <a:t>S</a:t>
            </a:r>
            <a:r>
              <a:rPr lang="en-US" sz="5400" dirty="0"/>
              <a:t>avings: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7591-D932-C69F-7C6F-8D450C21A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11750-8C04-0D12-E1FC-42EB55AEAD11}"/>
              </a:ext>
            </a:extLst>
          </p:cNvPr>
          <p:cNvSpPr>
            <a:spLocks noGrp="1"/>
          </p:cNvSpPr>
          <p:nvPr>
            <p:ph type="title"/>
          </p:nvPr>
        </p:nvSpPr>
        <p:spPr>
          <a:xfrm>
            <a:off x="838200" y="365125"/>
            <a:ext cx="10515600" cy="1325563"/>
          </a:xfrm>
        </p:spPr>
        <p:txBody>
          <a:bodyPr>
            <a:normAutofit/>
          </a:bodyPr>
          <a:lstStyle/>
          <a:p>
            <a:r>
              <a:rPr lang="en-US" sz="5400" dirty="0"/>
              <a:t>Types of </a:t>
            </a:r>
            <a:r>
              <a:rPr lang="en-US" sz="6000" b="1" u="sng" dirty="0"/>
              <a:t>S</a:t>
            </a:r>
            <a:r>
              <a:rPr lang="en-US" sz="5400" dirty="0"/>
              <a:t>avings</a:t>
            </a:r>
          </a:p>
        </p:txBody>
      </p:sp>
      <p:sp>
        <p:nvSpPr>
          <p:cNvPr id="12" name="Freeform: Shape 11">
            <a:extLst>
              <a:ext uri="{FF2B5EF4-FFF2-40B4-BE49-F238E27FC236}">
                <a16:creationId xmlns:a16="http://schemas.microsoft.com/office/drawing/2014/main" id="{0AF51083-C9B0-46F5-8093-F7E054C10548}"/>
              </a:ext>
            </a:extLst>
          </p:cNvPr>
          <p:cNvSpPr/>
          <p:nvPr/>
        </p:nvSpPr>
        <p:spPr>
          <a:xfrm>
            <a:off x="552913" y="3830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b="1" kern="1200" dirty="0"/>
              <a:t>Retirement </a:t>
            </a:r>
            <a:r>
              <a:rPr lang="en-US" b="1" dirty="0"/>
              <a:t>      </a:t>
            </a:r>
          </a:p>
          <a:p>
            <a:pPr marL="0" lvl="0" indent="0" algn="ctr" defTabSz="577850">
              <a:lnSpc>
                <a:spcPct val="90000"/>
              </a:lnSpc>
              <a:spcBef>
                <a:spcPct val="0"/>
              </a:spcBef>
              <a:spcAft>
                <a:spcPct val="35000"/>
              </a:spcAft>
              <a:buNone/>
              <a:defRPr cap="all"/>
            </a:pPr>
            <a:r>
              <a:rPr lang="en-US" kern="1200" dirty="0"/>
              <a:t>Planning for your tomorrow, Securing your future </a:t>
            </a:r>
          </a:p>
          <a:p>
            <a:pPr marL="0" lvl="0" indent="0" algn="ctr" defTabSz="577850">
              <a:lnSpc>
                <a:spcPct val="90000"/>
              </a:lnSpc>
              <a:spcBef>
                <a:spcPct val="0"/>
              </a:spcBef>
              <a:spcAft>
                <a:spcPct val="35000"/>
              </a:spcAft>
              <a:buNone/>
              <a:defRPr cap="all"/>
            </a:pPr>
            <a:r>
              <a:rPr lang="en-US" dirty="0"/>
              <a:t>401K </a:t>
            </a:r>
          </a:p>
          <a:p>
            <a:pPr marL="0" lvl="0" indent="0" algn="ctr" defTabSz="577850">
              <a:lnSpc>
                <a:spcPct val="90000"/>
              </a:lnSpc>
              <a:spcBef>
                <a:spcPct val="0"/>
              </a:spcBef>
              <a:spcAft>
                <a:spcPct val="35000"/>
              </a:spcAft>
              <a:buNone/>
              <a:defRPr cap="all"/>
            </a:pPr>
            <a:r>
              <a:rPr lang="en-US" kern="1200" dirty="0"/>
              <a:t>IRA</a:t>
            </a:r>
          </a:p>
          <a:p>
            <a:pPr marL="0" lvl="0" indent="0" algn="ctr" defTabSz="577850">
              <a:lnSpc>
                <a:spcPct val="90000"/>
              </a:lnSpc>
              <a:spcBef>
                <a:spcPct val="0"/>
              </a:spcBef>
              <a:spcAft>
                <a:spcPct val="35000"/>
              </a:spcAft>
              <a:buNone/>
              <a:defRPr cap="all"/>
            </a:pPr>
            <a:r>
              <a:rPr lang="en-US" dirty="0"/>
              <a:t>Stocks</a:t>
            </a:r>
          </a:p>
          <a:p>
            <a:pPr marL="0" lvl="0" indent="0" algn="ctr" defTabSz="577850">
              <a:lnSpc>
                <a:spcPct val="90000"/>
              </a:lnSpc>
              <a:spcBef>
                <a:spcPct val="0"/>
              </a:spcBef>
              <a:spcAft>
                <a:spcPct val="35000"/>
              </a:spcAft>
              <a:buNone/>
              <a:defRPr cap="all"/>
            </a:pPr>
            <a:r>
              <a:rPr lang="en-US" kern="1200" dirty="0"/>
              <a:t>Certificates</a:t>
            </a:r>
          </a:p>
        </p:txBody>
      </p:sp>
      <p:sp>
        <p:nvSpPr>
          <p:cNvPr id="15" name="Freeform: Shape 14">
            <a:extLst>
              <a:ext uri="{FF2B5EF4-FFF2-40B4-BE49-F238E27FC236}">
                <a16:creationId xmlns:a16="http://schemas.microsoft.com/office/drawing/2014/main" id="{EDEEBE5D-1D1A-C308-DD0E-CF69B85A6247}"/>
              </a:ext>
            </a:extLst>
          </p:cNvPr>
          <p:cNvSpPr/>
          <p:nvPr/>
        </p:nvSpPr>
        <p:spPr>
          <a:xfrm>
            <a:off x="9292012" y="3830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b="1" dirty="0">
                <a:solidFill>
                  <a:srgbClr val="7030A0"/>
                </a:solidFill>
              </a:rPr>
              <a:t>Important events/ Long Term Needs   </a:t>
            </a:r>
            <a:r>
              <a:rPr lang="en-US" b="1" kern="1200" dirty="0">
                <a:solidFill>
                  <a:srgbClr val="7030A0"/>
                </a:solidFill>
              </a:rPr>
              <a:t>  </a:t>
            </a:r>
          </a:p>
          <a:p>
            <a:pPr marL="0" lvl="0" indent="0" algn="ctr" defTabSz="577850">
              <a:lnSpc>
                <a:spcPct val="90000"/>
              </a:lnSpc>
              <a:spcBef>
                <a:spcPct val="0"/>
              </a:spcBef>
              <a:spcAft>
                <a:spcPct val="35000"/>
              </a:spcAft>
              <a:buNone/>
              <a:defRPr cap="all"/>
            </a:pPr>
            <a:r>
              <a:rPr lang="en-US" dirty="0">
                <a:solidFill>
                  <a:srgbClr val="7030A0"/>
                </a:solidFill>
              </a:rPr>
              <a:t>Car, </a:t>
            </a:r>
            <a:r>
              <a:rPr lang="en-US" kern="1200" dirty="0">
                <a:solidFill>
                  <a:srgbClr val="7030A0"/>
                </a:solidFill>
              </a:rPr>
              <a:t>Prom, wedding, funeral, vacation, family reunion, Christmas, Birthdays</a:t>
            </a:r>
          </a:p>
        </p:txBody>
      </p:sp>
      <p:sp>
        <p:nvSpPr>
          <p:cNvPr id="18" name="Freeform: Shape 17">
            <a:extLst>
              <a:ext uri="{FF2B5EF4-FFF2-40B4-BE49-F238E27FC236}">
                <a16:creationId xmlns:a16="http://schemas.microsoft.com/office/drawing/2014/main" id="{11FC310F-1B0F-2AD9-2934-E12A5DD8B088}"/>
              </a:ext>
            </a:extLst>
          </p:cNvPr>
          <p:cNvSpPr/>
          <p:nvPr/>
        </p:nvSpPr>
        <p:spPr>
          <a:xfrm>
            <a:off x="6308790" y="3830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b="1" kern="1200" dirty="0">
                <a:solidFill>
                  <a:srgbClr val="00B050"/>
                </a:solidFill>
              </a:rPr>
              <a:t>Short Term Needs </a:t>
            </a:r>
            <a:r>
              <a:rPr lang="en-US" kern="1200" dirty="0">
                <a:solidFill>
                  <a:srgbClr val="00B050"/>
                </a:solidFill>
              </a:rPr>
              <a:t> </a:t>
            </a:r>
          </a:p>
          <a:p>
            <a:pPr marL="0" lvl="0" indent="0" algn="ctr" defTabSz="622300">
              <a:lnSpc>
                <a:spcPct val="90000"/>
              </a:lnSpc>
              <a:spcBef>
                <a:spcPct val="0"/>
              </a:spcBef>
              <a:spcAft>
                <a:spcPct val="35000"/>
              </a:spcAft>
              <a:buNone/>
              <a:defRPr cap="all"/>
            </a:pPr>
            <a:r>
              <a:rPr lang="en-US" kern="1200" dirty="0">
                <a:solidFill>
                  <a:srgbClr val="00B050"/>
                </a:solidFill>
              </a:rPr>
              <a:t>school Clothing, Car Insurance, car maintenance, Home Maintenance, appliances, Furniture, </a:t>
            </a:r>
            <a:r>
              <a:rPr lang="en-US" dirty="0">
                <a:solidFill>
                  <a:srgbClr val="00B050"/>
                </a:solidFill>
              </a:rPr>
              <a:t>Medical (FSA), Etc.</a:t>
            </a:r>
            <a:endParaRPr lang="en-US" kern="1200" dirty="0">
              <a:solidFill>
                <a:srgbClr val="00B050"/>
              </a:solidFill>
            </a:endParaRPr>
          </a:p>
        </p:txBody>
      </p:sp>
      <p:sp>
        <p:nvSpPr>
          <p:cNvPr id="21" name="Freeform: Shape 20">
            <a:extLst>
              <a:ext uri="{FF2B5EF4-FFF2-40B4-BE49-F238E27FC236}">
                <a16:creationId xmlns:a16="http://schemas.microsoft.com/office/drawing/2014/main" id="{92EF57B8-B610-B39C-432B-5836E09B08B6}"/>
              </a:ext>
            </a:extLst>
          </p:cNvPr>
          <p:cNvSpPr/>
          <p:nvPr/>
        </p:nvSpPr>
        <p:spPr>
          <a:xfrm>
            <a:off x="3340561" y="3830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5">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b="1" kern="1200" dirty="0"/>
              <a:t>Emergency Savings  </a:t>
            </a:r>
          </a:p>
          <a:p>
            <a:pPr marL="0" lvl="0" indent="0" algn="ctr" defTabSz="711200">
              <a:lnSpc>
                <a:spcPct val="90000"/>
              </a:lnSpc>
              <a:spcBef>
                <a:spcPct val="0"/>
              </a:spcBef>
              <a:spcAft>
                <a:spcPct val="35000"/>
              </a:spcAft>
              <a:buNone/>
              <a:defRPr cap="all"/>
            </a:pPr>
            <a:r>
              <a:rPr lang="en-US" kern="1200" dirty="0"/>
              <a:t>appliance Failure, major car expense, deductible for insurance, unexpected travel (Funeral or illness)</a:t>
            </a:r>
          </a:p>
          <a:p>
            <a:pPr marL="0" lvl="0" indent="0" algn="ctr" defTabSz="711200">
              <a:lnSpc>
                <a:spcPct val="90000"/>
              </a:lnSpc>
              <a:spcBef>
                <a:spcPct val="0"/>
              </a:spcBef>
              <a:spcAft>
                <a:spcPct val="35000"/>
              </a:spcAft>
              <a:buNone/>
              <a:defRPr cap="all"/>
            </a:pPr>
            <a:r>
              <a:rPr lang="en-US" dirty="0"/>
              <a:t>$2000 - $8000</a:t>
            </a:r>
            <a:endParaRPr lang="en-US" kern="1200" dirty="0"/>
          </a:p>
        </p:txBody>
      </p:sp>
      <p:grpSp>
        <p:nvGrpSpPr>
          <p:cNvPr id="3" name="Group 2">
            <a:extLst>
              <a:ext uri="{FF2B5EF4-FFF2-40B4-BE49-F238E27FC236}">
                <a16:creationId xmlns:a16="http://schemas.microsoft.com/office/drawing/2014/main" id="{D37198E8-9CBB-81B8-4DDA-50B95783CF34}"/>
              </a:ext>
            </a:extLst>
          </p:cNvPr>
          <p:cNvGrpSpPr/>
          <p:nvPr/>
        </p:nvGrpSpPr>
        <p:grpSpPr>
          <a:xfrm>
            <a:off x="1030528" y="1870713"/>
            <a:ext cx="10173213" cy="1494078"/>
            <a:chOff x="1030528" y="2505713"/>
            <a:chExt cx="10173213" cy="1494078"/>
          </a:xfrm>
        </p:grpSpPr>
        <p:sp>
          <p:nvSpPr>
            <p:cNvPr id="8" name="Rectangle: Diagonal Corners Rounded 7">
              <a:extLst>
                <a:ext uri="{FF2B5EF4-FFF2-40B4-BE49-F238E27FC236}">
                  <a16:creationId xmlns:a16="http://schemas.microsoft.com/office/drawing/2014/main" id="{A3EA671A-864A-16A7-59C3-E33F40E64C7B}"/>
                </a:ext>
              </a:extLst>
            </p:cNvPr>
            <p:cNvSpPr/>
            <p:nvPr/>
          </p:nvSpPr>
          <p:spPr>
            <a:xfrm>
              <a:off x="1030528" y="25057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13" name="Rectangle: Diagonal Corners Rounded 12">
              <a:extLst>
                <a:ext uri="{FF2B5EF4-FFF2-40B4-BE49-F238E27FC236}">
                  <a16:creationId xmlns:a16="http://schemas.microsoft.com/office/drawing/2014/main" id="{9B55A062-C18C-6C64-4F2F-998E7B5B44CC}"/>
                </a:ext>
              </a:extLst>
            </p:cNvPr>
            <p:cNvSpPr/>
            <p:nvPr/>
          </p:nvSpPr>
          <p:spPr>
            <a:xfrm>
              <a:off x="9709663" y="2505713"/>
              <a:ext cx="1494078" cy="1494078"/>
            </a:xfrm>
            <a:prstGeom prst="round2DiagRect">
              <a:avLst>
                <a:gd name="adj1" fmla="val 29727"/>
                <a:gd name="adj2" fmla="val 0"/>
              </a:avLst>
            </a:prstGeom>
            <a:solidFill>
              <a:srgbClr val="7030A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a:p>
          </p:txBody>
        </p:sp>
        <p:sp>
          <p:nvSpPr>
            <p:cNvPr id="16" name="Rectangle: Diagonal Corners Rounded 15">
              <a:extLst>
                <a:ext uri="{FF2B5EF4-FFF2-40B4-BE49-F238E27FC236}">
                  <a16:creationId xmlns:a16="http://schemas.microsoft.com/office/drawing/2014/main" id="{7C2EE9D1-D1AD-6062-62F1-5494D321E65A}"/>
                </a:ext>
              </a:extLst>
            </p:cNvPr>
            <p:cNvSpPr/>
            <p:nvPr/>
          </p:nvSpPr>
          <p:spPr>
            <a:xfrm>
              <a:off x="6786405" y="2505713"/>
              <a:ext cx="1494078" cy="1494078"/>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solidFill>
                  <a:srgbClr val="00B050"/>
                </a:solidFill>
              </a:endParaRPr>
            </a:p>
          </p:txBody>
        </p:sp>
        <p:sp>
          <p:nvSpPr>
            <p:cNvPr id="19" name="Rectangle: Diagonal Corners Rounded 18">
              <a:extLst>
                <a:ext uri="{FF2B5EF4-FFF2-40B4-BE49-F238E27FC236}">
                  <a16:creationId xmlns:a16="http://schemas.microsoft.com/office/drawing/2014/main" id="{593629D6-9620-4292-9653-099C8AA32010}"/>
                </a:ext>
              </a:extLst>
            </p:cNvPr>
            <p:cNvSpPr/>
            <p:nvPr/>
          </p:nvSpPr>
          <p:spPr>
            <a:xfrm>
              <a:off x="3863152" y="25057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pic>
          <p:nvPicPr>
            <p:cNvPr id="4" name="Graphic 3" descr="Woman with cane outline">
              <a:extLst>
                <a:ext uri="{FF2B5EF4-FFF2-40B4-BE49-F238E27FC236}">
                  <a16:creationId xmlns:a16="http://schemas.microsoft.com/office/drawing/2014/main" id="{E9B45C00-BBCC-04E1-26EB-95F15BC674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754" y="2874816"/>
              <a:ext cx="914400" cy="914400"/>
            </a:xfrm>
            <a:prstGeom prst="rect">
              <a:avLst/>
            </a:prstGeom>
          </p:spPr>
        </p:pic>
        <p:pic>
          <p:nvPicPr>
            <p:cNvPr id="6" name="Graphic 5" descr="Dance outline">
              <a:extLst>
                <a:ext uri="{FF2B5EF4-FFF2-40B4-BE49-F238E27FC236}">
                  <a16:creationId xmlns:a16="http://schemas.microsoft.com/office/drawing/2014/main" id="{C57BAA84-8CDE-B54B-C667-775F63CB8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7558" y="2847108"/>
              <a:ext cx="914400" cy="914400"/>
            </a:xfrm>
            <a:prstGeom prst="rect">
              <a:avLst/>
            </a:prstGeom>
          </p:spPr>
        </p:pic>
        <p:pic>
          <p:nvPicPr>
            <p:cNvPr id="24" name="Graphic 23" descr="Hospital with solid fill">
              <a:extLst>
                <a:ext uri="{FF2B5EF4-FFF2-40B4-BE49-F238E27FC236}">
                  <a16:creationId xmlns:a16="http://schemas.microsoft.com/office/drawing/2014/main" id="{B9E5A9C9-B0CA-95C6-0583-CA9D29F01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86404" y="2888671"/>
              <a:ext cx="914400" cy="914400"/>
            </a:xfrm>
            <a:prstGeom prst="rect">
              <a:avLst/>
            </a:prstGeom>
          </p:spPr>
        </p:pic>
        <p:pic>
          <p:nvPicPr>
            <p:cNvPr id="22" name="Graphic 21" descr="Shopping bag outline">
              <a:extLst>
                <a:ext uri="{FF2B5EF4-FFF2-40B4-BE49-F238E27FC236}">
                  <a16:creationId xmlns:a16="http://schemas.microsoft.com/office/drawing/2014/main" id="{F956E37A-734D-93F8-756E-701831B097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46214" y="2874816"/>
              <a:ext cx="914400" cy="914400"/>
            </a:xfrm>
            <a:prstGeom prst="rect">
              <a:avLst/>
            </a:prstGeom>
          </p:spPr>
        </p:pic>
      </p:grpSp>
    </p:spTree>
    <p:extLst>
      <p:ext uri="{BB962C8B-B14F-4D97-AF65-F5344CB8AC3E}">
        <p14:creationId xmlns:p14="http://schemas.microsoft.com/office/powerpoint/2010/main" val="26916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9675-7D74-E723-3029-6197C5FF1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89163-F720-760C-5268-42E4C63532DC}"/>
              </a:ext>
            </a:extLst>
          </p:cNvPr>
          <p:cNvSpPr>
            <a:spLocks noGrp="1"/>
          </p:cNvSpPr>
          <p:nvPr>
            <p:ph type="title"/>
          </p:nvPr>
        </p:nvSpPr>
        <p:spPr>
          <a:xfrm>
            <a:off x="571500" y="161925"/>
            <a:ext cx="10515600" cy="1325563"/>
          </a:xfrm>
        </p:spPr>
        <p:txBody>
          <a:bodyPr>
            <a:normAutofit/>
          </a:bodyPr>
          <a:lstStyle/>
          <a:p>
            <a:r>
              <a:rPr lang="en-US" sz="5400" dirty="0"/>
              <a:t>Types of </a:t>
            </a:r>
            <a:r>
              <a:rPr lang="en-US" sz="6000" b="1" u="sng" dirty="0"/>
              <a:t>S</a:t>
            </a:r>
            <a:r>
              <a:rPr lang="en-US" sz="5400" dirty="0"/>
              <a:t>avings</a:t>
            </a:r>
          </a:p>
        </p:txBody>
      </p:sp>
      <p:sp>
        <p:nvSpPr>
          <p:cNvPr id="12" name="Freeform: Shape 11">
            <a:extLst>
              <a:ext uri="{FF2B5EF4-FFF2-40B4-BE49-F238E27FC236}">
                <a16:creationId xmlns:a16="http://schemas.microsoft.com/office/drawing/2014/main" id="{5ACDFB43-0983-37D6-A0B0-78D774FC3BE9}"/>
              </a:ext>
            </a:extLst>
          </p:cNvPr>
          <p:cNvSpPr/>
          <p:nvPr/>
        </p:nvSpPr>
        <p:spPr>
          <a:xfrm>
            <a:off x="70313" y="3792061"/>
            <a:ext cx="2901487" cy="2098528"/>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b="1" kern="1200" dirty="0"/>
              <a:t>Retirement </a:t>
            </a:r>
            <a:r>
              <a:rPr lang="en-US" b="1" dirty="0"/>
              <a:t>                          </a:t>
            </a:r>
            <a:r>
              <a:rPr lang="en-US" b="1" kern="1200" dirty="0"/>
              <a:t>10-15% of your net income</a:t>
            </a:r>
            <a:r>
              <a:rPr lang="en-US" kern="1200" dirty="0"/>
              <a:t> </a:t>
            </a:r>
          </a:p>
          <a:p>
            <a:pPr marL="0" lvl="0" indent="0" algn="ctr" defTabSz="577850">
              <a:lnSpc>
                <a:spcPct val="90000"/>
              </a:lnSpc>
              <a:spcBef>
                <a:spcPct val="0"/>
              </a:spcBef>
              <a:spcAft>
                <a:spcPct val="35000"/>
              </a:spcAft>
              <a:buNone/>
              <a:defRPr cap="all"/>
            </a:pPr>
            <a:r>
              <a:rPr lang="en-US" b="1" dirty="0"/>
              <a:t>401K</a:t>
            </a:r>
            <a:r>
              <a:rPr lang="en-US" dirty="0"/>
              <a:t> (Pre-tax – company Match)</a:t>
            </a:r>
          </a:p>
          <a:p>
            <a:pPr marL="0" lvl="0" indent="0" algn="ctr" defTabSz="577850">
              <a:lnSpc>
                <a:spcPct val="90000"/>
              </a:lnSpc>
              <a:spcBef>
                <a:spcPct val="0"/>
              </a:spcBef>
              <a:spcAft>
                <a:spcPct val="35000"/>
              </a:spcAft>
              <a:buNone/>
              <a:defRPr cap="all"/>
            </a:pPr>
            <a:r>
              <a:rPr lang="en-US" b="1" kern="1200" dirty="0"/>
              <a:t>IRA</a:t>
            </a:r>
            <a:r>
              <a:rPr lang="en-US" kern="1200" dirty="0"/>
              <a:t> (can be pre or post Tax)</a:t>
            </a:r>
          </a:p>
          <a:p>
            <a:pPr marL="0" lvl="0" indent="0" algn="ctr" defTabSz="577850">
              <a:lnSpc>
                <a:spcPct val="90000"/>
              </a:lnSpc>
              <a:spcBef>
                <a:spcPct val="0"/>
              </a:spcBef>
              <a:spcAft>
                <a:spcPct val="35000"/>
              </a:spcAft>
              <a:buNone/>
              <a:defRPr cap="all"/>
            </a:pPr>
            <a:r>
              <a:rPr lang="en-US" b="1" dirty="0"/>
              <a:t>Stocks</a:t>
            </a:r>
            <a:r>
              <a:rPr lang="en-US" dirty="0"/>
              <a:t> (Risky but if have Extra)</a:t>
            </a:r>
          </a:p>
          <a:p>
            <a:pPr marL="0" lvl="0" indent="0" algn="ctr" defTabSz="577850">
              <a:lnSpc>
                <a:spcPct val="90000"/>
              </a:lnSpc>
              <a:spcBef>
                <a:spcPct val="0"/>
              </a:spcBef>
              <a:spcAft>
                <a:spcPct val="35000"/>
              </a:spcAft>
              <a:buNone/>
              <a:defRPr cap="all"/>
            </a:pPr>
            <a:r>
              <a:rPr lang="en-US" b="1" dirty="0"/>
              <a:t>Mutual Funds </a:t>
            </a:r>
            <a:r>
              <a:rPr lang="en-US" dirty="0"/>
              <a:t>– Risky but safer than Stock</a:t>
            </a:r>
          </a:p>
          <a:p>
            <a:pPr marL="0" lvl="0" indent="0" algn="ctr" defTabSz="577850">
              <a:lnSpc>
                <a:spcPct val="90000"/>
              </a:lnSpc>
              <a:spcBef>
                <a:spcPct val="0"/>
              </a:spcBef>
              <a:spcAft>
                <a:spcPct val="35000"/>
              </a:spcAft>
              <a:buNone/>
              <a:defRPr cap="all"/>
            </a:pPr>
            <a:endParaRPr lang="en-US" kern="1200" dirty="0"/>
          </a:p>
        </p:txBody>
      </p:sp>
      <p:sp>
        <p:nvSpPr>
          <p:cNvPr id="15" name="Freeform: Shape 14">
            <a:extLst>
              <a:ext uri="{FF2B5EF4-FFF2-40B4-BE49-F238E27FC236}">
                <a16:creationId xmlns:a16="http://schemas.microsoft.com/office/drawing/2014/main" id="{5370B830-858A-36A6-60DC-99E54654C44A}"/>
              </a:ext>
            </a:extLst>
          </p:cNvPr>
          <p:cNvSpPr/>
          <p:nvPr/>
        </p:nvSpPr>
        <p:spPr>
          <a:xfrm>
            <a:off x="9292012" y="37920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US" b="1" dirty="0">
                <a:solidFill>
                  <a:srgbClr val="7030A0"/>
                </a:solidFill>
              </a:rPr>
              <a:t>Important events/ Long Term Needs </a:t>
            </a:r>
          </a:p>
          <a:p>
            <a:pPr lvl="0" algn="ctr" defTabSz="577850">
              <a:lnSpc>
                <a:spcPct val="90000"/>
              </a:lnSpc>
              <a:spcBef>
                <a:spcPct val="0"/>
              </a:spcBef>
              <a:spcAft>
                <a:spcPct val="35000"/>
              </a:spcAft>
              <a:defRPr cap="all"/>
            </a:pPr>
            <a:r>
              <a:rPr lang="en-US" dirty="0">
                <a:solidFill>
                  <a:srgbClr val="7030A0"/>
                </a:solidFill>
              </a:rPr>
              <a:t>Savings accounts </a:t>
            </a:r>
          </a:p>
          <a:p>
            <a:pPr lvl="0" algn="ctr" defTabSz="577850">
              <a:lnSpc>
                <a:spcPct val="90000"/>
              </a:lnSpc>
              <a:spcBef>
                <a:spcPct val="0"/>
              </a:spcBef>
              <a:spcAft>
                <a:spcPct val="35000"/>
              </a:spcAft>
              <a:defRPr cap="all"/>
            </a:pPr>
            <a:r>
              <a:rPr lang="en-US" kern="1200" dirty="0">
                <a:solidFill>
                  <a:srgbClr val="7030A0"/>
                </a:solidFill>
              </a:rPr>
              <a:t>Money Market</a:t>
            </a:r>
          </a:p>
          <a:p>
            <a:pPr marL="0" lvl="0" indent="0" algn="ctr" defTabSz="577850">
              <a:lnSpc>
                <a:spcPct val="90000"/>
              </a:lnSpc>
              <a:spcBef>
                <a:spcPct val="0"/>
              </a:spcBef>
              <a:spcAft>
                <a:spcPct val="35000"/>
              </a:spcAft>
              <a:buNone/>
              <a:defRPr cap="all"/>
            </a:pPr>
            <a:r>
              <a:rPr lang="en-US" dirty="0">
                <a:solidFill>
                  <a:srgbClr val="7030A0"/>
                </a:solidFill>
              </a:rPr>
              <a:t>Certificate</a:t>
            </a:r>
            <a:endParaRPr lang="en-US" kern="1200" dirty="0">
              <a:solidFill>
                <a:srgbClr val="7030A0"/>
              </a:solidFill>
            </a:endParaRPr>
          </a:p>
        </p:txBody>
      </p:sp>
      <p:sp>
        <p:nvSpPr>
          <p:cNvPr id="18" name="Freeform: Shape 17">
            <a:extLst>
              <a:ext uri="{FF2B5EF4-FFF2-40B4-BE49-F238E27FC236}">
                <a16:creationId xmlns:a16="http://schemas.microsoft.com/office/drawing/2014/main" id="{212DBCA2-311F-6756-D80F-7CBD0EF556E9}"/>
              </a:ext>
            </a:extLst>
          </p:cNvPr>
          <p:cNvSpPr/>
          <p:nvPr/>
        </p:nvSpPr>
        <p:spPr>
          <a:xfrm>
            <a:off x="6308790" y="37920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b="1" kern="1200" dirty="0">
                <a:solidFill>
                  <a:srgbClr val="00B050"/>
                </a:solidFill>
              </a:rPr>
              <a:t>Short Term Needs </a:t>
            </a:r>
            <a:r>
              <a:rPr lang="en-US" kern="1200" dirty="0">
                <a:solidFill>
                  <a:srgbClr val="00B050"/>
                </a:solidFill>
              </a:rPr>
              <a:t> - </a:t>
            </a:r>
          </a:p>
          <a:p>
            <a:pPr marL="0" lvl="0" indent="0" algn="ctr" defTabSz="622300">
              <a:lnSpc>
                <a:spcPct val="90000"/>
              </a:lnSpc>
              <a:spcBef>
                <a:spcPct val="0"/>
              </a:spcBef>
              <a:spcAft>
                <a:spcPct val="35000"/>
              </a:spcAft>
              <a:buNone/>
              <a:defRPr cap="all"/>
            </a:pPr>
            <a:r>
              <a:rPr lang="en-US" kern="1200" dirty="0">
                <a:solidFill>
                  <a:srgbClr val="00B050"/>
                </a:solidFill>
              </a:rPr>
              <a:t>Savings Accounts</a:t>
            </a:r>
          </a:p>
          <a:p>
            <a:pPr marL="0" lvl="0" indent="0" algn="ctr" defTabSz="622300">
              <a:lnSpc>
                <a:spcPct val="90000"/>
              </a:lnSpc>
              <a:spcBef>
                <a:spcPct val="0"/>
              </a:spcBef>
              <a:spcAft>
                <a:spcPct val="35000"/>
              </a:spcAft>
              <a:buNone/>
              <a:defRPr cap="all"/>
            </a:pPr>
            <a:r>
              <a:rPr lang="en-US" dirty="0">
                <a:solidFill>
                  <a:srgbClr val="00B050"/>
                </a:solidFill>
              </a:rPr>
              <a:t>Money Market</a:t>
            </a:r>
          </a:p>
          <a:p>
            <a:pPr marL="0" lvl="0" indent="0" algn="ctr" defTabSz="622300">
              <a:lnSpc>
                <a:spcPct val="90000"/>
              </a:lnSpc>
              <a:spcBef>
                <a:spcPct val="0"/>
              </a:spcBef>
              <a:spcAft>
                <a:spcPct val="35000"/>
              </a:spcAft>
              <a:buNone/>
              <a:defRPr cap="all"/>
            </a:pPr>
            <a:r>
              <a:rPr lang="en-US" kern="1200" dirty="0">
                <a:solidFill>
                  <a:srgbClr val="00B050"/>
                </a:solidFill>
              </a:rPr>
              <a:t>Certificate</a:t>
            </a:r>
          </a:p>
        </p:txBody>
      </p:sp>
      <p:sp>
        <p:nvSpPr>
          <p:cNvPr id="21" name="Freeform: Shape 20">
            <a:extLst>
              <a:ext uri="{FF2B5EF4-FFF2-40B4-BE49-F238E27FC236}">
                <a16:creationId xmlns:a16="http://schemas.microsoft.com/office/drawing/2014/main" id="{2281B4FC-C9DC-97BE-3CB6-BDCEB49062A7}"/>
              </a:ext>
            </a:extLst>
          </p:cNvPr>
          <p:cNvSpPr/>
          <p:nvPr/>
        </p:nvSpPr>
        <p:spPr>
          <a:xfrm>
            <a:off x="3340561" y="37920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5">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b="1" kern="1200" dirty="0"/>
              <a:t>Emergency Savings (Semi-Liquid)          </a:t>
            </a:r>
            <a:r>
              <a:rPr lang="en-US" b="1" dirty="0"/>
              <a:t>$2000 - $8000</a:t>
            </a:r>
          </a:p>
          <a:p>
            <a:pPr marL="0" lvl="0" indent="0" algn="ctr" defTabSz="711200">
              <a:lnSpc>
                <a:spcPct val="90000"/>
              </a:lnSpc>
              <a:spcBef>
                <a:spcPct val="0"/>
              </a:spcBef>
              <a:spcAft>
                <a:spcPct val="35000"/>
              </a:spcAft>
              <a:buNone/>
              <a:defRPr cap="all"/>
            </a:pPr>
            <a:r>
              <a:rPr lang="en-US" kern="1200" dirty="0"/>
              <a:t>Separate account</a:t>
            </a:r>
          </a:p>
          <a:p>
            <a:pPr marL="0" lvl="0" indent="0" algn="ctr" defTabSz="711200">
              <a:lnSpc>
                <a:spcPct val="90000"/>
              </a:lnSpc>
              <a:spcBef>
                <a:spcPct val="0"/>
              </a:spcBef>
              <a:spcAft>
                <a:spcPct val="35000"/>
              </a:spcAft>
              <a:buNone/>
              <a:defRPr cap="all"/>
            </a:pPr>
            <a:r>
              <a:rPr lang="en-US" dirty="0"/>
              <a:t>Money Market (low Interest) </a:t>
            </a:r>
          </a:p>
          <a:p>
            <a:pPr marL="0" lvl="0" indent="0" algn="ctr" defTabSz="711200">
              <a:lnSpc>
                <a:spcPct val="90000"/>
              </a:lnSpc>
              <a:spcBef>
                <a:spcPct val="0"/>
              </a:spcBef>
              <a:spcAft>
                <a:spcPct val="35000"/>
              </a:spcAft>
              <a:buNone/>
              <a:defRPr cap="all"/>
            </a:pPr>
            <a:endParaRPr lang="en-US" kern="1200" dirty="0"/>
          </a:p>
        </p:txBody>
      </p:sp>
      <p:grpSp>
        <p:nvGrpSpPr>
          <p:cNvPr id="7" name="Group 6">
            <a:extLst>
              <a:ext uri="{FF2B5EF4-FFF2-40B4-BE49-F238E27FC236}">
                <a16:creationId xmlns:a16="http://schemas.microsoft.com/office/drawing/2014/main" id="{5ABA7974-DF3B-6838-73D7-7DD8A320AD14}"/>
              </a:ext>
            </a:extLst>
          </p:cNvPr>
          <p:cNvGrpSpPr/>
          <p:nvPr/>
        </p:nvGrpSpPr>
        <p:grpSpPr>
          <a:xfrm>
            <a:off x="827328" y="1515113"/>
            <a:ext cx="10515600" cy="1494078"/>
            <a:chOff x="1030528" y="1832613"/>
            <a:chExt cx="10173213" cy="1494078"/>
          </a:xfrm>
        </p:grpSpPr>
        <p:sp>
          <p:nvSpPr>
            <p:cNvPr id="8" name="Rectangle: Diagonal Corners Rounded 7">
              <a:extLst>
                <a:ext uri="{FF2B5EF4-FFF2-40B4-BE49-F238E27FC236}">
                  <a16:creationId xmlns:a16="http://schemas.microsoft.com/office/drawing/2014/main" id="{0E64F2F1-6BE6-D0A8-BB67-CCB6B89AEF74}"/>
                </a:ext>
              </a:extLst>
            </p:cNvPr>
            <p:cNvSpPr/>
            <p:nvPr/>
          </p:nvSpPr>
          <p:spPr>
            <a:xfrm>
              <a:off x="1030528" y="18326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13" name="Rectangle: Diagonal Corners Rounded 12">
              <a:extLst>
                <a:ext uri="{FF2B5EF4-FFF2-40B4-BE49-F238E27FC236}">
                  <a16:creationId xmlns:a16="http://schemas.microsoft.com/office/drawing/2014/main" id="{E44C88C5-C195-186D-4CD6-D08A2EBFA766}"/>
                </a:ext>
              </a:extLst>
            </p:cNvPr>
            <p:cNvSpPr/>
            <p:nvPr/>
          </p:nvSpPr>
          <p:spPr>
            <a:xfrm>
              <a:off x="9709663" y="1832613"/>
              <a:ext cx="1494078" cy="1494078"/>
            </a:xfrm>
            <a:prstGeom prst="round2DiagRect">
              <a:avLst>
                <a:gd name="adj1" fmla="val 29727"/>
                <a:gd name="adj2" fmla="val 0"/>
              </a:avLst>
            </a:prstGeom>
            <a:solidFill>
              <a:srgbClr val="7030A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a:p>
          </p:txBody>
        </p:sp>
        <p:sp>
          <p:nvSpPr>
            <p:cNvPr id="16" name="Rectangle: Diagonal Corners Rounded 15">
              <a:extLst>
                <a:ext uri="{FF2B5EF4-FFF2-40B4-BE49-F238E27FC236}">
                  <a16:creationId xmlns:a16="http://schemas.microsoft.com/office/drawing/2014/main" id="{056F22BE-DD85-81FC-DC38-49F7E35C6899}"/>
                </a:ext>
              </a:extLst>
            </p:cNvPr>
            <p:cNvSpPr/>
            <p:nvPr/>
          </p:nvSpPr>
          <p:spPr>
            <a:xfrm>
              <a:off x="6786405" y="1832613"/>
              <a:ext cx="1494078" cy="1494078"/>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solidFill>
                  <a:srgbClr val="00B050"/>
                </a:solidFill>
              </a:endParaRPr>
            </a:p>
          </p:txBody>
        </p:sp>
        <p:sp>
          <p:nvSpPr>
            <p:cNvPr id="19" name="Rectangle: Diagonal Corners Rounded 18">
              <a:extLst>
                <a:ext uri="{FF2B5EF4-FFF2-40B4-BE49-F238E27FC236}">
                  <a16:creationId xmlns:a16="http://schemas.microsoft.com/office/drawing/2014/main" id="{4239C911-457B-ADBA-A6E0-066C15DC3E90}"/>
                </a:ext>
              </a:extLst>
            </p:cNvPr>
            <p:cNvSpPr/>
            <p:nvPr/>
          </p:nvSpPr>
          <p:spPr>
            <a:xfrm>
              <a:off x="3863152" y="18326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pic>
          <p:nvPicPr>
            <p:cNvPr id="4" name="Graphic 3" descr="Woman with cane outline">
              <a:extLst>
                <a:ext uri="{FF2B5EF4-FFF2-40B4-BE49-F238E27FC236}">
                  <a16:creationId xmlns:a16="http://schemas.microsoft.com/office/drawing/2014/main" id="{07C3090F-D4D4-D936-0019-8DFEF5A009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754" y="2125516"/>
              <a:ext cx="914400" cy="914400"/>
            </a:xfrm>
            <a:prstGeom prst="rect">
              <a:avLst/>
            </a:prstGeom>
          </p:spPr>
        </p:pic>
        <p:pic>
          <p:nvPicPr>
            <p:cNvPr id="6" name="Graphic 5" descr="Dance outline">
              <a:extLst>
                <a:ext uri="{FF2B5EF4-FFF2-40B4-BE49-F238E27FC236}">
                  <a16:creationId xmlns:a16="http://schemas.microsoft.com/office/drawing/2014/main" id="{A433F149-81A7-D080-06DE-89CB4E714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7558" y="2097808"/>
              <a:ext cx="914400" cy="914400"/>
            </a:xfrm>
            <a:prstGeom prst="rect">
              <a:avLst/>
            </a:prstGeom>
          </p:spPr>
        </p:pic>
        <p:pic>
          <p:nvPicPr>
            <p:cNvPr id="24" name="Graphic 23" descr="Hospital with solid fill">
              <a:extLst>
                <a:ext uri="{FF2B5EF4-FFF2-40B4-BE49-F238E27FC236}">
                  <a16:creationId xmlns:a16="http://schemas.microsoft.com/office/drawing/2014/main" id="{DE48E54D-B144-4BD8-AC4F-1928391856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86404" y="2139371"/>
              <a:ext cx="914400" cy="914400"/>
            </a:xfrm>
            <a:prstGeom prst="rect">
              <a:avLst/>
            </a:prstGeom>
          </p:spPr>
        </p:pic>
        <p:pic>
          <p:nvPicPr>
            <p:cNvPr id="22" name="Graphic 21" descr="Shopping bag outline">
              <a:extLst>
                <a:ext uri="{FF2B5EF4-FFF2-40B4-BE49-F238E27FC236}">
                  <a16:creationId xmlns:a16="http://schemas.microsoft.com/office/drawing/2014/main" id="{45930E55-E04A-67C2-B49F-0F677546C1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46214" y="2125516"/>
              <a:ext cx="914400" cy="914400"/>
            </a:xfrm>
            <a:prstGeom prst="rect">
              <a:avLst/>
            </a:prstGeom>
          </p:spPr>
        </p:pic>
      </p:grpSp>
      <p:sp>
        <p:nvSpPr>
          <p:cNvPr id="3" name="TextBox 2">
            <a:extLst>
              <a:ext uri="{FF2B5EF4-FFF2-40B4-BE49-F238E27FC236}">
                <a16:creationId xmlns:a16="http://schemas.microsoft.com/office/drawing/2014/main" id="{642273FD-B216-BF79-93F8-5A0DE507ECB6}"/>
              </a:ext>
            </a:extLst>
          </p:cNvPr>
          <p:cNvSpPr txBox="1"/>
          <p:nvPr/>
        </p:nvSpPr>
        <p:spPr>
          <a:xfrm>
            <a:off x="373212" y="3200400"/>
            <a:ext cx="2806730" cy="646331"/>
          </a:xfrm>
          <a:prstGeom prst="rect">
            <a:avLst/>
          </a:prstGeom>
          <a:noFill/>
        </p:spPr>
        <p:txBody>
          <a:bodyPr wrap="none" rtlCol="0">
            <a:spAutoFit/>
          </a:bodyPr>
          <a:lstStyle/>
          <a:p>
            <a:r>
              <a:rPr lang="en-US" b="1" dirty="0"/>
              <a:t>10-15% of your net income</a:t>
            </a:r>
            <a:r>
              <a:rPr lang="en-US" dirty="0"/>
              <a:t> </a:t>
            </a:r>
          </a:p>
          <a:p>
            <a:endParaRPr lang="en-US" dirty="0"/>
          </a:p>
        </p:txBody>
      </p:sp>
      <p:sp>
        <p:nvSpPr>
          <p:cNvPr id="5" name="Left Brace 4">
            <a:extLst>
              <a:ext uri="{FF2B5EF4-FFF2-40B4-BE49-F238E27FC236}">
                <a16:creationId xmlns:a16="http://schemas.microsoft.com/office/drawing/2014/main" id="{24D71E25-1199-0762-C77F-E0BB7446C039}"/>
              </a:ext>
            </a:extLst>
          </p:cNvPr>
          <p:cNvSpPr/>
          <p:nvPr/>
        </p:nvSpPr>
        <p:spPr>
          <a:xfrm rot="5400000" flipV="1">
            <a:off x="1501447" y="1768399"/>
            <a:ext cx="242103" cy="2901488"/>
          </a:xfrm>
          <a:prstGeom prst="leftBrace">
            <a:avLst>
              <a:gd name="adj1" fmla="val 164543"/>
              <a:gd name="adj2" fmla="val 503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DDB07B0-3914-2711-259A-04E69ECA1619}"/>
              </a:ext>
            </a:extLst>
          </p:cNvPr>
          <p:cNvSpPr txBox="1"/>
          <p:nvPr/>
        </p:nvSpPr>
        <p:spPr>
          <a:xfrm>
            <a:off x="6342212" y="3187700"/>
            <a:ext cx="2689711" cy="646331"/>
          </a:xfrm>
          <a:prstGeom prst="rect">
            <a:avLst/>
          </a:prstGeom>
          <a:noFill/>
        </p:spPr>
        <p:txBody>
          <a:bodyPr wrap="none" rtlCol="0">
            <a:spAutoFit/>
          </a:bodyPr>
          <a:lstStyle/>
          <a:p>
            <a:r>
              <a:rPr lang="en-US" b="1" dirty="0"/>
              <a:t>5-10% of your net income</a:t>
            </a:r>
            <a:r>
              <a:rPr lang="en-US" dirty="0"/>
              <a:t> </a:t>
            </a:r>
          </a:p>
          <a:p>
            <a:endParaRPr lang="en-US" dirty="0"/>
          </a:p>
        </p:txBody>
      </p:sp>
      <p:sp>
        <p:nvSpPr>
          <p:cNvPr id="10" name="Left Brace 9">
            <a:extLst>
              <a:ext uri="{FF2B5EF4-FFF2-40B4-BE49-F238E27FC236}">
                <a16:creationId xmlns:a16="http://schemas.microsoft.com/office/drawing/2014/main" id="{CCFCACDB-DA60-2C9F-952D-70009922643C}"/>
              </a:ext>
            </a:extLst>
          </p:cNvPr>
          <p:cNvSpPr/>
          <p:nvPr/>
        </p:nvSpPr>
        <p:spPr>
          <a:xfrm rot="5400000" flipV="1">
            <a:off x="7342512" y="-1058616"/>
            <a:ext cx="331000" cy="8466622"/>
          </a:xfrm>
          <a:prstGeom prst="leftBrace">
            <a:avLst>
              <a:gd name="adj1" fmla="val 164543"/>
              <a:gd name="adj2" fmla="val 503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47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7A85D-FFD1-4377-0CFF-A594A5AF4C9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B254C0-E209-B67C-11D8-752E8077B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54C85A17-1D72-D292-16D7-8910AD028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72C9B86-7CF7-083B-E36F-3A770539C8F4}"/>
              </a:ext>
            </a:extLst>
          </p:cNvPr>
          <p:cNvSpPr>
            <a:spLocks noGrp="1"/>
          </p:cNvSpPr>
          <p:nvPr>
            <p:ph type="ctrTitle"/>
          </p:nvPr>
        </p:nvSpPr>
        <p:spPr>
          <a:xfrm>
            <a:off x="2558716" y="955309"/>
            <a:ext cx="7074568" cy="2898975"/>
          </a:xfrm>
        </p:spPr>
        <p:txBody>
          <a:bodyPr>
            <a:normAutofit/>
          </a:bodyPr>
          <a:lstStyle/>
          <a:p>
            <a:r>
              <a:rPr lang="en-US" sz="6600">
                <a:solidFill>
                  <a:srgbClr val="FFFFFF"/>
                </a:solidFill>
              </a:rPr>
              <a:t>G.O.D.S.M.O.N.E.Y.</a:t>
            </a:r>
          </a:p>
        </p:txBody>
      </p:sp>
      <p:sp>
        <p:nvSpPr>
          <p:cNvPr id="5" name="Subtitle 4">
            <a:extLst>
              <a:ext uri="{FF2B5EF4-FFF2-40B4-BE49-F238E27FC236}">
                <a16:creationId xmlns:a16="http://schemas.microsoft.com/office/drawing/2014/main" id="{1B0BA3DB-CE8A-EC01-276F-04AA086C66E2}"/>
              </a:ext>
            </a:extLst>
          </p:cNvPr>
          <p:cNvSpPr>
            <a:spLocks noGrp="1"/>
          </p:cNvSpPr>
          <p:nvPr>
            <p:ph type="subTitle" idx="1"/>
          </p:nvPr>
        </p:nvSpPr>
        <p:spPr>
          <a:xfrm>
            <a:off x="2634916" y="4533813"/>
            <a:ext cx="6930189" cy="938463"/>
          </a:xfrm>
        </p:spPr>
        <p:txBody>
          <a:bodyPr>
            <a:normAutofit/>
          </a:bodyPr>
          <a:lstStyle/>
          <a:p>
            <a:r>
              <a:rPr lang="en-US">
                <a:solidFill>
                  <a:srgbClr val="FFFFFF"/>
                </a:solidFill>
              </a:rPr>
              <a:t>DAY TWO</a:t>
            </a:r>
            <a:endParaRPr lang="en-US" dirty="0">
              <a:solidFill>
                <a:srgbClr val="FFFFFF"/>
              </a:solidFill>
            </a:endParaRPr>
          </a:p>
        </p:txBody>
      </p:sp>
      <p:sp>
        <p:nvSpPr>
          <p:cNvPr id="14" name="sketch line">
            <a:extLst>
              <a:ext uri="{FF2B5EF4-FFF2-40B4-BE49-F238E27FC236}">
                <a16:creationId xmlns:a16="http://schemas.microsoft.com/office/drawing/2014/main" id="{E96081F8-F344-AF6E-AF4D-2C50FF466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4DE567-B943-17A1-2513-AF4AB0D68E51}"/>
            </a:ext>
          </a:extLst>
        </p:cNvPr>
        <p:cNvGrpSpPr/>
        <p:nvPr/>
      </p:nvGrpSpPr>
      <p:grpSpPr>
        <a:xfrm>
          <a:off x="0" y="0"/>
          <a:ext cx="0" cy="0"/>
          <a:chOff x="0" y="0"/>
          <a:chExt cx="0" cy="0"/>
        </a:xfrm>
      </p:grpSpPr>
      <p:sp useBgFill="1">
        <p:nvSpPr>
          <p:cNvPr id="6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ggy bank with money coming out of it&#10;&#10;AI-generated content may be incorrect.">
            <a:extLst>
              <a:ext uri="{FF2B5EF4-FFF2-40B4-BE49-F238E27FC236}">
                <a16:creationId xmlns:a16="http://schemas.microsoft.com/office/drawing/2014/main" id="{23442DD8-AB47-6B44-960E-FC5FA18D4D65}"/>
              </a:ext>
            </a:extLst>
          </p:cNvPr>
          <p:cNvPicPr>
            <a:picLocks noChangeAspect="1"/>
          </p:cNvPicPr>
          <p:nvPr/>
        </p:nvPicPr>
        <p:blipFill>
          <a:blip r:embed="rId2"/>
          <a:srcRect t="24572" r="2" b="8141"/>
          <a:stretch>
            <a:fillRect/>
          </a:stretch>
        </p:blipFill>
        <p:spPr>
          <a:xfrm>
            <a:off x="6096000" y="799481"/>
            <a:ext cx="5334197" cy="5259040"/>
          </a:xfrm>
          <a:prstGeom prst="rect">
            <a:avLst/>
          </a:prstGeom>
        </p:spPr>
      </p:pic>
      <p:graphicFrame>
        <p:nvGraphicFramePr>
          <p:cNvPr id="71" name="Text Placeholder 3">
            <a:extLst>
              <a:ext uri="{FF2B5EF4-FFF2-40B4-BE49-F238E27FC236}">
                <a16:creationId xmlns:a16="http://schemas.microsoft.com/office/drawing/2014/main" id="{CEE3B305-F674-BF86-179B-0C94D492C878}"/>
              </a:ext>
            </a:extLst>
          </p:cNvPr>
          <p:cNvGraphicFramePr/>
          <p:nvPr>
            <p:extLst>
              <p:ext uri="{D42A27DB-BD31-4B8C-83A1-F6EECF244321}">
                <p14:modId xmlns:p14="http://schemas.microsoft.com/office/powerpoint/2010/main" val="1583329338"/>
              </p:ext>
            </p:extLst>
          </p:nvPr>
        </p:nvGraphicFramePr>
        <p:xfrm>
          <a:off x="304800" y="482600"/>
          <a:ext cx="5334197" cy="575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013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26385F8-0658-63E8-03BA-419ECC7229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4880" y="48909"/>
            <a:ext cx="5297804"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7195981-82C3-9797-B4D0-EDB97AF2A6D1}"/>
              </a:ext>
            </a:extLst>
          </p:cNvPr>
          <p:cNvGrpSpPr/>
          <p:nvPr/>
        </p:nvGrpSpPr>
        <p:grpSpPr>
          <a:xfrm>
            <a:off x="2482972" y="2179020"/>
            <a:ext cx="7963355" cy="2092591"/>
            <a:chOff x="0" y="3398238"/>
            <a:chExt cx="7226055" cy="1685221"/>
          </a:xfrm>
        </p:grpSpPr>
        <p:sp>
          <p:nvSpPr>
            <p:cNvPr id="3" name="Rectangle: Rounded Corners 2">
              <a:extLst>
                <a:ext uri="{FF2B5EF4-FFF2-40B4-BE49-F238E27FC236}">
                  <a16:creationId xmlns:a16="http://schemas.microsoft.com/office/drawing/2014/main" id="{3ECBCB61-B4A7-6693-F07C-303E7F5241F1}"/>
                </a:ext>
              </a:extLst>
            </p:cNvPr>
            <p:cNvSpPr/>
            <p:nvPr/>
          </p:nvSpPr>
          <p:spPr>
            <a:xfrm>
              <a:off x="0" y="3398238"/>
              <a:ext cx="7226055" cy="1685221"/>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US" sz="2800"/>
            </a:p>
          </p:txBody>
        </p:sp>
        <p:sp>
          <p:nvSpPr>
            <p:cNvPr id="4" name="Rectangle: Rounded Corners 4">
              <a:extLst>
                <a:ext uri="{FF2B5EF4-FFF2-40B4-BE49-F238E27FC236}">
                  <a16:creationId xmlns:a16="http://schemas.microsoft.com/office/drawing/2014/main" id="{C402D93C-1C59-BC44-A7A7-43CD1DD1207B}"/>
                </a:ext>
              </a:extLst>
            </p:cNvPr>
            <p:cNvSpPr txBox="1"/>
            <p:nvPr/>
          </p:nvSpPr>
          <p:spPr>
            <a:xfrm>
              <a:off x="82266" y="3480504"/>
              <a:ext cx="7061523" cy="1520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2800" b="1" kern="1200" dirty="0"/>
                <a:t>The Power of Compounding Interest is the secret…</a:t>
              </a:r>
              <a:endParaRPr lang="en-US" sz="2800" kern="1200" dirty="0"/>
            </a:p>
          </p:txBody>
        </p:sp>
      </p:grpSp>
    </p:spTree>
    <p:extLst>
      <p:ext uri="{BB962C8B-B14F-4D97-AF65-F5344CB8AC3E}">
        <p14:creationId xmlns:p14="http://schemas.microsoft.com/office/powerpoint/2010/main" val="25693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A07CEE-E176-900C-19C9-13E132173B39}"/>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F2C4F-F56A-EC63-CE66-09A546A080C0}"/>
              </a:ext>
            </a:extLst>
          </p:cNvPr>
          <p:cNvSpPr>
            <a:spLocks noGrp="1"/>
          </p:cNvSpPr>
          <p:nvPr>
            <p:ph type="title"/>
          </p:nvPr>
        </p:nvSpPr>
        <p:spPr>
          <a:xfrm>
            <a:off x="838199" y="1068891"/>
            <a:ext cx="4259731" cy="1985085"/>
          </a:xfrm>
        </p:spPr>
        <p:txBody>
          <a:bodyPr anchor="b">
            <a:normAutofit/>
          </a:bodyPr>
          <a:lstStyle/>
          <a:p>
            <a:pPr algn="ctr"/>
            <a:r>
              <a:rPr lang="en-US"/>
              <a:t>How to pick a financial planner</a:t>
            </a:r>
          </a:p>
        </p:txBody>
      </p:sp>
      <p:sp>
        <p:nvSpPr>
          <p:cNvPr id="59" name="Freeform: Shape 58">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Dollar with solid fill">
            <a:extLst>
              <a:ext uri="{FF2B5EF4-FFF2-40B4-BE49-F238E27FC236}">
                <a16:creationId xmlns:a16="http://schemas.microsoft.com/office/drawing/2014/main" id="{B2F3D1BB-D407-838D-18FE-2F9667FA45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621" y="3555468"/>
            <a:ext cx="2450885" cy="2450885"/>
          </a:xfrm>
          <a:prstGeom prst="rect">
            <a:avLst/>
          </a:prstGeom>
        </p:spPr>
      </p:pic>
      <p:sp>
        <p:nvSpPr>
          <p:cNvPr id="6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6AE83C9-0BBC-3F74-C343-195CC4C524C9}"/>
              </a:ext>
            </a:extLst>
          </p:cNvPr>
          <p:cNvSpPr>
            <a:spLocks noGrp="1"/>
          </p:cNvSpPr>
          <p:nvPr>
            <p:ph idx="1"/>
          </p:nvPr>
        </p:nvSpPr>
        <p:spPr>
          <a:xfrm>
            <a:off x="6318140" y="151652"/>
            <a:ext cx="5861159" cy="6528547"/>
          </a:xfrm>
        </p:spPr>
        <p:txBody>
          <a:bodyPr anchor="ctr">
            <a:normAutofit/>
          </a:bodyPr>
          <a:lstStyle/>
          <a:p>
            <a:pPr marL="0" indent="0">
              <a:buNone/>
            </a:pPr>
            <a:r>
              <a:rPr lang="en-US" sz="1800" b="1"/>
              <a:t>Work With a Fiduciary Financial Advisor</a:t>
            </a:r>
          </a:p>
          <a:p>
            <a:pPr marL="0" indent="0">
              <a:buNone/>
            </a:pPr>
            <a:r>
              <a:rPr lang="en-US" sz="1800"/>
              <a:t>A fiduciary financial advisor is a professional bound by legal and ethical standards who always acts in your best interest. </a:t>
            </a:r>
            <a:endParaRPr lang="en-US" sz="1800" b="1"/>
          </a:p>
          <a:p>
            <a:pPr marL="0" indent="0">
              <a:buNone/>
            </a:pPr>
            <a:r>
              <a:rPr lang="en-US" sz="1800" b="1"/>
              <a:t>1. Your Interests Come First</a:t>
            </a:r>
            <a:endParaRPr lang="en-US" sz="1800"/>
          </a:p>
          <a:p>
            <a:r>
              <a:rPr lang="en-US" sz="1800"/>
              <a:t>Fiduciaries are required to prioritize your financial needs above their own. Their recommendations are based solely on what benefits you—not what earns them the most commission or fees.</a:t>
            </a:r>
          </a:p>
          <a:p>
            <a:pPr marL="0" indent="0">
              <a:buNone/>
            </a:pPr>
            <a:r>
              <a:rPr lang="en-US" sz="1800" b="1"/>
              <a:t>2. Transparency is Guaranteed</a:t>
            </a:r>
            <a:endParaRPr lang="en-US" sz="1800"/>
          </a:p>
          <a:p>
            <a:r>
              <a:rPr lang="en-US" sz="1800"/>
              <a:t>Fiduciaries must disclose any potential conflicts of interest. This ensures that you fully understand how their advice aligns with your goals, creating a foundation of trust.</a:t>
            </a:r>
          </a:p>
          <a:p>
            <a:pPr marL="0" indent="0">
              <a:buNone/>
            </a:pPr>
            <a:r>
              <a:rPr lang="en-US" sz="1800" b="1"/>
              <a:t>3.  Should be able to provide comprehensive financial planning. Example:</a:t>
            </a:r>
            <a:endParaRPr lang="en-US" sz="1800"/>
          </a:p>
          <a:p>
            <a:r>
              <a:rPr lang="en-US" sz="1800"/>
              <a:t>Retirement planning</a:t>
            </a:r>
          </a:p>
          <a:p>
            <a:r>
              <a:rPr lang="en-US" sz="1800"/>
              <a:t>Tax strategies or refer you</a:t>
            </a:r>
          </a:p>
          <a:p>
            <a:r>
              <a:rPr lang="en-US" sz="1800"/>
              <a:t>Debt repayment plans</a:t>
            </a:r>
          </a:p>
          <a:p>
            <a:r>
              <a:rPr lang="en-US" sz="1800"/>
              <a:t>Insurance recommendations for your family’s protection</a:t>
            </a:r>
          </a:p>
          <a:p>
            <a:r>
              <a:rPr lang="en-US" sz="1800"/>
              <a:t>Estate planning and wealth transfer strategies</a:t>
            </a:r>
          </a:p>
        </p:txBody>
      </p:sp>
    </p:spTree>
    <p:extLst>
      <p:ext uri="{BB962C8B-B14F-4D97-AF65-F5344CB8AC3E}">
        <p14:creationId xmlns:p14="http://schemas.microsoft.com/office/powerpoint/2010/main" val="155907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B8BCD2-8F10-A65B-FD3E-AB7BE977F47E}"/>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C142C834-B82B-7A18-2DFA-4BE43C40A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391BC2B-6B6F-AC1C-33D9-A5EC0801B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E2AE2E-4597-331C-6792-F43C6B749CBE}"/>
              </a:ext>
            </a:extLst>
          </p:cNvPr>
          <p:cNvSpPr>
            <a:spLocks noGrp="1"/>
          </p:cNvSpPr>
          <p:nvPr>
            <p:ph type="title"/>
          </p:nvPr>
        </p:nvSpPr>
        <p:spPr>
          <a:xfrm>
            <a:off x="838199" y="1068891"/>
            <a:ext cx="4259731" cy="1985085"/>
          </a:xfrm>
        </p:spPr>
        <p:txBody>
          <a:bodyPr anchor="b">
            <a:normAutofit/>
          </a:bodyPr>
          <a:lstStyle/>
          <a:p>
            <a:pPr algn="ctr"/>
            <a:r>
              <a:rPr lang="en-US"/>
              <a:t>How to pick a financial planner</a:t>
            </a:r>
          </a:p>
        </p:txBody>
      </p:sp>
      <p:sp>
        <p:nvSpPr>
          <p:cNvPr id="59" name="Freeform: Shape 58">
            <a:extLst>
              <a:ext uri="{FF2B5EF4-FFF2-40B4-BE49-F238E27FC236}">
                <a16:creationId xmlns:a16="http://schemas.microsoft.com/office/drawing/2014/main" id="{78999955-E807-3085-A61E-7BE89C296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Dollar with solid fill">
            <a:extLst>
              <a:ext uri="{FF2B5EF4-FFF2-40B4-BE49-F238E27FC236}">
                <a16:creationId xmlns:a16="http://schemas.microsoft.com/office/drawing/2014/main" id="{DB12A99A-8B5A-C7AE-1D65-4CA854D75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621" y="3555468"/>
            <a:ext cx="2450885" cy="2450885"/>
          </a:xfrm>
          <a:prstGeom prst="rect">
            <a:avLst/>
          </a:prstGeom>
        </p:spPr>
      </p:pic>
      <p:sp>
        <p:nvSpPr>
          <p:cNvPr id="61" name="Rectangle 6">
            <a:extLst>
              <a:ext uri="{FF2B5EF4-FFF2-40B4-BE49-F238E27FC236}">
                <a16:creationId xmlns:a16="http://schemas.microsoft.com/office/drawing/2014/main" id="{AE89DC77-F442-536C-2030-D9BF367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2598CD4-635B-6A83-DC9D-33935E08942E}"/>
              </a:ext>
            </a:extLst>
          </p:cNvPr>
          <p:cNvSpPr>
            <a:spLocks noGrp="1"/>
          </p:cNvSpPr>
          <p:nvPr>
            <p:ph idx="1"/>
          </p:nvPr>
        </p:nvSpPr>
        <p:spPr>
          <a:xfrm>
            <a:off x="6318140" y="151652"/>
            <a:ext cx="5861159" cy="6528547"/>
          </a:xfrm>
        </p:spPr>
        <p:txBody>
          <a:bodyPr anchor="ctr">
            <a:normAutofit/>
          </a:bodyPr>
          <a:lstStyle/>
          <a:p>
            <a:pPr marL="0" indent="0">
              <a:buNone/>
            </a:pPr>
            <a:r>
              <a:rPr lang="en-US" b="1" dirty="0"/>
              <a:t>Continued:</a:t>
            </a:r>
            <a:endParaRPr lang="en-US" dirty="0"/>
          </a:p>
          <a:p>
            <a:pPr marL="0" indent="0">
              <a:buNone/>
            </a:pPr>
            <a:r>
              <a:rPr lang="en-US" b="1" dirty="0"/>
              <a:t>Research Their Credentials:</a:t>
            </a:r>
            <a:endParaRPr lang="en-US" dirty="0"/>
          </a:p>
          <a:p>
            <a:r>
              <a:rPr lang="en-US" dirty="0"/>
              <a:t>Look for certifications like Certified Financial Planner (CFP) or Registered Investment Advisor (RIA). </a:t>
            </a:r>
          </a:p>
          <a:p>
            <a:pPr marL="0" indent="0">
              <a:buNone/>
            </a:pPr>
            <a:r>
              <a:rPr lang="en-US" b="1" dirty="0"/>
              <a:t>Ask Key Questions (It is YOUR money):</a:t>
            </a:r>
            <a:endParaRPr lang="en-US" dirty="0"/>
          </a:p>
          <a:p>
            <a:r>
              <a:rPr lang="en-US" dirty="0"/>
              <a:t>Are you a fiduciary?</a:t>
            </a:r>
          </a:p>
          <a:p>
            <a:r>
              <a:rPr lang="en-US" dirty="0"/>
              <a:t>How are you compensated? (Fee-only advisors often have fewer conflicts of interest.)</a:t>
            </a:r>
          </a:p>
          <a:p>
            <a:r>
              <a:rPr lang="en-US" dirty="0"/>
              <a:t>Can you provide references or success stories?</a:t>
            </a:r>
          </a:p>
          <a:p>
            <a:endParaRPr lang="en-US" sz="1800" dirty="0"/>
          </a:p>
        </p:txBody>
      </p:sp>
    </p:spTree>
    <p:extLst>
      <p:ext uri="{BB962C8B-B14F-4D97-AF65-F5344CB8AC3E}">
        <p14:creationId xmlns:p14="http://schemas.microsoft.com/office/powerpoint/2010/main" val="198874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8A3ECD-0E15-E5F7-05C3-48577FA380B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6922F05-D3C1-10B5-1658-2007A945775F}"/>
              </a:ext>
            </a:extLst>
          </p:cNvPr>
          <p:cNvPicPr>
            <a:picLocks noChangeAspect="1"/>
          </p:cNvPicPr>
          <p:nvPr/>
        </p:nvPicPr>
        <p:blipFill>
          <a:blip r:embed="rId3">
            <a:alphaModFix amt="35000"/>
          </a:blip>
          <a:srcRect t="14122"/>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A1CDFF6-CF2D-FB08-1BB8-A311864686F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FFFFFF"/>
                </a:solidFill>
              </a:rPr>
              <a:t>Savings:</a:t>
            </a:r>
            <a:br>
              <a:rPr lang="en-US" b="1">
                <a:solidFill>
                  <a:srgbClr val="FFFFFF"/>
                </a:solidFill>
              </a:rPr>
            </a:br>
            <a:r>
              <a:rPr lang="en-US" b="1">
                <a:solidFill>
                  <a:srgbClr val="FFFFFF"/>
                </a:solidFill>
              </a:rPr>
              <a:t>Biblical Verification</a:t>
            </a:r>
          </a:p>
        </p:txBody>
      </p:sp>
      <p:sp>
        <p:nvSpPr>
          <p:cNvPr id="4" name="Heart 3">
            <a:extLst>
              <a:ext uri="{FF2B5EF4-FFF2-40B4-BE49-F238E27FC236}">
                <a16:creationId xmlns:a16="http://schemas.microsoft.com/office/drawing/2014/main" id="{87E66577-0836-A435-97FE-97F38C62D97D}"/>
              </a:ext>
            </a:extLst>
          </p:cNvPr>
          <p:cNvSpPr/>
          <p:nvPr/>
        </p:nvSpPr>
        <p:spPr>
          <a:xfrm>
            <a:off x="10029719" y="42862"/>
            <a:ext cx="1743181" cy="1647826"/>
          </a:xfrm>
          <a:prstGeom prst="hear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a:p>
            <a:pPr algn="ctr">
              <a:spcAft>
                <a:spcPts val="600"/>
              </a:spcAft>
            </a:pPr>
            <a:r>
              <a:rPr lang="en-US"/>
              <a:t>It’s a </a:t>
            </a:r>
          </a:p>
          <a:p>
            <a:pPr algn="ctr">
              <a:spcAft>
                <a:spcPts val="600"/>
              </a:spcAft>
            </a:pPr>
            <a:r>
              <a:rPr lang="en-US"/>
              <a:t>Heart </a:t>
            </a:r>
          </a:p>
          <a:p>
            <a:pPr algn="ctr">
              <a:spcAft>
                <a:spcPts val="600"/>
              </a:spcAft>
            </a:pPr>
            <a:r>
              <a:rPr lang="en-US"/>
              <a:t>Issue</a:t>
            </a:r>
          </a:p>
        </p:txBody>
      </p:sp>
      <p:graphicFrame>
        <p:nvGraphicFramePr>
          <p:cNvPr id="5" name="Content Placeholder 2">
            <a:extLst>
              <a:ext uri="{FF2B5EF4-FFF2-40B4-BE49-F238E27FC236}">
                <a16:creationId xmlns:a16="http://schemas.microsoft.com/office/drawing/2014/main" id="{579CF931-FD06-1D50-2425-67BAF253B7F5}"/>
              </a:ext>
            </a:extLst>
          </p:cNvPr>
          <p:cNvGraphicFramePr>
            <a:graphicFrameLocks noGrp="1"/>
          </p:cNvGraphicFramePr>
          <p:nvPr>
            <p:ph idx="1"/>
            <p:extLst>
              <p:ext uri="{D42A27DB-BD31-4B8C-83A1-F6EECF244321}">
                <p14:modId xmlns:p14="http://schemas.microsoft.com/office/powerpoint/2010/main" val="2995994897"/>
              </p:ext>
            </p:extLst>
          </p:nvPr>
        </p:nvGraphicFramePr>
        <p:xfrm>
          <a:off x="88900" y="1825624"/>
          <a:ext cx="11684000" cy="4867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88384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11BB1-532A-008E-10C6-8E5746D8AF67}"/>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97A345-E8A1-81A7-46B1-9DC99A45B0E9}"/>
              </a:ext>
            </a:extLst>
          </p:cNvPr>
          <p:cNvSpPr>
            <a:spLocks noGrp="1"/>
          </p:cNvSpPr>
          <p:nvPr>
            <p:ph type="title"/>
          </p:nvPr>
        </p:nvSpPr>
        <p:spPr>
          <a:xfrm>
            <a:off x="838199" y="1068891"/>
            <a:ext cx="4259731" cy="1985085"/>
          </a:xfrm>
        </p:spPr>
        <p:txBody>
          <a:bodyPr anchor="b">
            <a:normAutofit/>
          </a:bodyPr>
          <a:lstStyle/>
          <a:p>
            <a:pPr algn="ctr"/>
            <a:r>
              <a:rPr lang="en-US"/>
              <a:t>Savings Take-a-ways</a:t>
            </a:r>
          </a:p>
        </p:txBody>
      </p:sp>
      <p:sp>
        <p:nvSpPr>
          <p:cNvPr id="56" name="Freeform: Shape 55">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B37A6DA-1635-9784-D696-79C9D04A0316}"/>
              </a:ext>
            </a:extLst>
          </p:cNvPr>
          <p:cNvPicPr>
            <a:picLocks noChangeAspect="1"/>
          </p:cNvPicPr>
          <p:nvPr/>
        </p:nvPicPr>
        <p:blipFill>
          <a:blip r:embed="rId3"/>
          <a:stretch>
            <a:fillRect/>
          </a:stretch>
        </p:blipFill>
        <p:spPr>
          <a:xfrm>
            <a:off x="1306447" y="3555468"/>
            <a:ext cx="3323233" cy="2450885"/>
          </a:xfrm>
          <a:prstGeom prst="rect">
            <a:avLst/>
          </a:prstGeom>
        </p:spPr>
      </p:pic>
      <p:sp>
        <p:nvSpPr>
          <p:cNvPr id="57"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F8CF0C-3B27-870C-AA11-E9FB63E5A30C}"/>
              </a:ext>
            </a:extLst>
          </p:cNvPr>
          <p:cNvGraphicFramePr>
            <a:graphicFrameLocks noGrp="1"/>
          </p:cNvGraphicFramePr>
          <p:nvPr>
            <p:ph idx="1"/>
            <p:extLst>
              <p:ext uri="{D42A27DB-BD31-4B8C-83A1-F6EECF244321}">
                <p14:modId xmlns:p14="http://schemas.microsoft.com/office/powerpoint/2010/main" val="3435997858"/>
              </p:ext>
            </p:extLst>
          </p:nvPr>
        </p:nvGraphicFramePr>
        <p:xfrm>
          <a:off x="6301454" y="183988"/>
          <a:ext cx="5674646" cy="644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09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919EC7-BE33-DFD1-6B1A-5B7BE4322F6B}"/>
            </a:ext>
          </a:extLst>
        </p:cNvPr>
        <p:cNvGrpSpPr/>
        <p:nvPr/>
      </p:nvGrpSpPr>
      <p:grpSpPr>
        <a:xfrm>
          <a:off x="0" y="0"/>
          <a:ext cx="0" cy="0"/>
          <a:chOff x="0" y="0"/>
          <a:chExt cx="0" cy="0"/>
        </a:xfrm>
      </p:grpSpPr>
      <p:pic>
        <p:nvPicPr>
          <p:cNvPr id="1026" name="Picture 2" descr="How to Create a Personal Net Worth Statement [Free Template]">
            <a:extLst>
              <a:ext uri="{FF2B5EF4-FFF2-40B4-BE49-F238E27FC236}">
                <a16:creationId xmlns:a16="http://schemas.microsoft.com/office/drawing/2014/main" id="{BBA6BD66-23DF-19F2-D3A2-DF7E5B9F5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12"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44EB97-0970-707C-751A-0698B451F406}"/>
              </a:ext>
            </a:extLst>
          </p:cNvPr>
          <p:cNvSpPr/>
          <p:nvPr/>
        </p:nvSpPr>
        <p:spPr>
          <a:xfrm>
            <a:off x="6669377" y="1935893"/>
            <a:ext cx="4684423" cy="4339650"/>
          </a:xfrm>
          <a:prstGeom prst="rect">
            <a:avLst/>
          </a:prstGeom>
          <a:solidFill>
            <a:srgbClr val="952DDB"/>
          </a:solidFill>
          <a:ln w="57150">
            <a:solidFill>
              <a:schemeClr val="tx1"/>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u="sng" cap="none" spc="0" dirty="0">
                <a:ln/>
                <a:solidFill>
                  <a:srgbClr val="FF33CC"/>
                </a:solidFill>
                <a:effectLst>
                  <a:glow rad="101600">
                    <a:srgbClr val="952DDB">
                      <a:alpha val="60000"/>
                    </a:srgbClr>
                  </a:glow>
                </a:effectLst>
              </a:rPr>
              <a:t>N</a:t>
            </a:r>
            <a:r>
              <a:rPr lang="en-US" sz="5400" b="1" cap="none" spc="0" dirty="0">
                <a:ln/>
                <a:solidFill>
                  <a:srgbClr val="FF33CC"/>
                </a:solidFill>
                <a:effectLst>
                  <a:glow rad="101600">
                    <a:srgbClr val="952DDB">
                      <a:alpha val="60000"/>
                    </a:srgbClr>
                  </a:glow>
                </a:effectLst>
              </a:rPr>
              <a:t>et Worth </a:t>
            </a:r>
          </a:p>
          <a:p>
            <a:pPr algn="ctr"/>
            <a:r>
              <a:rPr lang="en-US" sz="5400" b="1" cap="none" spc="0" dirty="0">
                <a:ln/>
                <a:solidFill>
                  <a:srgbClr val="FF33CC"/>
                </a:solidFill>
                <a:effectLst>
                  <a:glow rad="101600">
                    <a:srgbClr val="952DDB">
                      <a:alpha val="60000"/>
                    </a:srgbClr>
                  </a:glow>
                </a:effectLst>
              </a:rPr>
              <a:t>=</a:t>
            </a:r>
          </a:p>
          <a:p>
            <a:pPr algn="ctr"/>
            <a:r>
              <a:rPr lang="en-US" sz="5400" b="1" dirty="0">
                <a:ln/>
                <a:solidFill>
                  <a:srgbClr val="FF33CC"/>
                </a:solidFill>
                <a:effectLst>
                  <a:glow rad="101600">
                    <a:srgbClr val="952DDB">
                      <a:alpha val="60000"/>
                    </a:srgbClr>
                  </a:glow>
                </a:effectLst>
              </a:rPr>
              <a:t>What you OWN</a:t>
            </a:r>
          </a:p>
          <a:p>
            <a:pPr algn="ctr"/>
            <a:r>
              <a:rPr lang="en-US" sz="5400" b="1" dirty="0">
                <a:ln/>
                <a:solidFill>
                  <a:srgbClr val="FF33CC"/>
                </a:solidFill>
                <a:effectLst>
                  <a:glow rad="101600">
                    <a:srgbClr val="952DDB">
                      <a:alpha val="60000"/>
                    </a:srgbClr>
                  </a:glow>
                </a:effectLst>
              </a:rPr>
              <a:t> –</a:t>
            </a:r>
          </a:p>
          <a:p>
            <a:pPr algn="ctr"/>
            <a:r>
              <a:rPr lang="en-US" sz="5400" b="1" cap="none" spc="0" dirty="0">
                <a:ln/>
                <a:solidFill>
                  <a:srgbClr val="FF33CC"/>
                </a:solidFill>
                <a:effectLst>
                  <a:glow rad="101600">
                    <a:srgbClr val="952DDB">
                      <a:alpha val="60000"/>
                    </a:srgbClr>
                  </a:glow>
                </a:effectLst>
              </a:rPr>
              <a:t>What you OWE</a:t>
            </a:r>
          </a:p>
        </p:txBody>
      </p:sp>
      <p:sp>
        <p:nvSpPr>
          <p:cNvPr id="10" name="Heart 9">
            <a:extLst>
              <a:ext uri="{FF2B5EF4-FFF2-40B4-BE49-F238E27FC236}">
                <a16:creationId xmlns:a16="http://schemas.microsoft.com/office/drawing/2014/main" id="{288BB59E-08E3-7F1B-060B-AC9262142223}"/>
              </a:ext>
            </a:extLst>
          </p:cNvPr>
          <p:cNvSpPr/>
          <p:nvPr/>
        </p:nvSpPr>
        <p:spPr>
          <a:xfrm>
            <a:off x="10260490" y="35330"/>
            <a:ext cx="1743181" cy="1325563"/>
          </a:xfrm>
          <a:prstGeom prst="heart">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800" b="1" u="sng" dirty="0">
                <a:solidFill>
                  <a:schemeClr val="tx1"/>
                </a:solidFill>
              </a:rPr>
              <a:t>E</a:t>
            </a:r>
            <a:r>
              <a:rPr lang="en-US" b="1" dirty="0">
                <a:solidFill>
                  <a:schemeClr val="tx1"/>
                </a:solidFill>
              </a:rPr>
              <a:t>quity = What you own</a:t>
            </a:r>
          </a:p>
        </p:txBody>
      </p:sp>
    </p:spTree>
    <p:extLst>
      <p:ext uri="{BB962C8B-B14F-4D97-AF65-F5344CB8AC3E}">
        <p14:creationId xmlns:p14="http://schemas.microsoft.com/office/powerpoint/2010/main" val="33847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92E35-DC68-B063-A2BE-74D1CF422C1A}"/>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3700" dirty="0"/>
              <a:t>Things I have learned</a:t>
            </a:r>
            <a:br>
              <a:rPr lang="en-US" sz="3700" dirty="0"/>
            </a:br>
            <a:br>
              <a:rPr lang="en-US" sz="3700" dirty="0"/>
            </a:br>
            <a:endParaRPr lang="en-US" sz="3700" dirty="0"/>
          </a:p>
        </p:txBody>
      </p:sp>
      <p:pic>
        <p:nvPicPr>
          <p:cNvPr id="5" name="Picture Placeholder 4">
            <a:extLst>
              <a:ext uri="{FF2B5EF4-FFF2-40B4-BE49-F238E27FC236}">
                <a16:creationId xmlns:a16="http://schemas.microsoft.com/office/drawing/2014/main" id="{F9011046-DD06-ABB6-FFF9-8233F0C39629}"/>
              </a:ext>
            </a:extLst>
          </p:cNvPr>
          <p:cNvPicPr>
            <a:picLocks noGrp="1" noChangeAspect="1"/>
          </p:cNvPicPr>
          <p:nvPr>
            <p:ph type="pic" idx="1"/>
          </p:nvPr>
        </p:nvPicPr>
        <p:blipFill>
          <a:blip r:embed="rId2"/>
          <a:srcRect l="3777" r="1" b="1"/>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Text Placeholder 3">
            <a:extLst>
              <a:ext uri="{FF2B5EF4-FFF2-40B4-BE49-F238E27FC236}">
                <a16:creationId xmlns:a16="http://schemas.microsoft.com/office/drawing/2014/main" id="{C2E7EC3D-E5C9-B20F-741F-F5CE866126A2}"/>
              </a:ext>
            </a:extLst>
          </p:cNvPr>
          <p:cNvSpPr>
            <a:spLocks noGrp="1"/>
          </p:cNvSpPr>
          <p:nvPr>
            <p:ph type="body" sz="half" idx="2"/>
          </p:nvPr>
        </p:nvSpPr>
        <p:spPr>
          <a:xfrm>
            <a:off x="6441403" y="279400"/>
            <a:ext cx="5623597" cy="6464300"/>
          </a:xfrm>
        </p:spPr>
        <p:txBody>
          <a:bodyPr vert="horz" lIns="91440" tIns="45720" rIns="91440" bIns="45720" rtlCol="0" anchor="t">
            <a:normAutofit lnSpcReduction="10000"/>
          </a:bodyPr>
          <a:lstStyle/>
          <a:p>
            <a:pPr marL="285750" indent="-228600">
              <a:buFont typeface="Arial" panose="020B0604020202020204" pitchFamily="34" charset="0"/>
              <a:buChar char="•"/>
            </a:pPr>
            <a:r>
              <a:rPr lang="en-US" sz="2400" dirty="0"/>
              <a:t>Generosity protects you from greed</a:t>
            </a:r>
          </a:p>
          <a:p>
            <a:pPr marL="285750" indent="-228600">
              <a:buFont typeface="Arial" panose="020B0604020202020204" pitchFamily="34" charset="0"/>
              <a:buChar char="•"/>
            </a:pPr>
            <a:r>
              <a:rPr lang="en-US" sz="2400" dirty="0"/>
              <a:t>Giving </a:t>
            </a:r>
            <a:r>
              <a:rPr lang="en-US" sz="2400" i="1" dirty="0"/>
              <a:t>is a need </a:t>
            </a:r>
            <a:r>
              <a:rPr lang="en-US" sz="2400" b="1" dirty="0"/>
              <a:t>IF</a:t>
            </a:r>
            <a:r>
              <a:rPr lang="en-US" sz="2400" dirty="0"/>
              <a:t> you want to be blessed</a:t>
            </a:r>
          </a:p>
          <a:p>
            <a:pPr marL="285750" indent="-228600">
              <a:buFont typeface="Arial" panose="020B0604020202020204" pitchFamily="34" charset="0"/>
              <a:buChar char="•"/>
            </a:pPr>
            <a:r>
              <a:rPr lang="en-US" sz="2400" dirty="0"/>
              <a:t>There are two tests when you have money - how you behave when you have a lot and when you don’t have enough…</a:t>
            </a:r>
          </a:p>
          <a:p>
            <a:pPr marL="285750" indent="-228600">
              <a:buFont typeface="Arial" panose="020B0604020202020204" pitchFamily="34" charset="0"/>
              <a:buChar char="•"/>
            </a:pPr>
            <a:r>
              <a:rPr lang="en-US" sz="2400" dirty="0"/>
              <a:t>Instant gratification is foolish </a:t>
            </a:r>
          </a:p>
          <a:p>
            <a:pPr marL="285750" indent="-228600">
              <a:buFont typeface="Arial" panose="020B0604020202020204" pitchFamily="34" charset="0"/>
              <a:buChar char="•"/>
            </a:pPr>
            <a:r>
              <a:rPr lang="en-US" sz="2400" dirty="0"/>
              <a:t>Borrowing money is spending tomorrow’s prosperity today</a:t>
            </a:r>
          </a:p>
          <a:p>
            <a:pPr marL="285750" indent="-228600">
              <a:buFont typeface="Arial" panose="020B0604020202020204" pitchFamily="34" charset="0"/>
              <a:buChar char="•"/>
            </a:pPr>
            <a:r>
              <a:rPr lang="en-US" sz="2400" dirty="0"/>
              <a:t>You can’t expect money you don’t </a:t>
            </a:r>
            <a:r>
              <a:rPr lang="en-US" sz="2400" b="1" i="1" dirty="0"/>
              <a:t>respect</a:t>
            </a:r>
            <a:r>
              <a:rPr lang="en-US" sz="2400" dirty="0"/>
              <a:t> money </a:t>
            </a:r>
          </a:p>
          <a:p>
            <a:pPr marL="285750" indent="-228600">
              <a:buFont typeface="Arial" panose="020B0604020202020204" pitchFamily="34" charset="0"/>
              <a:buChar char="•"/>
            </a:pPr>
            <a:r>
              <a:rPr lang="en-US" sz="2400" dirty="0"/>
              <a:t>Beware of deceptive marketing </a:t>
            </a:r>
          </a:p>
          <a:p>
            <a:pPr marL="285750" indent="-228600">
              <a:buFont typeface="Arial" panose="020B0604020202020204" pitchFamily="34" charset="0"/>
              <a:buChar char="•"/>
            </a:pPr>
            <a:r>
              <a:rPr lang="en-US" sz="2400" dirty="0"/>
              <a:t>Give…save…spend…in that order</a:t>
            </a:r>
          </a:p>
          <a:p>
            <a:pPr marL="285750" indent="-228600">
              <a:buFont typeface="Arial" panose="020B0604020202020204" pitchFamily="34" charset="0"/>
              <a:buChar char="•"/>
            </a:pPr>
            <a:r>
              <a:rPr lang="en-US" sz="2400" b="1" dirty="0"/>
              <a:t>2 Options </a:t>
            </a:r>
            <a:r>
              <a:rPr lang="en-US" sz="2400" dirty="0"/>
              <a:t>– spend less or make more. Period.</a:t>
            </a:r>
          </a:p>
          <a:p>
            <a:pPr marL="285750" indent="-228600">
              <a:buFont typeface="Arial" panose="020B0604020202020204" pitchFamily="34" charset="0"/>
              <a:buChar char="•"/>
            </a:pPr>
            <a:r>
              <a:rPr lang="en-US" sz="2400" dirty="0"/>
              <a:t>Spend </a:t>
            </a:r>
            <a:r>
              <a:rPr lang="en-US" sz="2400" b="1" i="1" dirty="0"/>
              <a:t>God’s money </a:t>
            </a:r>
            <a:r>
              <a:rPr lang="en-US" sz="2400" dirty="0"/>
              <a:t>like you want your children to spend </a:t>
            </a:r>
            <a:r>
              <a:rPr lang="en-US" sz="2400" b="1" i="1" dirty="0"/>
              <a:t>“yours.”</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30191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83A2F3-33CF-EB6E-4591-0B8C90FFC88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9CCA3-545B-08AC-F564-3DC399F43BA0}"/>
              </a:ext>
            </a:extLst>
          </p:cNvPr>
          <p:cNvSpPr>
            <a:spLocks noGrp="1"/>
          </p:cNvSpPr>
          <p:nvPr>
            <p:ph type="title"/>
          </p:nvPr>
        </p:nvSpPr>
        <p:spPr>
          <a:xfrm>
            <a:off x="589560" y="856180"/>
            <a:ext cx="4560584" cy="1128068"/>
          </a:xfrm>
        </p:spPr>
        <p:txBody>
          <a:bodyPr anchor="ctr">
            <a:normAutofit/>
          </a:bodyPr>
          <a:lstStyle/>
          <a:p>
            <a:r>
              <a:rPr lang="en-US" sz="4000" dirty="0"/>
              <a:t>Take-a-ways</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result for tips image">
            <a:extLst>
              <a:ext uri="{FF2B5EF4-FFF2-40B4-BE49-F238E27FC236}">
                <a16:creationId xmlns:a16="http://schemas.microsoft.com/office/drawing/2014/main" id="{2067E798-A02F-4F55-C6DE-840188DD6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2" b="337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588CE96C-8609-FC9A-03DD-360E8A0A31B1}"/>
              </a:ext>
            </a:extLst>
          </p:cNvPr>
          <p:cNvGraphicFramePr>
            <a:graphicFrameLocks noGrp="1"/>
          </p:cNvGraphicFramePr>
          <p:nvPr>
            <p:ph idx="1"/>
            <p:extLst>
              <p:ext uri="{D42A27DB-BD31-4B8C-83A1-F6EECF244321}">
                <p14:modId xmlns:p14="http://schemas.microsoft.com/office/powerpoint/2010/main" val="259581163"/>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38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66A86-364D-21AC-1BA4-5D368722A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2CA11-2803-D8BC-7342-634BA524857B}"/>
              </a:ext>
            </a:extLst>
          </p:cNvPr>
          <p:cNvSpPr>
            <a:spLocks noGrp="1"/>
          </p:cNvSpPr>
          <p:nvPr>
            <p:ph type="title"/>
          </p:nvPr>
        </p:nvSpPr>
        <p:spPr>
          <a:xfrm>
            <a:off x="8049998" y="546521"/>
            <a:ext cx="3369234" cy="1616203"/>
          </a:xfrm>
        </p:spPr>
        <p:txBody>
          <a:bodyPr anchor="b">
            <a:normAutofit/>
          </a:bodyPr>
          <a:lstStyle/>
          <a:p>
            <a:r>
              <a:rPr lang="en-US" b="1"/>
              <a:t>In Conclusion</a:t>
            </a:r>
            <a:endParaRPr lang="en-US" b="1" dirty="0"/>
          </a:p>
        </p:txBody>
      </p:sp>
      <p:sp>
        <p:nvSpPr>
          <p:cNvPr id="25" name="Rectangle 2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aphicFrame>
        <p:nvGraphicFramePr>
          <p:cNvPr id="5" name="Content Placeholder 2">
            <a:extLst>
              <a:ext uri="{FF2B5EF4-FFF2-40B4-BE49-F238E27FC236}">
                <a16:creationId xmlns:a16="http://schemas.microsoft.com/office/drawing/2014/main" id="{9B369760-0843-D046-2E20-A2B97C373E25}"/>
              </a:ext>
            </a:extLst>
          </p:cNvPr>
          <p:cNvGraphicFramePr>
            <a:graphicFrameLocks noGrp="1"/>
          </p:cNvGraphicFramePr>
          <p:nvPr>
            <p:ph idx="1"/>
            <p:extLst>
              <p:ext uri="{D42A27DB-BD31-4B8C-83A1-F6EECF244321}">
                <p14:modId xmlns:p14="http://schemas.microsoft.com/office/powerpoint/2010/main" val="1041545917"/>
              </p:ext>
            </p:extLst>
          </p:nvPr>
        </p:nvGraphicFramePr>
        <p:xfrm>
          <a:off x="7553024" y="2446825"/>
          <a:ext cx="4514058" cy="411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FF2B5EF4-FFF2-40B4-BE49-F238E27FC236}">
                <a16:creationId xmlns:a16="http://schemas.microsoft.com/office/drawing/2014/main" id="{3C264B78-A3C4-6BB4-1842-4DA38B6213C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174"/>
          <a:stretch/>
        </p:blipFill>
        <p:spPr bwMode="auto">
          <a:xfrm>
            <a:off x="-2" y="-28742"/>
            <a:ext cx="7419004" cy="688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5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85C9DF-40A9-FEF0-70C8-470D4025890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C6F10D-BCA6-36E1-ACB6-4B5219CF7E8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DAY TWO AGENDA</a:t>
            </a:r>
          </a:p>
        </p:txBody>
      </p:sp>
      <p:graphicFrame>
        <p:nvGraphicFramePr>
          <p:cNvPr id="5" name="Content Placeholder 2">
            <a:extLst>
              <a:ext uri="{FF2B5EF4-FFF2-40B4-BE49-F238E27FC236}">
                <a16:creationId xmlns:a16="http://schemas.microsoft.com/office/drawing/2014/main" id="{1EFFCB9D-453E-B68E-4645-E53300066581}"/>
              </a:ext>
            </a:extLst>
          </p:cNvPr>
          <p:cNvGraphicFramePr>
            <a:graphicFrameLocks noGrp="1"/>
          </p:cNvGraphicFramePr>
          <p:nvPr>
            <p:ph idx="1"/>
            <p:extLst>
              <p:ext uri="{D42A27DB-BD31-4B8C-83A1-F6EECF244321}">
                <p14:modId xmlns:p14="http://schemas.microsoft.com/office/powerpoint/2010/main" val="87595405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624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5743D2-3774-A411-EB67-01AA1AF35F49}"/>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778701-C648-7F6A-FE94-FD0FA9555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52060CC-FACD-F8BB-9BB8-127046BCB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5" name="Content Placeholder 2">
            <a:extLst>
              <a:ext uri="{FF2B5EF4-FFF2-40B4-BE49-F238E27FC236}">
                <a16:creationId xmlns:a16="http://schemas.microsoft.com/office/drawing/2014/main" id="{605D1577-32DC-E46F-22C3-4D67D0922EAB}"/>
              </a:ext>
            </a:extLst>
          </p:cNvPr>
          <p:cNvGraphicFramePr>
            <a:graphicFrameLocks noGrp="1"/>
          </p:cNvGraphicFramePr>
          <p:nvPr>
            <p:ph idx="1"/>
          </p:nvPr>
        </p:nvGraphicFramePr>
        <p:xfrm>
          <a:off x="838200" y="794479"/>
          <a:ext cx="5558489" cy="538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Oval 36">
            <a:extLst>
              <a:ext uri="{FF2B5EF4-FFF2-40B4-BE49-F238E27FC236}">
                <a16:creationId xmlns:a16="http://schemas.microsoft.com/office/drawing/2014/main" id="{1D841AC5-C60E-82A5-270A-5460162A2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Block Arc 37">
            <a:extLst>
              <a:ext uri="{FF2B5EF4-FFF2-40B4-BE49-F238E27FC236}">
                <a16:creationId xmlns:a16="http://schemas.microsoft.com/office/drawing/2014/main" id="{635A7842-0C54-58ED-ABEE-B70146EB0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D43ABC29-9314-A584-7BE5-C88180A2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0" name="Straight Connector 39">
            <a:extLst>
              <a:ext uri="{FF2B5EF4-FFF2-40B4-BE49-F238E27FC236}">
                <a16:creationId xmlns:a16="http://schemas.microsoft.com/office/drawing/2014/main" id="{B11B9D9E-F2E6-43A5-D332-B05F032966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385E2B36-112E-368A-60CC-3907E1D5F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Arc 41">
            <a:extLst>
              <a:ext uri="{FF2B5EF4-FFF2-40B4-BE49-F238E27FC236}">
                <a16:creationId xmlns:a16="http://schemas.microsoft.com/office/drawing/2014/main" id="{0AB95253-A255-D6AE-27B6-B7A4D31E1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99C7636-849A-3B5E-28FC-1CFEB60AF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69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3F9BBB-AEE9-A9BB-D9C4-20E63A0239F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 Mark with solid fill">
            <a:extLst>
              <a:ext uri="{FF2B5EF4-FFF2-40B4-BE49-F238E27FC236}">
                <a16:creationId xmlns:a16="http://schemas.microsoft.com/office/drawing/2014/main" id="{D956222B-F008-0B1D-32AD-5EA040D922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6" name="Freeform: Shape 25">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BA399E2-E119-A809-D361-E4BE1DD87513}"/>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dirty="0">
                <a:solidFill>
                  <a:srgbClr val="FFFFFF"/>
                </a:solidFill>
                <a:latin typeface="+mj-lt"/>
                <a:ea typeface="+mj-ea"/>
                <a:cs typeface="+mj-cs"/>
              </a:rPr>
              <a:t>Questions</a:t>
            </a:r>
            <a:br>
              <a:rPr lang="en-US" sz="6600" kern="1200" dirty="0">
                <a:solidFill>
                  <a:srgbClr val="FFFFFF"/>
                </a:solidFill>
                <a:latin typeface="+mj-lt"/>
                <a:ea typeface="+mj-ea"/>
                <a:cs typeface="+mj-cs"/>
              </a:rPr>
            </a:br>
            <a:endParaRPr lang="en-US" sz="6600" kern="1200" dirty="0">
              <a:solidFill>
                <a:srgbClr val="FFFFFF"/>
              </a:solidFill>
              <a:latin typeface="+mj-lt"/>
              <a:ea typeface="+mj-ea"/>
              <a:cs typeface="+mj-cs"/>
            </a:endParaRPr>
          </a:p>
        </p:txBody>
      </p:sp>
      <p:sp>
        <p:nvSpPr>
          <p:cNvPr id="28"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02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06B1-B9F2-05DA-35F1-538142A0B712}"/>
              </a:ext>
            </a:extLst>
          </p:cNvPr>
          <p:cNvSpPr>
            <a:spLocks noGrp="1"/>
          </p:cNvSpPr>
          <p:nvPr>
            <p:ph type="title"/>
          </p:nvPr>
        </p:nvSpPr>
        <p:spPr>
          <a:xfrm>
            <a:off x="838200" y="365125"/>
            <a:ext cx="5393361" cy="1325563"/>
          </a:xfrm>
        </p:spPr>
        <p:txBody>
          <a:bodyPr>
            <a:normAutofit/>
          </a:bodyPr>
          <a:lstStyle/>
          <a:p>
            <a:r>
              <a:rPr lang="en-US" dirty="0"/>
              <a:t>Why &amp; What Summary</a:t>
            </a:r>
          </a:p>
        </p:txBody>
      </p:sp>
      <p:pic>
        <p:nvPicPr>
          <p:cNvPr id="6" name="Graphic 5" descr="Dollar with solid fill">
            <a:extLst>
              <a:ext uri="{FF2B5EF4-FFF2-40B4-BE49-F238E27FC236}">
                <a16:creationId xmlns:a16="http://schemas.microsoft.com/office/drawing/2014/main" id="{9B47F43E-B59F-A5E2-631A-5007052B80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graphicFrame>
        <p:nvGraphicFramePr>
          <p:cNvPr id="5" name="Content Placeholder 2">
            <a:extLst>
              <a:ext uri="{FF2B5EF4-FFF2-40B4-BE49-F238E27FC236}">
                <a16:creationId xmlns:a16="http://schemas.microsoft.com/office/drawing/2014/main" id="{6A6E113A-77FD-784B-7214-D472BA4C3532}"/>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04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9B43-38BD-C8D9-AA34-B5B6F2A3B8AF}"/>
              </a:ext>
            </a:extLst>
          </p:cNvPr>
          <p:cNvSpPr>
            <a:spLocks noGrp="1"/>
          </p:cNvSpPr>
          <p:nvPr>
            <p:ph type="title"/>
          </p:nvPr>
        </p:nvSpPr>
        <p:spPr>
          <a:xfrm>
            <a:off x="838200" y="365125"/>
            <a:ext cx="10515600" cy="1325563"/>
          </a:xfrm>
        </p:spPr>
        <p:txBody>
          <a:bodyPr>
            <a:normAutofit/>
          </a:bodyPr>
          <a:lstStyle/>
          <a:p>
            <a:r>
              <a:rPr lang="en-US" sz="5400" dirty="0"/>
              <a:t>Biblical </a:t>
            </a:r>
            <a:r>
              <a:rPr lang="en-US" sz="6000" b="1" u="sng" dirty="0"/>
              <a:t>G</a:t>
            </a:r>
            <a:r>
              <a:rPr lang="en-US" sz="5400" dirty="0"/>
              <a:t>iving</a:t>
            </a:r>
          </a:p>
        </p:txBody>
      </p:sp>
      <p:sp>
        <p:nvSpPr>
          <p:cNvPr id="8" name="Rectangle: Diagonal Corners Rounded 7">
            <a:extLst>
              <a:ext uri="{FF2B5EF4-FFF2-40B4-BE49-F238E27FC236}">
                <a16:creationId xmlns:a16="http://schemas.microsoft.com/office/drawing/2014/main" id="{DF275C7A-8992-FE3C-282F-FAF0FE32BE9E}"/>
              </a:ext>
            </a:extLst>
          </p:cNvPr>
          <p:cNvSpPr/>
          <p:nvPr/>
        </p:nvSpPr>
        <p:spPr>
          <a:xfrm>
            <a:off x="1030528" y="25057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10" name="Rectangle 9" descr="Prayer Candle">
            <a:extLst>
              <a:ext uri="{FF2B5EF4-FFF2-40B4-BE49-F238E27FC236}">
                <a16:creationId xmlns:a16="http://schemas.microsoft.com/office/drawing/2014/main" id="{1AFA4BE1-8976-DD51-F9B8-DA3B46110380}"/>
              </a:ext>
            </a:extLst>
          </p:cNvPr>
          <p:cNvSpPr/>
          <p:nvPr/>
        </p:nvSpPr>
        <p:spPr>
          <a:xfrm>
            <a:off x="1348938" y="2824123"/>
            <a:ext cx="857258" cy="85725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125B7052-BEF2-012F-CF28-034031964D5E}"/>
              </a:ext>
            </a:extLst>
          </p:cNvPr>
          <p:cNvSpPr/>
          <p:nvPr/>
        </p:nvSpPr>
        <p:spPr>
          <a:xfrm>
            <a:off x="552913" y="4465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b="1" u="sng" kern="1200" dirty="0"/>
              <a:t>Giving is a form of worship</a:t>
            </a:r>
            <a:r>
              <a:rPr lang="en-US" kern="1200" dirty="0"/>
              <a:t>.  Deuteronomy 16:16b “…and they shall not appear before the Lord empty-handed.” </a:t>
            </a:r>
          </a:p>
        </p:txBody>
      </p:sp>
      <p:sp>
        <p:nvSpPr>
          <p:cNvPr id="13" name="Rectangle: Diagonal Corners Rounded 12">
            <a:extLst>
              <a:ext uri="{FF2B5EF4-FFF2-40B4-BE49-F238E27FC236}">
                <a16:creationId xmlns:a16="http://schemas.microsoft.com/office/drawing/2014/main" id="{3292658A-EAFD-336B-765F-0F7E341C8768}"/>
              </a:ext>
            </a:extLst>
          </p:cNvPr>
          <p:cNvSpPr/>
          <p:nvPr/>
        </p:nvSpPr>
        <p:spPr>
          <a:xfrm>
            <a:off x="3908467" y="2505713"/>
            <a:ext cx="1494078" cy="1494078"/>
          </a:xfrm>
          <a:prstGeom prst="round2DiagRect">
            <a:avLst>
              <a:gd name="adj1" fmla="val 29727"/>
              <a:gd name="adj2" fmla="val 0"/>
            </a:avLst>
          </a:prstGeom>
          <a:solidFill>
            <a:srgbClr val="7030A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a:p>
        </p:txBody>
      </p:sp>
      <p:sp>
        <p:nvSpPr>
          <p:cNvPr id="14" name="Rectangle 13" descr="Fruit Bowl">
            <a:extLst>
              <a:ext uri="{FF2B5EF4-FFF2-40B4-BE49-F238E27FC236}">
                <a16:creationId xmlns:a16="http://schemas.microsoft.com/office/drawing/2014/main" id="{0736A99D-C1A9-40A7-D4EF-E521854275D0}"/>
              </a:ext>
            </a:extLst>
          </p:cNvPr>
          <p:cNvSpPr/>
          <p:nvPr/>
        </p:nvSpPr>
        <p:spPr>
          <a:xfrm>
            <a:off x="4226877" y="2824123"/>
            <a:ext cx="857258" cy="85725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23047152-A22D-1D0F-5BD7-603158BF3E55}"/>
              </a:ext>
            </a:extLst>
          </p:cNvPr>
          <p:cNvSpPr/>
          <p:nvPr/>
        </p:nvSpPr>
        <p:spPr>
          <a:xfrm>
            <a:off x="3430851" y="4465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600" b="1" kern="1200" dirty="0">
                <a:solidFill>
                  <a:srgbClr val="7030A0"/>
                </a:solidFill>
              </a:rPr>
              <a:t>Tithe </a:t>
            </a:r>
            <a:r>
              <a:rPr lang="en-US" sz="1600" kern="1200" dirty="0">
                <a:solidFill>
                  <a:srgbClr val="7030A0"/>
                </a:solidFill>
              </a:rPr>
              <a:t>– our moral duty - our first fruits – </a:t>
            </a:r>
            <a:r>
              <a:rPr lang="en-US" sz="1600" u="sng" kern="1200" dirty="0">
                <a:solidFill>
                  <a:srgbClr val="7030A0"/>
                </a:solidFill>
              </a:rPr>
              <a:t>10% of all your earnings – to YOUR church</a:t>
            </a:r>
          </a:p>
        </p:txBody>
      </p:sp>
      <p:sp>
        <p:nvSpPr>
          <p:cNvPr id="16" name="Rectangle: Diagonal Corners Rounded 15">
            <a:extLst>
              <a:ext uri="{FF2B5EF4-FFF2-40B4-BE49-F238E27FC236}">
                <a16:creationId xmlns:a16="http://schemas.microsoft.com/office/drawing/2014/main" id="{833B6188-0F46-43A4-F65E-8B89CFE25E53}"/>
              </a:ext>
            </a:extLst>
          </p:cNvPr>
          <p:cNvSpPr/>
          <p:nvPr/>
        </p:nvSpPr>
        <p:spPr>
          <a:xfrm>
            <a:off x="6786405" y="2505713"/>
            <a:ext cx="1494078" cy="1494078"/>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solidFill>
                <a:srgbClr val="00B050"/>
              </a:solidFill>
            </a:endParaRPr>
          </a:p>
        </p:txBody>
      </p:sp>
      <p:sp>
        <p:nvSpPr>
          <p:cNvPr id="17" name="Rectangle 16" descr="Heart Lock">
            <a:extLst>
              <a:ext uri="{FF2B5EF4-FFF2-40B4-BE49-F238E27FC236}">
                <a16:creationId xmlns:a16="http://schemas.microsoft.com/office/drawing/2014/main" id="{792FFE5A-0E66-FBDC-C8EF-D67D3234DEA0}"/>
              </a:ext>
            </a:extLst>
          </p:cNvPr>
          <p:cNvSpPr/>
          <p:nvPr/>
        </p:nvSpPr>
        <p:spPr>
          <a:xfrm>
            <a:off x="7104816" y="2824123"/>
            <a:ext cx="857258" cy="85725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80BD6D42-B461-627B-2DBD-5C4B14EFE29A}"/>
              </a:ext>
            </a:extLst>
          </p:cNvPr>
          <p:cNvSpPr/>
          <p:nvPr/>
        </p:nvSpPr>
        <p:spPr>
          <a:xfrm>
            <a:off x="6308790" y="4465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2000" b="1" u="sng" kern="1200" dirty="0">
                <a:solidFill>
                  <a:srgbClr val="00B050"/>
                </a:solidFill>
              </a:rPr>
              <a:t>O</a:t>
            </a:r>
            <a:r>
              <a:rPr lang="en-US" b="1" kern="1200" dirty="0">
                <a:solidFill>
                  <a:srgbClr val="00B050"/>
                </a:solidFill>
              </a:rPr>
              <a:t>fferings</a:t>
            </a:r>
            <a:r>
              <a:rPr lang="en-US" kern="1200" dirty="0">
                <a:solidFill>
                  <a:srgbClr val="00B050"/>
                </a:solidFill>
              </a:rPr>
              <a:t> – are an expression of our gratitude to God. In biblical times, people would make sacrifices as </a:t>
            </a:r>
            <a:r>
              <a:rPr lang="en-US" b="1" u="sng" kern="1200" dirty="0">
                <a:solidFill>
                  <a:srgbClr val="00B050"/>
                </a:solidFill>
              </a:rPr>
              <a:t>an offering to God for his favor. It’s a show of faith and generosity</a:t>
            </a:r>
          </a:p>
        </p:txBody>
      </p:sp>
      <p:sp>
        <p:nvSpPr>
          <p:cNvPr id="19" name="Rectangle: Diagonal Corners Rounded 18">
            <a:extLst>
              <a:ext uri="{FF2B5EF4-FFF2-40B4-BE49-F238E27FC236}">
                <a16:creationId xmlns:a16="http://schemas.microsoft.com/office/drawing/2014/main" id="{7866EACE-1A48-0691-6E96-81F1ADED87CA}"/>
              </a:ext>
            </a:extLst>
          </p:cNvPr>
          <p:cNvSpPr/>
          <p:nvPr/>
        </p:nvSpPr>
        <p:spPr>
          <a:xfrm>
            <a:off x="9664344" y="2505713"/>
            <a:ext cx="1494078" cy="1494078"/>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20" name="Rectangle 19" descr="Philanthropy with solid fill">
            <a:extLst>
              <a:ext uri="{FF2B5EF4-FFF2-40B4-BE49-F238E27FC236}">
                <a16:creationId xmlns:a16="http://schemas.microsoft.com/office/drawing/2014/main" id="{79348994-F66E-E46E-5DDD-FF3961705296}"/>
              </a:ext>
            </a:extLst>
          </p:cNvPr>
          <p:cNvSpPr/>
          <p:nvPr/>
        </p:nvSpPr>
        <p:spPr>
          <a:xfrm>
            <a:off x="9982754" y="2824123"/>
            <a:ext cx="857258" cy="85725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E5203C24-54B8-5637-F394-7264FD8A4CA2}"/>
              </a:ext>
            </a:extLst>
          </p:cNvPr>
          <p:cNvSpPr/>
          <p:nvPr/>
        </p:nvSpPr>
        <p:spPr>
          <a:xfrm>
            <a:off x="9186729" y="4465161"/>
            <a:ext cx="2449309" cy="1577812"/>
          </a:xfrm>
          <a:custGeom>
            <a:avLst/>
            <a:gdLst>
              <a:gd name="connsiteX0" fmla="*/ 0 w 2449309"/>
              <a:gd name="connsiteY0" fmla="*/ 0 h 1577812"/>
              <a:gd name="connsiteX1" fmla="*/ 2449309 w 2449309"/>
              <a:gd name="connsiteY1" fmla="*/ 0 h 1577812"/>
              <a:gd name="connsiteX2" fmla="*/ 2449309 w 2449309"/>
              <a:gd name="connsiteY2" fmla="*/ 1577812 h 1577812"/>
              <a:gd name="connsiteX3" fmla="*/ 0 w 2449309"/>
              <a:gd name="connsiteY3" fmla="*/ 1577812 h 1577812"/>
              <a:gd name="connsiteX4" fmla="*/ 0 w 2449309"/>
              <a:gd name="connsiteY4" fmla="*/ 0 h 157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309" h="1577812">
                <a:moveTo>
                  <a:pt x="0" y="0"/>
                </a:moveTo>
                <a:lnTo>
                  <a:pt x="2449309" y="0"/>
                </a:lnTo>
                <a:lnTo>
                  <a:pt x="2449309" y="1577812"/>
                </a:lnTo>
                <a:lnTo>
                  <a:pt x="0" y="1577812"/>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5">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b="1" kern="1200" dirty="0"/>
              <a:t>Alms</a:t>
            </a:r>
            <a:r>
              <a:rPr lang="en-US" kern="1200" dirty="0"/>
              <a:t> are money or food </a:t>
            </a:r>
            <a:r>
              <a:rPr lang="en-US" b="1" u="sng" kern="1200" dirty="0"/>
              <a:t>given to the poor</a:t>
            </a:r>
            <a:r>
              <a:rPr lang="en-US" kern="1200" dirty="0"/>
              <a:t>. The </a:t>
            </a:r>
            <a:r>
              <a:rPr lang="en-US" b="1" u="sng" kern="1200" dirty="0"/>
              <a:t>only giving not directly given to God.</a:t>
            </a:r>
            <a:r>
              <a:rPr lang="en-US" kern="1200" dirty="0"/>
              <a:t>  Your motivation should be from a place of compassion.</a:t>
            </a:r>
          </a:p>
        </p:txBody>
      </p:sp>
      <p:sp>
        <p:nvSpPr>
          <p:cNvPr id="3" name="Heart 2">
            <a:extLst>
              <a:ext uri="{FF2B5EF4-FFF2-40B4-BE49-F238E27FC236}">
                <a16:creationId xmlns:a16="http://schemas.microsoft.com/office/drawing/2014/main" id="{F75F0D61-17CC-308A-F756-C74D4594ED02}"/>
              </a:ext>
            </a:extLst>
          </p:cNvPr>
          <p:cNvSpPr/>
          <p:nvPr/>
        </p:nvSpPr>
        <p:spPr>
          <a:xfrm>
            <a:off x="9294792" y="106065"/>
            <a:ext cx="2790640" cy="2166963"/>
          </a:xfrm>
          <a:prstGeom prst="hear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Offerings &amp; Alms are         </a:t>
            </a:r>
            <a:r>
              <a:rPr lang="en-US" sz="2400" b="1" u="sng" dirty="0">
                <a:solidFill>
                  <a:schemeClr val="tx1"/>
                </a:solidFill>
              </a:rPr>
              <a:t>on top of</a:t>
            </a:r>
            <a:r>
              <a:rPr lang="en-US" sz="2400" b="1" dirty="0">
                <a:solidFill>
                  <a:schemeClr val="tx1"/>
                </a:solidFill>
              </a:rPr>
              <a:t> </a:t>
            </a:r>
            <a:r>
              <a:rPr lang="en-US" sz="2000" b="1" dirty="0">
                <a:solidFill>
                  <a:schemeClr val="tx1"/>
                </a:solidFill>
              </a:rPr>
              <a:t>the Tithe</a:t>
            </a:r>
          </a:p>
        </p:txBody>
      </p:sp>
    </p:spTree>
    <p:extLst>
      <p:ext uri="{BB962C8B-B14F-4D97-AF65-F5344CB8AC3E}">
        <p14:creationId xmlns:p14="http://schemas.microsoft.com/office/powerpoint/2010/main" val="25322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00E-6A06-8D11-FBB8-CEBF37B03B45}"/>
              </a:ext>
            </a:extLst>
          </p:cNvPr>
          <p:cNvSpPr>
            <a:spLocks noGrp="1"/>
          </p:cNvSpPr>
          <p:nvPr>
            <p:ph type="title"/>
          </p:nvPr>
        </p:nvSpPr>
        <p:spPr>
          <a:xfrm>
            <a:off x="838200" y="557188"/>
            <a:ext cx="10515600" cy="1133499"/>
          </a:xfrm>
        </p:spPr>
        <p:txBody>
          <a:bodyPr>
            <a:normAutofit/>
          </a:bodyPr>
          <a:lstStyle/>
          <a:p>
            <a:pPr algn="ctr"/>
            <a:r>
              <a:rPr lang="en-US" sz="5200" dirty="0"/>
              <a:t>Budgeting Key Take-a-ways</a:t>
            </a:r>
          </a:p>
        </p:txBody>
      </p:sp>
      <p:sp>
        <p:nvSpPr>
          <p:cNvPr id="6" name="Freeform: Shape 5">
            <a:extLst>
              <a:ext uri="{FF2B5EF4-FFF2-40B4-BE49-F238E27FC236}">
                <a16:creationId xmlns:a16="http://schemas.microsoft.com/office/drawing/2014/main" id="{CAF7BC8B-DB54-F59E-B104-57AD9D8D42B3}"/>
              </a:ext>
            </a:extLst>
          </p:cNvPr>
          <p:cNvSpPr/>
          <p:nvPr/>
        </p:nvSpPr>
        <p:spPr>
          <a:xfrm>
            <a:off x="3504451" y="2361216"/>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7757" tIns="43506" rIns="207757" bIns="435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F2C17B69-8581-9FDE-5CB6-C77056CD815B}"/>
              </a:ext>
            </a:extLst>
          </p:cNvPr>
          <p:cNvSpPr/>
          <p:nvPr/>
        </p:nvSpPr>
        <p:spPr>
          <a:xfrm>
            <a:off x="1580787" y="1829297"/>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b="1" kern="1200" dirty="0"/>
              <a:t>Add</a:t>
            </a:r>
            <a:r>
              <a:rPr lang="en-US" kern="1200" dirty="0"/>
              <a:t> up every dollar coming in…</a:t>
            </a:r>
          </a:p>
        </p:txBody>
      </p:sp>
      <p:sp>
        <p:nvSpPr>
          <p:cNvPr id="8" name="Freeform: Shape 7">
            <a:extLst>
              <a:ext uri="{FF2B5EF4-FFF2-40B4-BE49-F238E27FC236}">
                <a16:creationId xmlns:a16="http://schemas.microsoft.com/office/drawing/2014/main" id="{773C1F14-D9D1-91F9-9998-4D71A5762B26}"/>
              </a:ext>
            </a:extLst>
          </p:cNvPr>
          <p:cNvSpPr/>
          <p:nvPr/>
        </p:nvSpPr>
        <p:spPr>
          <a:xfrm>
            <a:off x="5872771" y="2361216"/>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07757" tIns="43506" rIns="207757" bIns="435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Shape 9">
            <a:extLst>
              <a:ext uri="{FF2B5EF4-FFF2-40B4-BE49-F238E27FC236}">
                <a16:creationId xmlns:a16="http://schemas.microsoft.com/office/drawing/2014/main" id="{50BC5918-53F7-BEB6-DE06-2D932632D9A7}"/>
              </a:ext>
            </a:extLst>
          </p:cNvPr>
          <p:cNvSpPr/>
          <p:nvPr/>
        </p:nvSpPr>
        <p:spPr>
          <a:xfrm>
            <a:off x="3949107" y="1829297"/>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kern="1200" dirty="0"/>
              <a:t>Add up every dollar going out…</a:t>
            </a:r>
            <a:r>
              <a:rPr lang="en-US" b="1" u="sng" kern="1200" dirty="0"/>
              <a:t>net zero budget</a:t>
            </a:r>
          </a:p>
        </p:txBody>
      </p:sp>
      <p:sp>
        <p:nvSpPr>
          <p:cNvPr id="14" name="Freeform: Shape 13">
            <a:extLst>
              <a:ext uri="{FF2B5EF4-FFF2-40B4-BE49-F238E27FC236}">
                <a16:creationId xmlns:a16="http://schemas.microsoft.com/office/drawing/2014/main" id="{8F931D89-14D3-FFBB-B08A-65E9BC2E29CC}"/>
              </a:ext>
            </a:extLst>
          </p:cNvPr>
          <p:cNvSpPr/>
          <p:nvPr/>
        </p:nvSpPr>
        <p:spPr>
          <a:xfrm>
            <a:off x="8241092" y="2361216"/>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07757" tIns="43506" rIns="207757" bIns="435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Shape 15">
            <a:extLst>
              <a:ext uri="{FF2B5EF4-FFF2-40B4-BE49-F238E27FC236}">
                <a16:creationId xmlns:a16="http://schemas.microsoft.com/office/drawing/2014/main" id="{A15700AA-1734-7C74-BCAD-E53A524AB336}"/>
              </a:ext>
            </a:extLst>
          </p:cNvPr>
          <p:cNvSpPr/>
          <p:nvPr/>
        </p:nvSpPr>
        <p:spPr>
          <a:xfrm>
            <a:off x="6317428" y="1829297"/>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b="1" u="sng" kern="1200" dirty="0"/>
              <a:t>Track all</a:t>
            </a:r>
            <a:r>
              <a:rPr lang="en-US" kern="1200" dirty="0"/>
              <a:t> spending </a:t>
            </a:r>
          </a:p>
        </p:txBody>
      </p:sp>
      <p:sp>
        <p:nvSpPr>
          <p:cNvPr id="17" name="Freeform: Shape 16">
            <a:extLst>
              <a:ext uri="{FF2B5EF4-FFF2-40B4-BE49-F238E27FC236}">
                <a16:creationId xmlns:a16="http://schemas.microsoft.com/office/drawing/2014/main" id="{45E2F600-0E66-830C-0AD2-6ADCB669036E}"/>
              </a:ext>
            </a:extLst>
          </p:cNvPr>
          <p:cNvSpPr/>
          <p:nvPr/>
        </p:nvSpPr>
        <p:spPr>
          <a:xfrm>
            <a:off x="2543519" y="2982776"/>
            <a:ext cx="7104961" cy="412256"/>
          </a:xfrm>
          <a:custGeom>
            <a:avLst/>
            <a:gdLst>
              <a:gd name="connsiteX0" fmla="*/ 7104961 w 7104961"/>
              <a:gd name="connsiteY0" fmla="*/ 0 h 412256"/>
              <a:gd name="connsiteX1" fmla="*/ 7104961 w 7104961"/>
              <a:gd name="connsiteY1" fmla="*/ 223228 h 412256"/>
              <a:gd name="connsiteX2" fmla="*/ 0 w 7104961"/>
              <a:gd name="connsiteY2" fmla="*/ 223228 h 412256"/>
              <a:gd name="connsiteX3" fmla="*/ 0 w 7104961"/>
              <a:gd name="connsiteY3" fmla="*/ 412256 h 412256"/>
            </a:gdLst>
            <a:ahLst/>
            <a:cxnLst>
              <a:cxn ang="0">
                <a:pos x="connsiteX0" y="connsiteY0"/>
              </a:cxn>
              <a:cxn ang="0">
                <a:pos x="connsiteX1" y="connsiteY1"/>
              </a:cxn>
              <a:cxn ang="0">
                <a:pos x="connsiteX2" y="connsiteY2"/>
              </a:cxn>
              <a:cxn ang="0">
                <a:pos x="connsiteX3" y="connsiteY3"/>
              </a:cxn>
            </a:cxnLst>
            <a:rect l="l" t="t" r="r" b="b"/>
            <a:pathLst>
              <a:path w="7104961" h="412256">
                <a:moveTo>
                  <a:pt x="7104961" y="0"/>
                </a:moveTo>
                <a:lnTo>
                  <a:pt x="7104961" y="223228"/>
                </a:lnTo>
                <a:lnTo>
                  <a:pt x="0" y="223228"/>
                </a:lnTo>
                <a:lnTo>
                  <a:pt x="0" y="412256"/>
                </a:lnTo>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3387212" tIns="203914" rIns="3387212" bIns="2039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8" name="Freeform: Shape 17">
            <a:extLst>
              <a:ext uri="{FF2B5EF4-FFF2-40B4-BE49-F238E27FC236}">
                <a16:creationId xmlns:a16="http://schemas.microsoft.com/office/drawing/2014/main" id="{500BE2FB-F05F-F306-A82D-005365A9733F}"/>
              </a:ext>
            </a:extLst>
          </p:cNvPr>
          <p:cNvSpPr/>
          <p:nvPr/>
        </p:nvSpPr>
        <p:spPr>
          <a:xfrm>
            <a:off x="8685748" y="1829297"/>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kern="1200" dirty="0"/>
              <a:t>Use envelopes method if spend too much on a regular basis</a:t>
            </a:r>
          </a:p>
        </p:txBody>
      </p:sp>
      <p:sp>
        <p:nvSpPr>
          <p:cNvPr id="19" name="Freeform: Shape 18">
            <a:extLst>
              <a:ext uri="{FF2B5EF4-FFF2-40B4-BE49-F238E27FC236}">
                <a16:creationId xmlns:a16="http://schemas.microsoft.com/office/drawing/2014/main" id="{B45BE9E9-7145-1A0C-E002-A2361E4F45B0}"/>
              </a:ext>
            </a:extLst>
          </p:cNvPr>
          <p:cNvSpPr/>
          <p:nvPr/>
        </p:nvSpPr>
        <p:spPr>
          <a:xfrm>
            <a:off x="3504451" y="3959352"/>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solidFill>
              <a:srgbClr val="952DDB"/>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1" name="Freeform: Shape 20">
            <a:extLst>
              <a:ext uri="{FF2B5EF4-FFF2-40B4-BE49-F238E27FC236}">
                <a16:creationId xmlns:a16="http://schemas.microsoft.com/office/drawing/2014/main" id="{64551956-E6D6-5E31-A1A4-D0C6B59D580D}"/>
              </a:ext>
            </a:extLst>
          </p:cNvPr>
          <p:cNvSpPr/>
          <p:nvPr/>
        </p:nvSpPr>
        <p:spPr>
          <a:xfrm>
            <a:off x="1580787" y="3427432"/>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a:solidFill>
            <a:srgbClr val="7030A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u="sng" kern="1200" dirty="0"/>
              <a:t>Avoid credit</a:t>
            </a:r>
            <a:r>
              <a:rPr lang="en-US" kern="1200" dirty="0"/>
              <a:t> cards until you have mastered yourself</a:t>
            </a:r>
          </a:p>
        </p:txBody>
      </p:sp>
      <p:sp>
        <p:nvSpPr>
          <p:cNvPr id="22" name="Freeform: Shape 21">
            <a:extLst>
              <a:ext uri="{FF2B5EF4-FFF2-40B4-BE49-F238E27FC236}">
                <a16:creationId xmlns:a16="http://schemas.microsoft.com/office/drawing/2014/main" id="{AA6CD81E-AF42-34DC-05F5-3ACF2F7DB032}"/>
              </a:ext>
            </a:extLst>
          </p:cNvPr>
          <p:cNvSpPr/>
          <p:nvPr/>
        </p:nvSpPr>
        <p:spPr>
          <a:xfrm>
            <a:off x="5872771" y="3959352"/>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3" name="Freeform: Shape 22">
            <a:extLst>
              <a:ext uri="{FF2B5EF4-FFF2-40B4-BE49-F238E27FC236}">
                <a16:creationId xmlns:a16="http://schemas.microsoft.com/office/drawing/2014/main" id="{AC0657A8-E88F-4EA0-54DB-CD5DA81C657C}"/>
              </a:ext>
            </a:extLst>
          </p:cNvPr>
          <p:cNvSpPr/>
          <p:nvPr/>
        </p:nvSpPr>
        <p:spPr>
          <a:xfrm>
            <a:off x="3949107" y="3427432"/>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sz="1600" kern="1200"/>
              <a:t>If single get a Christian, disciplined accountability partner</a:t>
            </a:r>
            <a:endParaRPr lang="en-US" sz="1600" kern="1200" dirty="0"/>
          </a:p>
        </p:txBody>
      </p:sp>
      <p:sp>
        <p:nvSpPr>
          <p:cNvPr id="24" name="Freeform: Shape 23">
            <a:extLst>
              <a:ext uri="{FF2B5EF4-FFF2-40B4-BE49-F238E27FC236}">
                <a16:creationId xmlns:a16="http://schemas.microsoft.com/office/drawing/2014/main" id="{450435C4-7118-750B-0710-1AEC27E44706}"/>
              </a:ext>
            </a:extLst>
          </p:cNvPr>
          <p:cNvSpPr/>
          <p:nvPr/>
        </p:nvSpPr>
        <p:spPr>
          <a:xfrm>
            <a:off x="8241092" y="3959352"/>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5" name="Freeform: Shape 24">
            <a:extLst>
              <a:ext uri="{FF2B5EF4-FFF2-40B4-BE49-F238E27FC236}">
                <a16:creationId xmlns:a16="http://schemas.microsoft.com/office/drawing/2014/main" id="{7CC32167-AE69-B263-F4B9-24223C0634C8}"/>
              </a:ext>
            </a:extLst>
          </p:cNvPr>
          <p:cNvSpPr/>
          <p:nvPr/>
        </p:nvSpPr>
        <p:spPr>
          <a:xfrm>
            <a:off x="6317428" y="3427432"/>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kern="1200" dirty="0"/>
              <a:t>If married, you must discuss and </a:t>
            </a:r>
            <a:r>
              <a:rPr lang="en-US" b="1" u="sng" kern="1200" dirty="0"/>
              <a:t>agree on the budget TOGETHER</a:t>
            </a:r>
          </a:p>
        </p:txBody>
      </p:sp>
      <p:sp>
        <p:nvSpPr>
          <p:cNvPr id="26" name="Freeform: Shape 25">
            <a:extLst>
              <a:ext uri="{FF2B5EF4-FFF2-40B4-BE49-F238E27FC236}">
                <a16:creationId xmlns:a16="http://schemas.microsoft.com/office/drawing/2014/main" id="{98B30A88-601F-8AF9-1BCE-84E69027A5B8}"/>
              </a:ext>
            </a:extLst>
          </p:cNvPr>
          <p:cNvSpPr/>
          <p:nvPr/>
        </p:nvSpPr>
        <p:spPr>
          <a:xfrm>
            <a:off x="2543519" y="4580911"/>
            <a:ext cx="7104961" cy="412256"/>
          </a:xfrm>
          <a:custGeom>
            <a:avLst/>
            <a:gdLst>
              <a:gd name="connsiteX0" fmla="*/ 7104961 w 7104961"/>
              <a:gd name="connsiteY0" fmla="*/ 0 h 412256"/>
              <a:gd name="connsiteX1" fmla="*/ 7104961 w 7104961"/>
              <a:gd name="connsiteY1" fmla="*/ 223228 h 412256"/>
              <a:gd name="connsiteX2" fmla="*/ 0 w 7104961"/>
              <a:gd name="connsiteY2" fmla="*/ 223228 h 412256"/>
              <a:gd name="connsiteX3" fmla="*/ 0 w 7104961"/>
              <a:gd name="connsiteY3" fmla="*/ 412256 h 412256"/>
            </a:gdLst>
            <a:ahLst/>
            <a:cxnLst>
              <a:cxn ang="0">
                <a:pos x="connsiteX0" y="connsiteY0"/>
              </a:cxn>
              <a:cxn ang="0">
                <a:pos x="connsiteX1" y="connsiteY1"/>
              </a:cxn>
              <a:cxn ang="0">
                <a:pos x="connsiteX2" y="connsiteY2"/>
              </a:cxn>
              <a:cxn ang="0">
                <a:pos x="connsiteX3" y="connsiteY3"/>
              </a:cxn>
            </a:cxnLst>
            <a:rect l="l" t="t" r="r" b="b"/>
            <a:pathLst>
              <a:path w="7104961" h="412256">
                <a:moveTo>
                  <a:pt x="7104961" y="0"/>
                </a:moveTo>
                <a:lnTo>
                  <a:pt x="7104961" y="223228"/>
                </a:lnTo>
                <a:lnTo>
                  <a:pt x="0" y="223228"/>
                </a:lnTo>
                <a:lnTo>
                  <a:pt x="0" y="412256"/>
                </a:lnTo>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3387212" tIns="203914" rIns="3387212" bIns="203914"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27" name="Freeform: Shape 26">
            <a:extLst>
              <a:ext uri="{FF2B5EF4-FFF2-40B4-BE49-F238E27FC236}">
                <a16:creationId xmlns:a16="http://schemas.microsoft.com/office/drawing/2014/main" id="{BED9FC1D-EACE-C1A5-1062-DD3FFA65C824}"/>
              </a:ext>
            </a:extLst>
          </p:cNvPr>
          <p:cNvSpPr/>
          <p:nvPr/>
        </p:nvSpPr>
        <p:spPr>
          <a:xfrm>
            <a:off x="8685748" y="3427432"/>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kern="1200" dirty="0"/>
              <a:t>If married - </a:t>
            </a:r>
            <a:r>
              <a:rPr lang="en-US" b="1" u="sng" kern="1200" dirty="0"/>
              <a:t>no lying or sneak spending</a:t>
            </a:r>
          </a:p>
        </p:txBody>
      </p:sp>
      <p:sp>
        <p:nvSpPr>
          <p:cNvPr id="28" name="Freeform: Shape 27">
            <a:extLst>
              <a:ext uri="{FF2B5EF4-FFF2-40B4-BE49-F238E27FC236}">
                <a16:creationId xmlns:a16="http://schemas.microsoft.com/office/drawing/2014/main" id="{83C4C1F1-FB18-D74E-831B-4BAAB3478881}"/>
              </a:ext>
            </a:extLst>
          </p:cNvPr>
          <p:cNvSpPr/>
          <p:nvPr/>
        </p:nvSpPr>
        <p:spPr>
          <a:xfrm>
            <a:off x="1580787" y="5025567"/>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b="1" u="sng" kern="1200" dirty="0"/>
              <a:t>Stay diligent</a:t>
            </a:r>
          </a:p>
        </p:txBody>
      </p:sp>
      <p:sp>
        <p:nvSpPr>
          <p:cNvPr id="3" name="Freeform: Shape 2">
            <a:extLst>
              <a:ext uri="{FF2B5EF4-FFF2-40B4-BE49-F238E27FC236}">
                <a16:creationId xmlns:a16="http://schemas.microsoft.com/office/drawing/2014/main" id="{D8B14F50-349E-5680-89E4-6CE17B87996F}"/>
              </a:ext>
            </a:extLst>
          </p:cNvPr>
          <p:cNvSpPr/>
          <p:nvPr/>
        </p:nvSpPr>
        <p:spPr>
          <a:xfrm>
            <a:off x="6380009" y="5048863"/>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sz="1600" kern="1200" dirty="0"/>
              <a:t>Your emergency Fund is for REAL emergencies</a:t>
            </a:r>
          </a:p>
        </p:txBody>
      </p:sp>
      <p:sp>
        <p:nvSpPr>
          <p:cNvPr id="4" name="Freeform: Shape 3">
            <a:extLst>
              <a:ext uri="{FF2B5EF4-FFF2-40B4-BE49-F238E27FC236}">
                <a16:creationId xmlns:a16="http://schemas.microsoft.com/office/drawing/2014/main" id="{4720599D-74E0-3CD9-35CF-0AAE486660C7}"/>
              </a:ext>
            </a:extLst>
          </p:cNvPr>
          <p:cNvSpPr/>
          <p:nvPr/>
        </p:nvSpPr>
        <p:spPr>
          <a:xfrm>
            <a:off x="4041430" y="5063856"/>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dirty="0"/>
              <a:t>Put fun AND tithes in your budget</a:t>
            </a:r>
            <a:endParaRPr lang="en-US" b="1" u="sng" kern="1200" dirty="0"/>
          </a:p>
        </p:txBody>
      </p:sp>
      <p:sp>
        <p:nvSpPr>
          <p:cNvPr id="5" name="Freeform: Shape 4">
            <a:extLst>
              <a:ext uri="{FF2B5EF4-FFF2-40B4-BE49-F238E27FC236}">
                <a16:creationId xmlns:a16="http://schemas.microsoft.com/office/drawing/2014/main" id="{95861BB8-E810-BB8E-0955-557808C4B6AA}"/>
              </a:ext>
            </a:extLst>
          </p:cNvPr>
          <p:cNvSpPr/>
          <p:nvPr/>
        </p:nvSpPr>
        <p:spPr>
          <a:xfrm>
            <a:off x="8688626" y="4988904"/>
            <a:ext cx="1925463" cy="1155278"/>
          </a:xfrm>
          <a:custGeom>
            <a:avLst/>
            <a:gdLst>
              <a:gd name="connsiteX0" fmla="*/ 0 w 1925463"/>
              <a:gd name="connsiteY0" fmla="*/ 0 h 1155278"/>
              <a:gd name="connsiteX1" fmla="*/ 1925463 w 1925463"/>
              <a:gd name="connsiteY1" fmla="*/ 0 h 1155278"/>
              <a:gd name="connsiteX2" fmla="*/ 1925463 w 1925463"/>
              <a:gd name="connsiteY2" fmla="*/ 1155278 h 1155278"/>
              <a:gd name="connsiteX3" fmla="*/ 0 w 1925463"/>
              <a:gd name="connsiteY3" fmla="*/ 1155278 h 1155278"/>
              <a:gd name="connsiteX4" fmla="*/ 0 w 1925463"/>
              <a:gd name="connsiteY4" fmla="*/ 0 h 115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63" h="1155278">
                <a:moveTo>
                  <a:pt x="0" y="0"/>
                </a:moveTo>
                <a:lnTo>
                  <a:pt x="1925463" y="0"/>
                </a:lnTo>
                <a:lnTo>
                  <a:pt x="1925463" y="1155278"/>
                </a:lnTo>
                <a:lnTo>
                  <a:pt x="0" y="1155278"/>
                </a:lnTo>
                <a:lnTo>
                  <a:pt x="0" y="0"/>
                </a:lnTo>
                <a:close/>
              </a:path>
            </a:pathLst>
          </a:custGeom>
          <a:solidFill>
            <a:srgbClr val="7030A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4349" tIns="99036" rIns="94349" bIns="99036" numCol="1" spcCol="1270" anchor="ctr" anchorCtr="0">
            <a:noAutofit/>
          </a:bodyPr>
          <a:lstStyle/>
          <a:p>
            <a:pPr marL="0" lvl="0" indent="0" algn="ctr" defTabSz="711200">
              <a:lnSpc>
                <a:spcPct val="90000"/>
              </a:lnSpc>
              <a:spcBef>
                <a:spcPct val="0"/>
              </a:spcBef>
              <a:spcAft>
                <a:spcPct val="35000"/>
              </a:spcAft>
              <a:buNone/>
            </a:pPr>
            <a:r>
              <a:rPr lang="en-US" u="sng" kern="1200" dirty="0"/>
              <a:t>Don’t Give Up</a:t>
            </a:r>
            <a:endParaRPr lang="en-US" kern="1200" dirty="0"/>
          </a:p>
        </p:txBody>
      </p:sp>
      <p:sp>
        <p:nvSpPr>
          <p:cNvPr id="9" name="Freeform: Shape 8">
            <a:extLst>
              <a:ext uri="{FF2B5EF4-FFF2-40B4-BE49-F238E27FC236}">
                <a16:creationId xmlns:a16="http://schemas.microsoft.com/office/drawing/2014/main" id="{C38BBEDB-25B6-9593-D21C-27E9AE1FA9BB}"/>
              </a:ext>
            </a:extLst>
          </p:cNvPr>
          <p:cNvSpPr/>
          <p:nvPr/>
        </p:nvSpPr>
        <p:spPr>
          <a:xfrm>
            <a:off x="8273820" y="5505837"/>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solidFill>
              <a:srgbClr val="952DDB"/>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1D681BEB-E578-927F-54D9-5B49C6F4F98F}"/>
              </a:ext>
            </a:extLst>
          </p:cNvPr>
          <p:cNvSpPr/>
          <p:nvPr/>
        </p:nvSpPr>
        <p:spPr>
          <a:xfrm>
            <a:off x="5965086" y="5535816"/>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2" name="Freeform: Shape 11">
            <a:extLst>
              <a:ext uri="{FF2B5EF4-FFF2-40B4-BE49-F238E27FC236}">
                <a16:creationId xmlns:a16="http://schemas.microsoft.com/office/drawing/2014/main" id="{B87A89A5-D3C9-A7FC-E828-995390DB2D7C}"/>
              </a:ext>
            </a:extLst>
          </p:cNvPr>
          <p:cNvSpPr/>
          <p:nvPr/>
        </p:nvSpPr>
        <p:spPr>
          <a:xfrm>
            <a:off x="3506698" y="5550806"/>
            <a:ext cx="412256" cy="91440"/>
          </a:xfrm>
          <a:custGeom>
            <a:avLst/>
            <a:gdLst>
              <a:gd name="connsiteX0" fmla="*/ 0 w 412256"/>
              <a:gd name="connsiteY0" fmla="*/ 45720 h 91440"/>
              <a:gd name="connsiteX1" fmla="*/ 412256 w 412256"/>
              <a:gd name="connsiteY1" fmla="*/ 45720 h 91440"/>
            </a:gdLst>
            <a:ahLst/>
            <a:cxnLst>
              <a:cxn ang="0">
                <a:pos x="connsiteX0" y="connsiteY0"/>
              </a:cxn>
              <a:cxn ang="0">
                <a:pos x="connsiteX1" y="connsiteY1"/>
              </a:cxn>
            </a:cxnLst>
            <a:rect l="l" t="t" r="r" b="b"/>
            <a:pathLst>
              <a:path w="412256" h="91440">
                <a:moveTo>
                  <a:pt x="0" y="45720"/>
                </a:moveTo>
                <a:lnTo>
                  <a:pt x="412256" y="45720"/>
                </a:lnTo>
              </a:path>
            </a:pathLst>
          </a:custGeom>
          <a:noFill/>
          <a:ln>
            <a:solidFill>
              <a:srgbClr val="0070C0"/>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07757" tIns="43505" rIns="207757" bIns="4350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Tree>
    <p:extLst>
      <p:ext uri="{BB962C8B-B14F-4D97-AF65-F5344CB8AC3E}">
        <p14:creationId xmlns:p14="http://schemas.microsoft.com/office/powerpoint/2010/main" val="3205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3" grpId="0" animBg="1"/>
      <p:bldP spid="4" grpId="0" animBg="1"/>
      <p:bldP spid="5" grpId="0" animBg="1"/>
      <p:bldP spid="9" grpId="0" animBg="1"/>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DB2B-FC60-A2FB-3CA7-7AA01FE39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AFEC3-5347-675B-606E-817CFF519801}"/>
              </a:ext>
            </a:extLst>
          </p:cNvPr>
          <p:cNvSpPr>
            <a:spLocks noGrp="1"/>
          </p:cNvSpPr>
          <p:nvPr>
            <p:ph type="title"/>
          </p:nvPr>
        </p:nvSpPr>
        <p:spPr>
          <a:xfrm>
            <a:off x="838200" y="365125"/>
            <a:ext cx="10515600" cy="1325563"/>
          </a:xfrm>
        </p:spPr>
        <p:txBody>
          <a:bodyPr>
            <a:normAutofit/>
          </a:bodyPr>
          <a:lstStyle/>
          <a:p>
            <a:r>
              <a:rPr lang="en-US" sz="6000" b="1" u="sng" dirty="0"/>
              <a:t>D</a:t>
            </a:r>
            <a:r>
              <a:rPr lang="en-US" sz="5400" dirty="0"/>
              <a:t>ebt free living</a:t>
            </a:r>
          </a:p>
        </p:txBody>
      </p:sp>
      <p:sp>
        <p:nvSpPr>
          <p:cNvPr id="7" name="Freeform: Shape 6">
            <a:extLst>
              <a:ext uri="{FF2B5EF4-FFF2-40B4-BE49-F238E27FC236}">
                <a16:creationId xmlns:a16="http://schemas.microsoft.com/office/drawing/2014/main" id="{0D3C14DB-C3B7-322A-92B3-1FD354BC4CFE}"/>
              </a:ext>
            </a:extLst>
          </p:cNvPr>
          <p:cNvSpPr/>
          <p:nvPr/>
        </p:nvSpPr>
        <p:spPr>
          <a:xfrm>
            <a:off x="841280" y="2613888"/>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Debt – something, typically money, that is owed or due.  </a:t>
            </a:r>
          </a:p>
        </p:txBody>
      </p:sp>
      <p:sp>
        <p:nvSpPr>
          <p:cNvPr id="8" name="Freeform: Shape 7">
            <a:extLst>
              <a:ext uri="{FF2B5EF4-FFF2-40B4-BE49-F238E27FC236}">
                <a16:creationId xmlns:a16="http://schemas.microsoft.com/office/drawing/2014/main" id="{8C615A24-A20D-0201-3220-0BD2DB1C7168}"/>
              </a:ext>
            </a:extLst>
          </p:cNvPr>
          <p:cNvSpPr/>
          <p:nvPr/>
        </p:nvSpPr>
        <p:spPr>
          <a:xfrm>
            <a:off x="3529741" y="2613888"/>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400" dirty="0">
                <a:solidFill>
                  <a:srgbClr val="002060"/>
                </a:solidFill>
                <a:latin typeface="Arial" panose="020B0604020202020204" pitchFamily="34" charset="0"/>
                <a:cs typeface="Arial" panose="020B0604020202020204" pitchFamily="34" charset="0"/>
              </a:rPr>
              <a:t>Free – Not under the control or in the power of another; able to act or do as one wishes.</a:t>
            </a:r>
            <a:endParaRPr lang="en-US" sz="1400" kern="1200" dirty="0">
              <a:solidFill>
                <a:srgbClr val="002060"/>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FE8F194A-89DF-C15E-A272-E5FF13D73928}"/>
              </a:ext>
            </a:extLst>
          </p:cNvPr>
          <p:cNvSpPr/>
          <p:nvPr/>
        </p:nvSpPr>
        <p:spPr>
          <a:xfrm>
            <a:off x="6218202" y="2613888"/>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2">
              <a:hueOff val="-415818"/>
              <a:satOff val="-23979"/>
              <a:lumOff val="2465"/>
              <a:alphaOff val="0"/>
            </a:schemeClr>
          </a:fillRef>
          <a:effectRef idx="0">
            <a:schemeClr val="accent2">
              <a:hueOff val="-415818"/>
              <a:satOff val="-23979"/>
              <a:lumOff val="2465"/>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400" dirty="0">
                <a:solidFill>
                  <a:srgbClr val="002060"/>
                </a:solidFill>
                <a:latin typeface="Arial" panose="020B0604020202020204" pitchFamily="34" charset="0"/>
                <a:cs typeface="Arial" panose="020B0604020202020204" pitchFamily="34" charset="0"/>
              </a:rPr>
              <a:t>Financial Freedom – having control over your own finances, where your income is yours to save, spend and invest without the burden of debt payments and interest.</a:t>
            </a:r>
            <a:endParaRPr lang="en-US" sz="1400" kern="1200" dirty="0">
              <a:solidFill>
                <a:srgbClr val="002060"/>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1EB1D04B-0508-B8FC-0F09-CEBDF137756C}"/>
              </a:ext>
            </a:extLst>
          </p:cNvPr>
          <p:cNvSpPr/>
          <p:nvPr/>
        </p:nvSpPr>
        <p:spPr>
          <a:xfrm>
            <a:off x="8906663" y="2613888"/>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2">
              <a:hueOff val="-623727"/>
              <a:satOff val="-35969"/>
              <a:lumOff val="3698"/>
              <a:alphaOff val="0"/>
            </a:schemeClr>
          </a:fillRef>
          <a:effectRef idx="0">
            <a:schemeClr val="accent2">
              <a:hueOff val="-623727"/>
              <a:satOff val="-35969"/>
              <a:lumOff val="3698"/>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Benefits:</a:t>
            </a:r>
          </a:p>
          <a:p>
            <a:pPr marL="0" lvl="0" indent="0" algn="ctr" defTabSz="577850">
              <a:lnSpc>
                <a:spcPct val="90000"/>
              </a:lnSpc>
              <a:spcBef>
                <a:spcPct val="0"/>
              </a:spcBef>
              <a:spcAft>
                <a:spcPct val="35000"/>
              </a:spcAft>
              <a:buNone/>
            </a:pPr>
            <a:r>
              <a:rPr lang="en-US" sz="1400" dirty="0">
                <a:latin typeface="Arial" panose="020B0604020202020204" pitchFamily="34" charset="0"/>
                <a:cs typeface="Arial" panose="020B0604020202020204" pitchFamily="34" charset="0"/>
              </a:rPr>
              <a:t>Reduced Stress</a:t>
            </a:r>
          </a:p>
          <a:p>
            <a:pPr marL="0" lvl="0" indent="0" algn="ctr" defTabSz="57785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Increased Savings</a:t>
            </a:r>
          </a:p>
          <a:p>
            <a:pPr marL="0" lvl="0" indent="0" algn="ctr" defTabSz="577850">
              <a:lnSpc>
                <a:spcPct val="90000"/>
              </a:lnSpc>
              <a:spcBef>
                <a:spcPct val="0"/>
              </a:spcBef>
              <a:spcAft>
                <a:spcPct val="35000"/>
              </a:spcAft>
              <a:buNone/>
            </a:pPr>
            <a:r>
              <a:rPr lang="en-US" sz="1400" dirty="0">
                <a:latin typeface="Arial" panose="020B0604020202020204" pitchFamily="34" charset="0"/>
                <a:cs typeface="Arial" panose="020B0604020202020204" pitchFamily="34" charset="0"/>
              </a:rPr>
              <a:t>Life Flexibility</a:t>
            </a:r>
            <a:endParaRPr lang="en-US" sz="14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1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950055-E5EF-2F26-39BD-DB1364237A72}"/>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32751-926D-C318-6454-EAC741AA23A1}"/>
              </a:ext>
            </a:extLst>
          </p:cNvPr>
          <p:cNvSpPr>
            <a:spLocks noGrp="1"/>
          </p:cNvSpPr>
          <p:nvPr>
            <p:ph type="title"/>
          </p:nvPr>
        </p:nvSpPr>
        <p:spPr>
          <a:xfrm>
            <a:off x="572493" y="238539"/>
            <a:ext cx="11018520" cy="1434415"/>
          </a:xfrm>
        </p:spPr>
        <p:txBody>
          <a:bodyPr anchor="b">
            <a:normAutofit/>
          </a:bodyPr>
          <a:lstStyle/>
          <a:p>
            <a:r>
              <a:rPr lang="en-US" sz="5400" dirty="0"/>
              <a:t>Understanding the difference</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od vs. Bad Debt">
            <a:extLst>
              <a:ext uri="{FF2B5EF4-FFF2-40B4-BE49-F238E27FC236}">
                <a16:creationId xmlns:a16="http://schemas.microsoft.com/office/drawing/2014/main" id="{8E5711C0-BC92-EEFF-57BF-65C6BF778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9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traight Connector 3">
            <a:extLst>
              <a:ext uri="{FF2B5EF4-FFF2-40B4-BE49-F238E27FC236}">
                <a16:creationId xmlns:a16="http://schemas.microsoft.com/office/drawing/2014/main" id="{BFFF2176-19D1-525E-8C65-1AEA538BEF30}"/>
              </a:ext>
            </a:extLst>
          </p:cNvPr>
          <p:cNvSpPr/>
          <p:nvPr/>
        </p:nvSpPr>
        <p:spPr>
          <a:xfrm>
            <a:off x="572493" y="2071818"/>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F8524CC3-0AF4-9FD2-5CF7-D4FECAC92189}"/>
              </a:ext>
            </a:extLst>
          </p:cNvPr>
          <p:cNvSpPr/>
          <p:nvPr/>
        </p:nvSpPr>
        <p:spPr>
          <a:xfrm>
            <a:off x="572493" y="2071818"/>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Good Debt is an investment </a:t>
            </a:r>
          </a:p>
        </p:txBody>
      </p:sp>
      <p:sp>
        <p:nvSpPr>
          <p:cNvPr id="7" name="Straight Connector 6">
            <a:extLst>
              <a:ext uri="{FF2B5EF4-FFF2-40B4-BE49-F238E27FC236}">
                <a16:creationId xmlns:a16="http://schemas.microsoft.com/office/drawing/2014/main" id="{A522C8BF-33D8-9AD1-80DB-2A74BA601E23}"/>
              </a:ext>
            </a:extLst>
          </p:cNvPr>
          <p:cNvSpPr/>
          <p:nvPr/>
        </p:nvSpPr>
        <p:spPr>
          <a:xfrm>
            <a:off x="572493" y="2660128"/>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968E17E3-F5F0-4646-F150-8453ACA77A62}"/>
              </a:ext>
            </a:extLst>
          </p:cNvPr>
          <p:cNvSpPr/>
          <p:nvPr/>
        </p:nvSpPr>
        <p:spPr>
          <a:xfrm>
            <a:off x="572493" y="2660128"/>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Bad debt has higher interest rates and is not deductible</a:t>
            </a:r>
          </a:p>
        </p:txBody>
      </p:sp>
      <p:sp>
        <p:nvSpPr>
          <p:cNvPr id="9" name="Straight Connector 8">
            <a:extLst>
              <a:ext uri="{FF2B5EF4-FFF2-40B4-BE49-F238E27FC236}">
                <a16:creationId xmlns:a16="http://schemas.microsoft.com/office/drawing/2014/main" id="{01C86099-F5D2-43F9-872D-2EDED285123D}"/>
              </a:ext>
            </a:extLst>
          </p:cNvPr>
          <p:cNvSpPr/>
          <p:nvPr/>
        </p:nvSpPr>
        <p:spPr>
          <a:xfrm>
            <a:off x="572493" y="3248437"/>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DF3883FE-54F4-67A5-5964-37350DC93405}"/>
              </a:ext>
            </a:extLst>
          </p:cNvPr>
          <p:cNvSpPr/>
          <p:nvPr/>
        </p:nvSpPr>
        <p:spPr>
          <a:xfrm>
            <a:off x="572493" y="3248437"/>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No debt is your best position but is not always realistic</a:t>
            </a:r>
            <a:endParaRPr lang="en-US" sz="2200" i="1" kern="1200" dirty="0"/>
          </a:p>
        </p:txBody>
      </p:sp>
      <p:sp>
        <p:nvSpPr>
          <p:cNvPr id="11" name="Straight Connector 10">
            <a:extLst>
              <a:ext uri="{FF2B5EF4-FFF2-40B4-BE49-F238E27FC236}">
                <a16:creationId xmlns:a16="http://schemas.microsoft.com/office/drawing/2014/main" id="{DC61D8A3-EE91-4CF9-C38C-3686E06D3D43}"/>
              </a:ext>
            </a:extLst>
          </p:cNvPr>
          <p:cNvSpPr/>
          <p:nvPr/>
        </p:nvSpPr>
        <p:spPr>
          <a:xfrm>
            <a:off x="572493" y="3836747"/>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04920F7B-91D1-4D82-56AD-A6044EA4A001}"/>
              </a:ext>
            </a:extLst>
          </p:cNvPr>
          <p:cNvSpPr/>
          <p:nvPr/>
        </p:nvSpPr>
        <p:spPr>
          <a:xfrm>
            <a:off x="572493" y="3836747"/>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Debt should be in your budget</a:t>
            </a:r>
            <a:endParaRPr lang="en-US" sz="2200" b="1" kern="1200" dirty="0"/>
          </a:p>
        </p:txBody>
      </p:sp>
      <p:sp>
        <p:nvSpPr>
          <p:cNvPr id="13" name="Straight Connector 12">
            <a:extLst>
              <a:ext uri="{FF2B5EF4-FFF2-40B4-BE49-F238E27FC236}">
                <a16:creationId xmlns:a16="http://schemas.microsoft.com/office/drawing/2014/main" id="{F2F7B7FD-22D3-ECD4-53A7-CE1DDD2B4505}"/>
              </a:ext>
            </a:extLst>
          </p:cNvPr>
          <p:cNvSpPr/>
          <p:nvPr/>
        </p:nvSpPr>
        <p:spPr>
          <a:xfrm>
            <a:off x="572493" y="4425056"/>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2EA6E8D7-7509-D0B7-3BAF-AB4DFAFFCBC3}"/>
              </a:ext>
            </a:extLst>
          </p:cNvPr>
          <p:cNvSpPr/>
          <p:nvPr/>
        </p:nvSpPr>
        <p:spPr>
          <a:xfrm>
            <a:off x="572493" y="4425056"/>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0" kern="1200" dirty="0"/>
              <a:t>Major purchases can be planned for in advance - </a:t>
            </a:r>
            <a:r>
              <a:rPr lang="en-US" sz="2200" b="1" i="0" u="sng" kern="1200" dirty="0"/>
              <a:t>YIELD</a:t>
            </a:r>
          </a:p>
        </p:txBody>
      </p:sp>
      <p:sp>
        <p:nvSpPr>
          <p:cNvPr id="15" name="Straight Connector 14">
            <a:extLst>
              <a:ext uri="{FF2B5EF4-FFF2-40B4-BE49-F238E27FC236}">
                <a16:creationId xmlns:a16="http://schemas.microsoft.com/office/drawing/2014/main" id="{BFDB11AF-DEEC-AB55-D3D3-B30CDAFE6966}"/>
              </a:ext>
            </a:extLst>
          </p:cNvPr>
          <p:cNvSpPr/>
          <p:nvPr/>
        </p:nvSpPr>
        <p:spPr>
          <a:xfrm>
            <a:off x="572493" y="5013366"/>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A99C8242-14E6-A79F-2713-2A302715BCB3}"/>
              </a:ext>
            </a:extLst>
          </p:cNvPr>
          <p:cNvSpPr/>
          <p:nvPr/>
        </p:nvSpPr>
        <p:spPr>
          <a:xfrm>
            <a:off x="572493" y="5013366"/>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dirty="0"/>
              <a:t>Requires extreme discipline or can worsen your situation</a:t>
            </a:r>
          </a:p>
        </p:txBody>
      </p:sp>
      <p:sp>
        <p:nvSpPr>
          <p:cNvPr id="17" name="Straight Connector 16">
            <a:extLst>
              <a:ext uri="{FF2B5EF4-FFF2-40B4-BE49-F238E27FC236}">
                <a16:creationId xmlns:a16="http://schemas.microsoft.com/office/drawing/2014/main" id="{05C956DD-DE95-1915-337F-49FE28C94FA8}"/>
              </a:ext>
            </a:extLst>
          </p:cNvPr>
          <p:cNvSpPr/>
          <p:nvPr/>
        </p:nvSpPr>
        <p:spPr>
          <a:xfrm>
            <a:off x="572493" y="5601675"/>
            <a:ext cx="6713552"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D0A34304-786C-7822-72D6-1AF42EE7FBA9}"/>
              </a:ext>
            </a:extLst>
          </p:cNvPr>
          <p:cNvSpPr/>
          <p:nvPr/>
        </p:nvSpPr>
        <p:spPr>
          <a:xfrm>
            <a:off x="572493" y="5601675"/>
            <a:ext cx="6713552" cy="588309"/>
          </a:xfrm>
          <a:custGeom>
            <a:avLst/>
            <a:gdLst>
              <a:gd name="connsiteX0" fmla="*/ 0 w 6713552"/>
              <a:gd name="connsiteY0" fmla="*/ 0 h 588309"/>
              <a:gd name="connsiteX1" fmla="*/ 6713552 w 6713552"/>
              <a:gd name="connsiteY1" fmla="*/ 0 h 588309"/>
              <a:gd name="connsiteX2" fmla="*/ 6713552 w 6713552"/>
              <a:gd name="connsiteY2" fmla="*/ 588309 h 588309"/>
              <a:gd name="connsiteX3" fmla="*/ 0 w 6713552"/>
              <a:gd name="connsiteY3" fmla="*/ 588309 h 588309"/>
              <a:gd name="connsiteX4" fmla="*/ 0 w 6713552"/>
              <a:gd name="connsiteY4" fmla="*/ 0 h 5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3552" h="588309">
                <a:moveTo>
                  <a:pt x="0" y="0"/>
                </a:moveTo>
                <a:lnTo>
                  <a:pt x="6713552" y="0"/>
                </a:lnTo>
                <a:lnTo>
                  <a:pt x="6713552" y="588309"/>
                </a:lnTo>
                <a:lnTo>
                  <a:pt x="0" y="5883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Good debt can provide some tax breaks</a:t>
            </a:r>
          </a:p>
        </p:txBody>
      </p:sp>
    </p:spTree>
    <p:extLst>
      <p:ext uri="{BB962C8B-B14F-4D97-AF65-F5344CB8AC3E}">
        <p14:creationId xmlns:p14="http://schemas.microsoft.com/office/powerpoint/2010/main" val="2652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B1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69D6F-6CD5-FF8F-A55E-C480B44C786E}"/>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200" b="1" kern="1200">
                <a:solidFill>
                  <a:srgbClr val="FFFFFF"/>
                </a:solidFill>
                <a:latin typeface="+mj-lt"/>
                <a:ea typeface="+mj-ea"/>
                <a:cs typeface="+mj-cs"/>
              </a:rPr>
              <a:t>Understanding Debt…</a:t>
            </a:r>
          </a:p>
        </p:txBody>
      </p:sp>
      <p:pic>
        <p:nvPicPr>
          <p:cNvPr id="9" name="Picture 8" descr="A chart of credit and loan&#10;&#10;AI-generated content may be incorrect.">
            <a:extLst>
              <a:ext uri="{FF2B5EF4-FFF2-40B4-BE49-F238E27FC236}">
                <a16:creationId xmlns:a16="http://schemas.microsoft.com/office/drawing/2014/main" id="{EB1C723B-D6B1-BC4B-24EF-02BAFA757A30}"/>
              </a:ext>
            </a:extLst>
          </p:cNvPr>
          <p:cNvPicPr>
            <a:picLocks noChangeAspect="1"/>
          </p:cNvPicPr>
          <p:nvPr/>
        </p:nvPicPr>
        <p:blipFill>
          <a:blip r:embed="rId3"/>
          <a:stretch>
            <a:fillRect/>
          </a:stretch>
        </p:blipFill>
        <p:spPr>
          <a:xfrm>
            <a:off x="5963983" y="640080"/>
            <a:ext cx="3835436" cy="5578816"/>
          </a:xfrm>
          <a:prstGeom prst="rect">
            <a:avLst/>
          </a:prstGeom>
        </p:spPr>
      </p:pic>
      <p:sp>
        <p:nvSpPr>
          <p:cNvPr id="11" name="TextBox 10">
            <a:extLst>
              <a:ext uri="{FF2B5EF4-FFF2-40B4-BE49-F238E27FC236}">
                <a16:creationId xmlns:a16="http://schemas.microsoft.com/office/drawing/2014/main" id="{F8B0199F-F8F0-6C44-7EB5-F80ABC262E2D}"/>
              </a:ext>
            </a:extLst>
          </p:cNvPr>
          <p:cNvSpPr txBox="1"/>
          <p:nvPr/>
        </p:nvSpPr>
        <p:spPr>
          <a:xfrm>
            <a:off x="2209800" y="6343134"/>
            <a:ext cx="8636000" cy="369332"/>
          </a:xfrm>
          <a:prstGeom prst="rect">
            <a:avLst/>
          </a:prstGeom>
          <a:noFill/>
        </p:spPr>
        <p:txBody>
          <a:bodyPr wrap="square">
            <a:spAutoFit/>
          </a:bodyPr>
          <a:lstStyle/>
          <a:p>
            <a:r>
              <a:rPr lang="en-US" b="1" dirty="0">
                <a:solidFill>
                  <a:srgbClr val="FF0000"/>
                </a:solidFill>
              </a:rPr>
              <a:t>Food for thought: You will never be debt free if you live a lifestyle of instant gratification </a:t>
            </a:r>
          </a:p>
        </p:txBody>
      </p:sp>
    </p:spTree>
    <p:extLst>
      <p:ext uri="{BB962C8B-B14F-4D97-AF65-F5344CB8AC3E}">
        <p14:creationId xmlns:p14="http://schemas.microsoft.com/office/powerpoint/2010/main" val="3397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31a5d86-6dda-4457-85e5-c55bbc07923d}" enabled="0" method="" siteId="{b31a5d86-6dda-4457-85e5-c55bbc07923d}" removed="1"/>
</clbl:labelList>
</file>

<file path=docProps/app.xml><?xml version="1.0" encoding="utf-8"?>
<Properties xmlns="http://schemas.openxmlformats.org/officeDocument/2006/extended-properties" xmlns:vt="http://schemas.openxmlformats.org/officeDocument/2006/docPropsVTypes">
  <Template>Office 2013 - 2022 Theme</Template>
  <TotalTime>3125</TotalTime>
  <Words>2516</Words>
  <Application>Microsoft Office PowerPoint</Application>
  <PresentationFormat>Widescreen</PresentationFormat>
  <Paragraphs>313</Paragraphs>
  <Slides>31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Calibri Light</vt:lpstr>
      <vt:lpstr>Office Theme</vt:lpstr>
      <vt:lpstr>Biblical Stewardship G.O.D.S.M.O.N.E.Y.</vt:lpstr>
      <vt:lpstr>G.O.D.S.M.O.N.E.Y.</vt:lpstr>
      <vt:lpstr>DAY TWO AGENDA</vt:lpstr>
      <vt:lpstr>Why &amp; What Summary</vt:lpstr>
      <vt:lpstr>Biblical Giving</vt:lpstr>
      <vt:lpstr>Budgeting Key Take-a-ways</vt:lpstr>
      <vt:lpstr>Debt free living</vt:lpstr>
      <vt:lpstr>Understanding the difference</vt:lpstr>
      <vt:lpstr>PowerPoint Presentation</vt:lpstr>
      <vt:lpstr>PowerPoint Presentation</vt:lpstr>
      <vt:lpstr>PowerPoint Presentation</vt:lpstr>
      <vt:lpstr>PowerPoint Presentation</vt:lpstr>
      <vt:lpstr>PowerPoint Presentation</vt:lpstr>
      <vt:lpstr>PowerPoint Presentation</vt:lpstr>
      <vt:lpstr>Debt Avoidance: Biblical Verification</vt:lpstr>
      <vt:lpstr>Debt Take-a-ways</vt:lpstr>
      <vt:lpstr>PowerPoint Presentation</vt:lpstr>
      <vt:lpstr>Types of Savings</vt:lpstr>
      <vt:lpstr>Types of Savings</vt:lpstr>
      <vt:lpstr>PowerPoint Presentation</vt:lpstr>
      <vt:lpstr>PowerPoint Presentation</vt:lpstr>
      <vt:lpstr>How to pick a financial planner</vt:lpstr>
      <vt:lpstr>How to pick a financial planner</vt:lpstr>
      <vt:lpstr>Savings: Biblical Verification</vt:lpstr>
      <vt:lpstr>Savings Take-a-ways</vt:lpstr>
      <vt:lpstr>PowerPoint Presentation</vt:lpstr>
      <vt:lpstr>Things I have learned  </vt:lpstr>
      <vt:lpstr>Take-a-ways</vt:lpstr>
      <vt:lpstr>In Conclusion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K Baird</dc:creator>
  <cp:lastModifiedBy>Erica K Baird</cp:lastModifiedBy>
  <cp:revision>46</cp:revision>
  <dcterms:created xsi:type="dcterms:W3CDTF">2023-10-09T23:22:54Z</dcterms:created>
  <dcterms:modified xsi:type="dcterms:W3CDTF">2026-01-29T16:53:12Z</dcterms:modified>
</cp:coreProperties>
</file>