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Bobby Jones" charset="1" panose="00000000000000000000"/>
      <p:regular r:id="rId18"/>
    </p:embeddedFont>
    <p:embeddedFont>
      <p:font typeface="Calmius Sans Low Bold" charset="1" panose="00000000000000000000"/>
      <p:regular r:id="rId19"/>
    </p:embeddedFont>
    <p:embeddedFont>
      <p:font typeface="Arimo Bold" charset="1" panose="020B0704020202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6.jpeg" Type="http://schemas.openxmlformats.org/officeDocument/2006/relationships/image"/><Relationship Id="rId4" Target="https://www.youtube.com/watch?v=vY-PDpuROUY" TargetMode="External" Type="http://schemas.openxmlformats.org/officeDocument/2006/relationships/video"/></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0779" r="0" b="-46998"/>
            </a:stretch>
          </a:blipFill>
        </p:spPr>
      </p:sp>
      <p:sp>
        <p:nvSpPr>
          <p:cNvPr name="Freeform 3" id="3"/>
          <p:cNvSpPr/>
          <p:nvPr/>
        </p:nvSpPr>
        <p:spPr>
          <a:xfrm flipH="false" flipV="false" rot="0">
            <a:off x="3259583" y="-2004065"/>
            <a:ext cx="11768834" cy="4540867"/>
          </a:xfrm>
          <a:custGeom>
            <a:avLst/>
            <a:gdLst/>
            <a:ahLst/>
            <a:cxnLst/>
            <a:rect r="r" b="b" t="t" l="l"/>
            <a:pathLst>
              <a:path h="4540867" w="11768834">
                <a:moveTo>
                  <a:pt x="0" y="0"/>
                </a:moveTo>
                <a:lnTo>
                  <a:pt x="11768834" y="0"/>
                </a:lnTo>
                <a:lnTo>
                  <a:pt x="11768834" y="4540867"/>
                </a:lnTo>
                <a:lnTo>
                  <a:pt x="0" y="4540867"/>
                </a:lnTo>
                <a:lnTo>
                  <a:pt x="0" y="0"/>
                </a:lnTo>
                <a:close/>
              </a:path>
            </a:pathLst>
          </a:custGeom>
          <a:blipFill>
            <a:blip r:embed="rId3"/>
            <a:stretch>
              <a:fillRect l="0" t="0" r="0" b="-45786"/>
            </a:stretch>
          </a:blipFill>
        </p:spPr>
      </p:sp>
      <p:sp>
        <p:nvSpPr>
          <p:cNvPr name="TextBox 4" id="4"/>
          <p:cNvSpPr txBox="true"/>
          <p:nvPr/>
        </p:nvSpPr>
        <p:spPr>
          <a:xfrm rot="0">
            <a:off x="2142968" y="3823098"/>
            <a:ext cx="14002063" cy="1530128"/>
          </a:xfrm>
          <a:prstGeom prst="rect">
            <a:avLst/>
          </a:prstGeom>
        </p:spPr>
        <p:txBody>
          <a:bodyPr anchor="t" rtlCol="false" tIns="0" lIns="0" bIns="0" rIns="0">
            <a:spAutoFit/>
          </a:bodyPr>
          <a:lstStyle/>
          <a:p>
            <a:pPr algn="ctr">
              <a:lnSpc>
                <a:spcPts val="12349"/>
              </a:lnSpc>
            </a:pPr>
            <a:r>
              <a:rPr lang="en-US" sz="8820">
                <a:solidFill>
                  <a:srgbClr val="000000"/>
                </a:solidFill>
                <a:latin typeface="Bobby Jones"/>
                <a:ea typeface="Bobby Jones"/>
                <a:cs typeface="Bobby Jones"/>
                <a:sym typeface="Bobby Jones"/>
              </a:rPr>
              <a:t>The tall tower that tumbled</a:t>
            </a:r>
          </a:p>
        </p:txBody>
      </p:sp>
      <p:sp>
        <p:nvSpPr>
          <p:cNvPr name="TextBox 5" id="5"/>
          <p:cNvSpPr txBox="true"/>
          <p:nvPr/>
        </p:nvSpPr>
        <p:spPr>
          <a:xfrm rot="0">
            <a:off x="2079878" y="5503784"/>
            <a:ext cx="14128245" cy="1542200"/>
          </a:xfrm>
          <a:prstGeom prst="rect">
            <a:avLst/>
          </a:prstGeom>
        </p:spPr>
        <p:txBody>
          <a:bodyPr anchor="t" rtlCol="false" tIns="0" lIns="0" bIns="0" rIns="0">
            <a:spAutoFit/>
          </a:bodyPr>
          <a:lstStyle/>
          <a:p>
            <a:pPr algn="ctr">
              <a:lnSpc>
                <a:spcPts val="12460"/>
              </a:lnSpc>
            </a:pPr>
            <a:r>
              <a:rPr lang="en-US" sz="8900">
                <a:solidFill>
                  <a:srgbClr val="000000"/>
                </a:solidFill>
                <a:latin typeface="Bobby Jones"/>
                <a:ea typeface="Bobby Jones"/>
                <a:cs typeface="Bobby Jones"/>
                <a:sym typeface="Bobby Jones"/>
              </a:rPr>
              <a:t>the tower of babel</a:t>
            </a:r>
          </a:p>
        </p:txBody>
      </p:sp>
      <p:sp>
        <p:nvSpPr>
          <p:cNvPr name="TextBox 6" id="6"/>
          <p:cNvSpPr txBox="true"/>
          <p:nvPr/>
        </p:nvSpPr>
        <p:spPr>
          <a:xfrm rot="0">
            <a:off x="8259689" y="7720120"/>
            <a:ext cx="1768621" cy="1036166"/>
          </a:xfrm>
          <a:prstGeom prst="rect">
            <a:avLst/>
          </a:prstGeom>
        </p:spPr>
        <p:txBody>
          <a:bodyPr anchor="t" rtlCol="false" tIns="0" lIns="0" bIns="0" rIns="0">
            <a:spAutoFit/>
          </a:bodyPr>
          <a:lstStyle/>
          <a:p>
            <a:pPr algn="ctr">
              <a:lnSpc>
                <a:spcPts val="8322"/>
              </a:lnSpc>
            </a:pPr>
            <a:r>
              <a:rPr lang="en-US" sz="5944">
                <a:solidFill>
                  <a:srgbClr val="000000"/>
                </a:solidFill>
                <a:latin typeface="Bobby Jones"/>
                <a:ea typeface="Bobby Jones"/>
                <a:cs typeface="Bobby Jones"/>
                <a:sym typeface="Bobby Jones"/>
              </a:rPr>
              <a:t>Unit 1</a:t>
            </a:r>
          </a:p>
        </p:txBody>
      </p:sp>
      <p:sp>
        <p:nvSpPr>
          <p:cNvPr name="TextBox 7" id="7"/>
          <p:cNvSpPr txBox="true"/>
          <p:nvPr/>
        </p:nvSpPr>
        <p:spPr>
          <a:xfrm rot="0">
            <a:off x="8138281" y="8632461"/>
            <a:ext cx="2011437" cy="938329"/>
          </a:xfrm>
          <a:prstGeom prst="rect">
            <a:avLst/>
          </a:prstGeom>
        </p:spPr>
        <p:txBody>
          <a:bodyPr anchor="t" rtlCol="false" tIns="0" lIns="0" bIns="0" rIns="0">
            <a:spAutoFit/>
          </a:bodyPr>
          <a:lstStyle/>
          <a:p>
            <a:pPr algn="ctr">
              <a:lnSpc>
                <a:spcPts val="7508"/>
              </a:lnSpc>
            </a:pPr>
            <a:r>
              <a:rPr lang="en-US" sz="5363">
                <a:solidFill>
                  <a:srgbClr val="000000"/>
                </a:solidFill>
                <a:latin typeface="Bobby Jones"/>
                <a:ea typeface="Bobby Jones"/>
                <a:cs typeface="Bobby Jones"/>
                <a:sym typeface="Bobby Jones"/>
              </a:rPr>
              <a:t>week 5</a:t>
            </a:r>
          </a:p>
        </p:txBody>
      </p:sp>
      <p:sp>
        <p:nvSpPr>
          <p:cNvPr name="TextBox 8" id="8"/>
          <p:cNvSpPr txBox="true"/>
          <p:nvPr/>
        </p:nvSpPr>
        <p:spPr>
          <a:xfrm rot="0">
            <a:off x="1620082" y="2021211"/>
            <a:ext cx="15047837" cy="1651328"/>
          </a:xfrm>
          <a:prstGeom prst="rect">
            <a:avLst/>
          </a:prstGeom>
        </p:spPr>
        <p:txBody>
          <a:bodyPr anchor="t" rtlCol="false" tIns="0" lIns="0" bIns="0" rIns="0">
            <a:spAutoFit/>
          </a:bodyPr>
          <a:lstStyle/>
          <a:p>
            <a:pPr algn="ctr">
              <a:lnSpc>
                <a:spcPts val="13271"/>
              </a:lnSpc>
            </a:pPr>
            <a:r>
              <a:rPr lang="en-US" sz="9479">
                <a:solidFill>
                  <a:srgbClr val="000000"/>
                </a:solidFill>
                <a:latin typeface="Bobby Jones"/>
                <a:ea typeface="Bobby Jones"/>
                <a:cs typeface="Bobby Jones"/>
                <a:sym typeface="Bobby Jones"/>
              </a:rPr>
              <a:t>big beginnings with a big god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FF9"/>
        </a:solidFill>
      </p:bgPr>
    </p:bg>
    <p:spTree>
      <p:nvGrpSpPr>
        <p:cNvPr id="1" name=""/>
        <p:cNvGrpSpPr/>
        <p:nvPr/>
      </p:nvGrpSpPr>
      <p:grpSpPr>
        <a:xfrm>
          <a:off x="0" y="0"/>
          <a:ext cx="0" cy="0"/>
          <a:chOff x="0" y="0"/>
          <a:chExt cx="0" cy="0"/>
        </a:xfrm>
      </p:grpSpPr>
      <p:sp>
        <p:nvSpPr>
          <p:cNvPr name="Freeform 2" id="2"/>
          <p:cNvSpPr/>
          <p:nvPr/>
        </p:nvSpPr>
        <p:spPr>
          <a:xfrm flipH="false" flipV="false" rot="0">
            <a:off x="-734747" y="-528949"/>
            <a:ext cx="19757493" cy="7384363"/>
          </a:xfrm>
          <a:custGeom>
            <a:avLst/>
            <a:gdLst/>
            <a:ahLst/>
            <a:cxnLst/>
            <a:rect r="r" b="b" t="t" l="l"/>
            <a:pathLst>
              <a:path h="7384363" w="19757493">
                <a:moveTo>
                  <a:pt x="0" y="0"/>
                </a:moveTo>
                <a:lnTo>
                  <a:pt x="19757494" y="0"/>
                </a:lnTo>
                <a:lnTo>
                  <a:pt x="19757494" y="7384364"/>
                </a:lnTo>
                <a:lnTo>
                  <a:pt x="0" y="7384364"/>
                </a:lnTo>
                <a:lnTo>
                  <a:pt x="0" y="0"/>
                </a:lnTo>
                <a:close/>
              </a:path>
            </a:pathLst>
          </a:custGeom>
          <a:blipFill>
            <a:blip r:embed="rId2"/>
            <a:stretch>
              <a:fillRect l="0" t="0" r="0" b="0"/>
            </a:stretch>
          </a:blipFill>
        </p:spPr>
      </p:sp>
      <p:sp>
        <p:nvSpPr>
          <p:cNvPr name="TextBox 3" id="3"/>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sp>
        <p:nvSpPr>
          <p:cNvPr name="TextBox 4" id="4"/>
          <p:cNvSpPr txBox="true"/>
          <p:nvPr/>
        </p:nvSpPr>
        <p:spPr>
          <a:xfrm rot="0">
            <a:off x="1290031" y="3673541"/>
            <a:ext cx="15707939" cy="4135490"/>
          </a:xfrm>
          <a:prstGeom prst="rect">
            <a:avLst/>
          </a:prstGeom>
        </p:spPr>
        <p:txBody>
          <a:bodyPr anchor="t" rtlCol="false" tIns="0" lIns="0" bIns="0" rIns="0">
            <a:spAutoFit/>
          </a:bodyPr>
          <a:lstStyle/>
          <a:p>
            <a:pPr algn="ctr">
              <a:lnSpc>
                <a:spcPts val="10934"/>
              </a:lnSpc>
            </a:pPr>
            <a:r>
              <a:rPr lang="en-US" b="true" sz="7810">
                <a:solidFill>
                  <a:srgbClr val="316879"/>
                </a:solidFill>
                <a:latin typeface="Arimo Bold"/>
                <a:ea typeface="Arimo Bold"/>
                <a:cs typeface="Arimo Bold"/>
                <a:sym typeface="Arimo Bold"/>
              </a:rPr>
              <a:t>Pride brings confusion, but Father God brings peace and unity when we follow Him.</a:t>
            </a:r>
          </a:p>
        </p:txBody>
      </p:sp>
      <p:sp>
        <p:nvSpPr>
          <p:cNvPr name="TextBox 5" id="5"/>
          <p:cNvSpPr txBox="true"/>
          <p:nvPr/>
        </p:nvSpPr>
        <p:spPr>
          <a:xfrm rot="0">
            <a:off x="2182472" y="357799"/>
            <a:ext cx="13923057" cy="2782747"/>
          </a:xfrm>
          <a:prstGeom prst="rect">
            <a:avLst/>
          </a:prstGeom>
        </p:spPr>
        <p:txBody>
          <a:bodyPr anchor="t" rtlCol="false" tIns="0" lIns="0" bIns="0" rIns="0">
            <a:spAutoFit/>
          </a:bodyPr>
          <a:lstStyle/>
          <a:p>
            <a:pPr algn="ctr">
              <a:lnSpc>
                <a:spcPts val="22491"/>
              </a:lnSpc>
            </a:pPr>
            <a:r>
              <a:rPr lang="en-US" sz="16065">
                <a:solidFill>
                  <a:srgbClr val="316879"/>
                </a:solidFill>
                <a:latin typeface="Bobby Jones"/>
                <a:ea typeface="Bobby Jones"/>
                <a:cs typeface="Bobby Jones"/>
                <a:sym typeface="Bobby Jones"/>
              </a:rPr>
              <a:t>Let’s remember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FF9"/>
        </a:solidFill>
      </p:bgPr>
    </p:bg>
    <p:spTree>
      <p:nvGrpSpPr>
        <p:cNvPr id="1" name=""/>
        <p:cNvGrpSpPr/>
        <p:nvPr/>
      </p:nvGrpSpPr>
      <p:grpSpPr>
        <a:xfrm>
          <a:off x="0" y="0"/>
          <a:ext cx="0" cy="0"/>
          <a:chOff x="0" y="0"/>
          <a:chExt cx="0" cy="0"/>
        </a:xfrm>
      </p:grpSpPr>
      <p:sp>
        <p:nvSpPr>
          <p:cNvPr name="Freeform 2" id="2"/>
          <p:cNvSpPr/>
          <p:nvPr/>
        </p:nvSpPr>
        <p:spPr>
          <a:xfrm flipH="false" flipV="false" rot="0">
            <a:off x="-734747" y="-528949"/>
            <a:ext cx="19757493" cy="7384363"/>
          </a:xfrm>
          <a:custGeom>
            <a:avLst/>
            <a:gdLst/>
            <a:ahLst/>
            <a:cxnLst/>
            <a:rect r="r" b="b" t="t" l="l"/>
            <a:pathLst>
              <a:path h="7384363" w="19757493">
                <a:moveTo>
                  <a:pt x="0" y="0"/>
                </a:moveTo>
                <a:lnTo>
                  <a:pt x="19757494" y="0"/>
                </a:lnTo>
                <a:lnTo>
                  <a:pt x="19757494" y="7384364"/>
                </a:lnTo>
                <a:lnTo>
                  <a:pt x="0" y="7384364"/>
                </a:lnTo>
                <a:lnTo>
                  <a:pt x="0" y="0"/>
                </a:lnTo>
                <a:close/>
              </a:path>
            </a:pathLst>
          </a:custGeom>
          <a:blipFill>
            <a:blip r:embed="rId2"/>
            <a:stretch>
              <a:fillRect l="0" t="0" r="0" b="0"/>
            </a:stretch>
          </a:blipFill>
        </p:spPr>
      </p:sp>
      <p:sp>
        <p:nvSpPr>
          <p:cNvPr name="TextBox 3" id="3"/>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sp>
        <p:nvSpPr>
          <p:cNvPr name="TextBox 4" id="4"/>
          <p:cNvSpPr txBox="true"/>
          <p:nvPr/>
        </p:nvSpPr>
        <p:spPr>
          <a:xfrm rot="0">
            <a:off x="1619064" y="3550397"/>
            <a:ext cx="15049872" cy="5311079"/>
          </a:xfrm>
          <a:prstGeom prst="rect">
            <a:avLst/>
          </a:prstGeom>
        </p:spPr>
        <p:txBody>
          <a:bodyPr anchor="t" rtlCol="false" tIns="0" lIns="0" bIns="0" rIns="0">
            <a:spAutoFit/>
          </a:bodyPr>
          <a:lstStyle/>
          <a:p>
            <a:pPr algn="l">
              <a:lnSpc>
                <a:spcPts val="7038"/>
              </a:lnSpc>
            </a:pPr>
            <a:r>
              <a:rPr lang="en-US" sz="5027" b="true">
                <a:solidFill>
                  <a:srgbClr val="316879"/>
                </a:solidFill>
                <a:latin typeface="Arimo Bold"/>
                <a:ea typeface="Arimo Bold"/>
                <a:cs typeface="Arimo Bold"/>
                <a:sym typeface="Arimo Bold"/>
              </a:rPr>
              <a:t>1. Why</a:t>
            </a:r>
            <a:r>
              <a:rPr lang="en-US" b="true" sz="5027">
                <a:solidFill>
                  <a:srgbClr val="316879"/>
                </a:solidFill>
                <a:latin typeface="Arimo Bold"/>
                <a:ea typeface="Arimo Bold"/>
                <a:cs typeface="Arimo Bold"/>
                <a:sym typeface="Arimo Bold"/>
              </a:rPr>
              <a:t> did the people want to build the tower?</a:t>
            </a:r>
          </a:p>
          <a:p>
            <a:pPr algn="l">
              <a:lnSpc>
                <a:spcPts val="7038"/>
              </a:lnSpc>
            </a:pPr>
          </a:p>
          <a:p>
            <a:pPr algn="l">
              <a:lnSpc>
                <a:spcPts val="7038"/>
              </a:lnSpc>
            </a:pPr>
            <a:r>
              <a:rPr lang="en-US" b="true" sz="5027">
                <a:solidFill>
                  <a:srgbClr val="316879"/>
                </a:solidFill>
                <a:latin typeface="Arimo Bold"/>
                <a:ea typeface="Arimo Bold"/>
                <a:cs typeface="Arimo Bold"/>
                <a:sym typeface="Arimo Bold"/>
              </a:rPr>
              <a:t>2. What did Father God do to stop them?</a:t>
            </a:r>
          </a:p>
          <a:p>
            <a:pPr algn="l">
              <a:lnSpc>
                <a:spcPts val="7038"/>
              </a:lnSpc>
            </a:pPr>
          </a:p>
          <a:p>
            <a:pPr algn="l">
              <a:lnSpc>
                <a:spcPts val="7038"/>
              </a:lnSpc>
            </a:pPr>
            <a:r>
              <a:rPr lang="en-US" b="true" sz="5027">
                <a:solidFill>
                  <a:srgbClr val="316879"/>
                </a:solidFill>
                <a:latin typeface="Arimo Bold"/>
                <a:ea typeface="Arimo Bold"/>
                <a:cs typeface="Arimo Bold"/>
                <a:sym typeface="Arimo Bold"/>
              </a:rPr>
              <a:t>3. What can we learn about putting Father God first in everything we do?</a:t>
            </a:r>
          </a:p>
        </p:txBody>
      </p:sp>
      <p:sp>
        <p:nvSpPr>
          <p:cNvPr name="TextBox 5" id="5"/>
          <p:cNvSpPr txBox="true"/>
          <p:nvPr/>
        </p:nvSpPr>
        <p:spPr>
          <a:xfrm rot="0">
            <a:off x="2998904" y="915276"/>
            <a:ext cx="12290192" cy="1791617"/>
          </a:xfrm>
          <a:prstGeom prst="rect">
            <a:avLst/>
          </a:prstGeom>
        </p:spPr>
        <p:txBody>
          <a:bodyPr anchor="t" rtlCol="false" tIns="0" lIns="0" bIns="0" rIns="0">
            <a:spAutoFit/>
          </a:bodyPr>
          <a:lstStyle/>
          <a:p>
            <a:pPr algn="ctr">
              <a:lnSpc>
                <a:spcPts val="14496"/>
              </a:lnSpc>
            </a:pPr>
            <a:r>
              <a:rPr lang="en-US" sz="10354">
                <a:solidFill>
                  <a:srgbClr val="316879"/>
                </a:solidFill>
                <a:latin typeface="Bobby Jones"/>
                <a:ea typeface="Bobby Jones"/>
                <a:cs typeface="Bobby Jones"/>
                <a:sym typeface="Bobby Jones"/>
              </a:rPr>
              <a:t>discussion Questions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FF9"/>
        </a:solidFill>
      </p:bgPr>
    </p:bg>
    <p:spTree>
      <p:nvGrpSpPr>
        <p:cNvPr id="1" name=""/>
        <p:cNvGrpSpPr/>
        <p:nvPr/>
      </p:nvGrpSpPr>
      <p:grpSpPr>
        <a:xfrm>
          <a:off x="0" y="0"/>
          <a:ext cx="0" cy="0"/>
          <a:chOff x="0" y="0"/>
          <a:chExt cx="0" cy="0"/>
        </a:xfrm>
      </p:grpSpPr>
      <p:sp>
        <p:nvSpPr>
          <p:cNvPr name="Freeform 2" id="2"/>
          <p:cNvSpPr/>
          <p:nvPr/>
        </p:nvSpPr>
        <p:spPr>
          <a:xfrm flipH="false" flipV="false" rot="0">
            <a:off x="-734747" y="-528949"/>
            <a:ext cx="19757493" cy="7384363"/>
          </a:xfrm>
          <a:custGeom>
            <a:avLst/>
            <a:gdLst/>
            <a:ahLst/>
            <a:cxnLst/>
            <a:rect r="r" b="b" t="t" l="l"/>
            <a:pathLst>
              <a:path h="7384363" w="19757493">
                <a:moveTo>
                  <a:pt x="0" y="0"/>
                </a:moveTo>
                <a:lnTo>
                  <a:pt x="19757494" y="0"/>
                </a:lnTo>
                <a:lnTo>
                  <a:pt x="19757494" y="7384364"/>
                </a:lnTo>
                <a:lnTo>
                  <a:pt x="0" y="7384364"/>
                </a:lnTo>
                <a:lnTo>
                  <a:pt x="0" y="0"/>
                </a:lnTo>
                <a:close/>
              </a:path>
            </a:pathLst>
          </a:custGeom>
          <a:blipFill>
            <a:blip r:embed="rId2"/>
            <a:stretch>
              <a:fillRect l="0" t="0" r="0" b="0"/>
            </a:stretch>
          </a:blipFill>
        </p:spPr>
      </p:sp>
      <p:sp>
        <p:nvSpPr>
          <p:cNvPr name="TextBox 3" id="3"/>
          <p:cNvSpPr txBox="true"/>
          <p:nvPr/>
        </p:nvSpPr>
        <p:spPr>
          <a:xfrm rot="0">
            <a:off x="6726210" y="173878"/>
            <a:ext cx="4835580" cy="2092297"/>
          </a:xfrm>
          <a:prstGeom prst="rect">
            <a:avLst/>
          </a:prstGeom>
        </p:spPr>
        <p:txBody>
          <a:bodyPr anchor="t" rtlCol="false" tIns="0" lIns="0" bIns="0" rIns="0">
            <a:spAutoFit/>
          </a:bodyPr>
          <a:lstStyle/>
          <a:p>
            <a:pPr algn="ctr">
              <a:lnSpc>
                <a:spcPts val="16916"/>
              </a:lnSpc>
            </a:pPr>
            <a:r>
              <a:rPr lang="en-US" sz="12083">
                <a:solidFill>
                  <a:srgbClr val="316879"/>
                </a:solidFill>
                <a:latin typeface="Bobby Jones"/>
                <a:ea typeface="Bobby Jones"/>
                <a:cs typeface="Bobby Jones"/>
                <a:sym typeface="Bobby Jones"/>
              </a:rPr>
              <a:t>Prayer</a:t>
            </a:r>
          </a:p>
        </p:txBody>
      </p:sp>
      <p:sp>
        <p:nvSpPr>
          <p:cNvPr name="TextBox 4" id="4"/>
          <p:cNvSpPr txBox="true"/>
          <p:nvPr/>
        </p:nvSpPr>
        <p:spPr>
          <a:xfrm rot="0">
            <a:off x="4209269" y="2738253"/>
            <a:ext cx="9869462" cy="6520047"/>
          </a:xfrm>
          <a:prstGeom prst="rect">
            <a:avLst/>
          </a:prstGeom>
        </p:spPr>
        <p:txBody>
          <a:bodyPr anchor="t" rtlCol="false" tIns="0" lIns="0" bIns="0" rIns="0">
            <a:spAutoFit/>
          </a:bodyPr>
          <a:lstStyle/>
          <a:p>
            <a:pPr algn="ctr">
              <a:lnSpc>
                <a:spcPts val="5752"/>
              </a:lnSpc>
            </a:pPr>
            <a:r>
              <a:rPr lang="en-US" b="true" sz="4109">
                <a:solidFill>
                  <a:srgbClr val="000000"/>
                </a:solidFill>
                <a:latin typeface="Calmius Sans Low Bold"/>
                <a:ea typeface="Calmius Sans Low Bold"/>
                <a:cs typeface="Calmius Sans Low Bold"/>
                <a:sym typeface="Calmius Sans Low Bold"/>
              </a:rPr>
              <a:t>Dear Father G</a:t>
            </a:r>
            <a:r>
              <a:rPr lang="en-US" b="true" sz="4109">
                <a:solidFill>
                  <a:srgbClr val="000000"/>
                </a:solidFill>
                <a:latin typeface="Calmius Sans Low Bold"/>
                <a:ea typeface="Calmius Sans Low Bold"/>
                <a:cs typeface="Calmius Sans Low Bold"/>
                <a:sym typeface="Calmius Sans Low Bold"/>
              </a:rPr>
              <a:t>od, help me to remember that life is not about being famous or proud, but about loving You and others. I don’t want to build things without You in my heart. Teach me to be humble and to work with others in love and kindness. Guide my steps so I always follow Your plan. Amen.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9"/>
        </a:solidFill>
      </p:bgPr>
    </p:bg>
    <p:spTree>
      <p:nvGrpSpPr>
        <p:cNvPr id="1" name=""/>
        <p:cNvGrpSpPr/>
        <p:nvPr/>
      </p:nvGrpSpPr>
      <p:grpSpPr>
        <a:xfrm>
          <a:off x="0" y="0"/>
          <a:ext cx="0" cy="0"/>
          <a:chOff x="0" y="0"/>
          <a:chExt cx="0" cy="0"/>
        </a:xfrm>
      </p:grpSpPr>
      <p:sp>
        <p:nvSpPr>
          <p:cNvPr name="Freeform 2" id="2"/>
          <p:cNvSpPr/>
          <p:nvPr/>
        </p:nvSpPr>
        <p:spPr>
          <a:xfrm flipH="false" flipV="false" rot="0">
            <a:off x="-734747" y="-528949"/>
            <a:ext cx="19757493" cy="7384363"/>
          </a:xfrm>
          <a:custGeom>
            <a:avLst/>
            <a:gdLst/>
            <a:ahLst/>
            <a:cxnLst/>
            <a:rect r="r" b="b" t="t" l="l"/>
            <a:pathLst>
              <a:path h="7384363" w="19757493">
                <a:moveTo>
                  <a:pt x="0" y="0"/>
                </a:moveTo>
                <a:lnTo>
                  <a:pt x="19757494" y="0"/>
                </a:lnTo>
                <a:lnTo>
                  <a:pt x="19757494" y="7384364"/>
                </a:lnTo>
                <a:lnTo>
                  <a:pt x="0" y="7384364"/>
                </a:lnTo>
                <a:lnTo>
                  <a:pt x="0" y="0"/>
                </a:lnTo>
                <a:close/>
              </a:path>
            </a:pathLst>
          </a:custGeom>
          <a:blipFill>
            <a:blip r:embed="rId2"/>
            <a:stretch>
              <a:fillRect l="0" t="0" r="0" b="0"/>
            </a:stretch>
          </a:blipFill>
        </p:spPr>
      </p:sp>
      <p:sp>
        <p:nvSpPr>
          <p:cNvPr name="TextBox 3" id="3"/>
          <p:cNvSpPr txBox="true"/>
          <p:nvPr/>
        </p:nvSpPr>
        <p:spPr>
          <a:xfrm rot="0">
            <a:off x="4619412" y="819150"/>
            <a:ext cx="9049177" cy="1727201"/>
          </a:xfrm>
          <a:prstGeom prst="rect">
            <a:avLst/>
          </a:prstGeom>
        </p:spPr>
        <p:txBody>
          <a:bodyPr anchor="t" rtlCol="false" tIns="0" lIns="0" bIns="0" rIns="0">
            <a:spAutoFit/>
          </a:bodyPr>
          <a:lstStyle/>
          <a:p>
            <a:pPr algn="ctr">
              <a:lnSpc>
                <a:spcPts val="13999"/>
              </a:lnSpc>
            </a:pPr>
            <a:r>
              <a:rPr lang="en-US" sz="9999">
                <a:solidFill>
                  <a:srgbClr val="316879"/>
                </a:solidFill>
                <a:latin typeface="Bobby Jones"/>
                <a:ea typeface="Bobby Jones"/>
                <a:cs typeface="Bobby Jones"/>
                <a:sym typeface="Bobby Jones"/>
              </a:rPr>
              <a:t>focus scripture</a:t>
            </a:r>
          </a:p>
        </p:txBody>
      </p:sp>
      <p:sp>
        <p:nvSpPr>
          <p:cNvPr name="TextBox 4" id="4"/>
          <p:cNvSpPr txBox="true"/>
          <p:nvPr/>
        </p:nvSpPr>
        <p:spPr>
          <a:xfrm rot="0">
            <a:off x="2968218" y="2754959"/>
            <a:ext cx="13572028" cy="6311352"/>
          </a:xfrm>
          <a:prstGeom prst="rect">
            <a:avLst/>
          </a:prstGeom>
        </p:spPr>
        <p:txBody>
          <a:bodyPr anchor="t" rtlCol="false" tIns="0" lIns="0" bIns="0" rIns="0">
            <a:spAutoFit/>
          </a:bodyPr>
          <a:lstStyle/>
          <a:p>
            <a:pPr algn="ctr">
              <a:lnSpc>
                <a:spcPts val="12430"/>
              </a:lnSpc>
            </a:pPr>
            <a:r>
              <a:rPr lang="en-US" sz="8878" b="true">
                <a:solidFill>
                  <a:srgbClr val="316879"/>
                </a:solidFill>
                <a:latin typeface="Calmius Sans Low Bold"/>
                <a:ea typeface="Calmius Sans Low Bold"/>
                <a:cs typeface="Calmius Sans Low Bold"/>
                <a:sym typeface="Calmius Sans Low Bold"/>
              </a:rPr>
              <a:t>“The Lord scattered them over the face of the whole earth.” – Genesis 11:9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028" y="0"/>
            <a:ext cx="19009659" cy="4494867"/>
          </a:xfrm>
          <a:custGeom>
            <a:avLst/>
            <a:gdLst/>
            <a:ahLst/>
            <a:cxnLst/>
            <a:rect r="r" b="b" t="t" l="l"/>
            <a:pathLst>
              <a:path h="4494867" w="19009659">
                <a:moveTo>
                  <a:pt x="0" y="0"/>
                </a:moveTo>
                <a:lnTo>
                  <a:pt x="19009659" y="0"/>
                </a:lnTo>
                <a:lnTo>
                  <a:pt x="19009659" y="4494867"/>
                </a:lnTo>
                <a:lnTo>
                  <a:pt x="0" y="4494867"/>
                </a:lnTo>
                <a:lnTo>
                  <a:pt x="0" y="0"/>
                </a:lnTo>
                <a:close/>
              </a:path>
            </a:pathLst>
          </a:custGeom>
          <a:blipFill>
            <a:blip r:embed="rId2"/>
            <a:stretch>
              <a:fillRect l="0" t="-14004" r="0" b="-44061"/>
            </a:stretch>
          </a:blipFill>
        </p:spPr>
      </p:sp>
      <p:sp>
        <p:nvSpPr>
          <p:cNvPr name="TextBox 3" id="3"/>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sp>
        <p:nvSpPr>
          <p:cNvPr name="TextBox 4" id="4"/>
          <p:cNvSpPr txBox="true"/>
          <p:nvPr/>
        </p:nvSpPr>
        <p:spPr>
          <a:xfrm rot="0">
            <a:off x="1134987" y="1379651"/>
            <a:ext cx="16018025" cy="7394348"/>
          </a:xfrm>
          <a:prstGeom prst="rect">
            <a:avLst/>
          </a:prstGeom>
        </p:spPr>
        <p:txBody>
          <a:bodyPr anchor="t" rtlCol="false" tIns="0" lIns="0" bIns="0" rIns="0">
            <a:spAutoFit/>
          </a:bodyPr>
          <a:lstStyle/>
          <a:p>
            <a:pPr algn="ctr">
              <a:lnSpc>
                <a:spcPts val="8360"/>
              </a:lnSpc>
              <a:spcBef>
                <a:spcPct val="0"/>
              </a:spcBef>
            </a:pPr>
            <a:r>
              <a:rPr lang="en-US" b="true" sz="5971">
                <a:solidFill>
                  <a:srgbClr val="316879"/>
                </a:solidFill>
                <a:latin typeface="Arimo Bold"/>
                <a:ea typeface="Arimo Bold"/>
                <a:cs typeface="Arimo Bold"/>
                <a:sym typeface="Arimo Bold"/>
              </a:rPr>
              <a:t>Aft</a:t>
            </a:r>
            <a:r>
              <a:rPr lang="en-US" b="true" sz="5971">
                <a:solidFill>
                  <a:srgbClr val="316879"/>
                </a:solidFill>
                <a:latin typeface="Arimo Bold"/>
                <a:ea typeface="Arimo Bold"/>
                <a:cs typeface="Arimo Bold"/>
                <a:sym typeface="Arimo Bold"/>
              </a:rPr>
              <a:t>er Noah’s family started over, many new people were born. The world grew and people began to settle in a place called Babylonia. They all spoke the same language and worked together to build a great city. But something went wrong with their hearts.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028" y="0"/>
            <a:ext cx="19009659" cy="4494867"/>
          </a:xfrm>
          <a:custGeom>
            <a:avLst/>
            <a:gdLst/>
            <a:ahLst/>
            <a:cxnLst/>
            <a:rect r="r" b="b" t="t" l="l"/>
            <a:pathLst>
              <a:path h="4494867" w="19009659">
                <a:moveTo>
                  <a:pt x="0" y="0"/>
                </a:moveTo>
                <a:lnTo>
                  <a:pt x="19009659" y="0"/>
                </a:lnTo>
                <a:lnTo>
                  <a:pt x="19009659" y="4494867"/>
                </a:lnTo>
                <a:lnTo>
                  <a:pt x="0" y="4494867"/>
                </a:lnTo>
                <a:lnTo>
                  <a:pt x="0" y="0"/>
                </a:lnTo>
                <a:close/>
              </a:path>
            </a:pathLst>
          </a:custGeom>
          <a:blipFill>
            <a:blip r:embed="rId2"/>
            <a:stretch>
              <a:fillRect l="0" t="-14004" r="0" b="-44061"/>
            </a:stretch>
          </a:blipFill>
        </p:spPr>
      </p:sp>
      <p:sp>
        <p:nvSpPr>
          <p:cNvPr name="TextBox 3" id="3"/>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sp>
        <p:nvSpPr>
          <p:cNvPr name="TextBox 4" id="4"/>
          <p:cNvSpPr txBox="true"/>
          <p:nvPr/>
        </p:nvSpPr>
        <p:spPr>
          <a:xfrm rot="0">
            <a:off x="516521" y="885825"/>
            <a:ext cx="11698460" cy="8801782"/>
          </a:xfrm>
          <a:prstGeom prst="rect">
            <a:avLst/>
          </a:prstGeom>
        </p:spPr>
        <p:txBody>
          <a:bodyPr anchor="t" rtlCol="false" tIns="0" lIns="0" bIns="0" rIns="0">
            <a:spAutoFit/>
          </a:bodyPr>
          <a:lstStyle/>
          <a:p>
            <a:pPr algn="ctr">
              <a:lnSpc>
                <a:spcPts val="7718"/>
              </a:lnSpc>
              <a:spcBef>
                <a:spcPct val="0"/>
              </a:spcBef>
            </a:pPr>
            <a:r>
              <a:rPr lang="en-US" b="true" sz="5513">
                <a:solidFill>
                  <a:srgbClr val="316879"/>
                </a:solidFill>
                <a:latin typeface="Arimo Bold"/>
                <a:ea typeface="Arimo Bold"/>
                <a:cs typeface="Arimo Bold"/>
                <a:sym typeface="Arimo Bold"/>
              </a:rPr>
              <a:t>T</a:t>
            </a:r>
            <a:r>
              <a:rPr lang="en-US" b="true" sz="5513">
                <a:solidFill>
                  <a:srgbClr val="316879"/>
                </a:solidFill>
                <a:latin typeface="Arimo Bold"/>
                <a:ea typeface="Arimo Bold"/>
                <a:cs typeface="Arimo Bold"/>
                <a:sym typeface="Arimo Bold"/>
              </a:rPr>
              <a:t>he people decided to build a tower that reached all the way to heaven. Not because they wanted to honor Father God, but because they wanted to show off how great they were. They said, “Let’s make a name for ourselves!” They were filled with pride and forgot all about Father God.</a:t>
            </a:r>
          </a:p>
        </p:txBody>
      </p:sp>
      <p:sp>
        <p:nvSpPr>
          <p:cNvPr name="Freeform 5" id="5"/>
          <p:cNvSpPr/>
          <p:nvPr/>
        </p:nvSpPr>
        <p:spPr>
          <a:xfrm flipH="false" flipV="false" rot="0">
            <a:off x="12219744" y="0"/>
            <a:ext cx="5924543" cy="10287000"/>
          </a:xfrm>
          <a:custGeom>
            <a:avLst/>
            <a:gdLst/>
            <a:ahLst/>
            <a:cxnLst/>
            <a:rect r="r" b="b" t="t" l="l"/>
            <a:pathLst>
              <a:path h="10287000" w="5924543">
                <a:moveTo>
                  <a:pt x="0" y="0"/>
                </a:moveTo>
                <a:lnTo>
                  <a:pt x="5924543" y="0"/>
                </a:lnTo>
                <a:lnTo>
                  <a:pt x="5924543" y="10287000"/>
                </a:lnTo>
                <a:lnTo>
                  <a:pt x="0" y="10287000"/>
                </a:lnTo>
                <a:lnTo>
                  <a:pt x="0" y="0"/>
                </a:lnTo>
                <a:close/>
              </a:path>
            </a:pathLst>
          </a:custGeom>
          <a:blipFill>
            <a:blip r:embed="rId3"/>
            <a:stretch>
              <a:fillRect l="-36816" t="0" r="-36816"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028" y="0"/>
            <a:ext cx="19009659" cy="4494867"/>
          </a:xfrm>
          <a:custGeom>
            <a:avLst/>
            <a:gdLst/>
            <a:ahLst/>
            <a:cxnLst/>
            <a:rect r="r" b="b" t="t" l="l"/>
            <a:pathLst>
              <a:path h="4494867" w="19009659">
                <a:moveTo>
                  <a:pt x="0" y="0"/>
                </a:moveTo>
                <a:lnTo>
                  <a:pt x="19009659" y="0"/>
                </a:lnTo>
                <a:lnTo>
                  <a:pt x="19009659" y="4494867"/>
                </a:lnTo>
                <a:lnTo>
                  <a:pt x="0" y="4494867"/>
                </a:lnTo>
                <a:lnTo>
                  <a:pt x="0" y="0"/>
                </a:lnTo>
                <a:close/>
              </a:path>
            </a:pathLst>
          </a:custGeom>
          <a:blipFill>
            <a:blip r:embed="rId2"/>
            <a:stretch>
              <a:fillRect l="0" t="-14004" r="0" b="-44061"/>
            </a:stretch>
          </a:blipFill>
        </p:spPr>
      </p:sp>
      <p:sp>
        <p:nvSpPr>
          <p:cNvPr name="TextBox 3" id="3"/>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sp>
        <p:nvSpPr>
          <p:cNvPr name="TextBox 4" id="4"/>
          <p:cNvSpPr txBox="true"/>
          <p:nvPr/>
        </p:nvSpPr>
        <p:spPr>
          <a:xfrm rot="0">
            <a:off x="310940" y="1645145"/>
            <a:ext cx="11908803" cy="7765289"/>
          </a:xfrm>
          <a:prstGeom prst="rect">
            <a:avLst/>
          </a:prstGeom>
        </p:spPr>
        <p:txBody>
          <a:bodyPr anchor="t" rtlCol="false" tIns="0" lIns="0" bIns="0" rIns="0">
            <a:spAutoFit/>
          </a:bodyPr>
          <a:lstStyle/>
          <a:p>
            <a:pPr algn="ctr">
              <a:lnSpc>
                <a:spcPts val="8776"/>
              </a:lnSpc>
              <a:spcBef>
                <a:spcPct val="0"/>
              </a:spcBef>
            </a:pPr>
            <a:r>
              <a:rPr lang="en-US" b="true" sz="6268">
                <a:solidFill>
                  <a:srgbClr val="316879"/>
                </a:solidFill>
                <a:latin typeface="Arimo Bold"/>
                <a:ea typeface="Arimo Bold"/>
                <a:cs typeface="Arimo Bold"/>
                <a:sym typeface="Arimo Bold"/>
              </a:rPr>
              <a:t>Father God saw w</a:t>
            </a:r>
            <a:r>
              <a:rPr lang="en-US" b="true" sz="6268">
                <a:solidFill>
                  <a:srgbClr val="316879"/>
                </a:solidFill>
                <a:latin typeface="Arimo Bold"/>
                <a:ea typeface="Arimo Bold"/>
                <a:cs typeface="Arimo Bold"/>
                <a:sym typeface="Arimo Bold"/>
              </a:rPr>
              <a:t>hat they were doing. He knew that if they continued building without Him, it would lead to more sin and selfishness. So Father God did something amazing. He confused their language!</a:t>
            </a:r>
          </a:p>
        </p:txBody>
      </p:sp>
      <p:sp>
        <p:nvSpPr>
          <p:cNvPr name="Freeform 5" id="5"/>
          <p:cNvSpPr/>
          <p:nvPr/>
        </p:nvSpPr>
        <p:spPr>
          <a:xfrm flipH="false" flipV="false" rot="0">
            <a:off x="12219744" y="0"/>
            <a:ext cx="5924543" cy="10287000"/>
          </a:xfrm>
          <a:custGeom>
            <a:avLst/>
            <a:gdLst/>
            <a:ahLst/>
            <a:cxnLst/>
            <a:rect r="r" b="b" t="t" l="l"/>
            <a:pathLst>
              <a:path h="10287000" w="5924543">
                <a:moveTo>
                  <a:pt x="0" y="0"/>
                </a:moveTo>
                <a:lnTo>
                  <a:pt x="5924543" y="0"/>
                </a:lnTo>
                <a:lnTo>
                  <a:pt x="5924543" y="10287000"/>
                </a:lnTo>
                <a:lnTo>
                  <a:pt x="0" y="10287000"/>
                </a:lnTo>
                <a:lnTo>
                  <a:pt x="0" y="0"/>
                </a:lnTo>
                <a:close/>
              </a:path>
            </a:pathLst>
          </a:custGeom>
          <a:blipFill>
            <a:blip r:embed="rId3"/>
            <a:stretch>
              <a:fillRect l="-36816" t="0" r="-36816"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028" y="0"/>
            <a:ext cx="19009659" cy="4494867"/>
          </a:xfrm>
          <a:custGeom>
            <a:avLst/>
            <a:gdLst/>
            <a:ahLst/>
            <a:cxnLst/>
            <a:rect r="r" b="b" t="t" l="l"/>
            <a:pathLst>
              <a:path h="4494867" w="19009659">
                <a:moveTo>
                  <a:pt x="0" y="0"/>
                </a:moveTo>
                <a:lnTo>
                  <a:pt x="19009659" y="0"/>
                </a:lnTo>
                <a:lnTo>
                  <a:pt x="19009659" y="4494867"/>
                </a:lnTo>
                <a:lnTo>
                  <a:pt x="0" y="4494867"/>
                </a:lnTo>
                <a:lnTo>
                  <a:pt x="0" y="0"/>
                </a:lnTo>
                <a:close/>
              </a:path>
            </a:pathLst>
          </a:custGeom>
          <a:blipFill>
            <a:blip r:embed="rId2"/>
            <a:stretch>
              <a:fillRect l="0" t="-14004" r="0" b="-44061"/>
            </a:stretch>
          </a:blipFill>
        </p:spPr>
      </p:sp>
      <p:sp>
        <p:nvSpPr>
          <p:cNvPr name="TextBox 3" id="3"/>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sp>
        <p:nvSpPr>
          <p:cNvPr name="TextBox 4" id="4"/>
          <p:cNvSpPr txBox="true"/>
          <p:nvPr/>
        </p:nvSpPr>
        <p:spPr>
          <a:xfrm rot="0">
            <a:off x="527397" y="1041810"/>
            <a:ext cx="11676708" cy="8050979"/>
          </a:xfrm>
          <a:prstGeom prst="rect">
            <a:avLst/>
          </a:prstGeom>
        </p:spPr>
        <p:txBody>
          <a:bodyPr anchor="t" rtlCol="false" tIns="0" lIns="0" bIns="0" rIns="0">
            <a:spAutoFit/>
          </a:bodyPr>
          <a:lstStyle/>
          <a:p>
            <a:pPr algn="ctr">
              <a:lnSpc>
                <a:spcPts val="9094"/>
              </a:lnSpc>
              <a:spcBef>
                <a:spcPct val="0"/>
              </a:spcBef>
            </a:pPr>
            <a:r>
              <a:rPr lang="en-US" b="true" sz="6495">
                <a:solidFill>
                  <a:srgbClr val="316879"/>
                </a:solidFill>
                <a:latin typeface="Arimo Bold"/>
                <a:ea typeface="Arimo Bold"/>
                <a:cs typeface="Arimo Bold"/>
                <a:sym typeface="Arimo Bold"/>
              </a:rPr>
              <a:t>Suddenly, people couldn’t understand each other. Some spoke one language, others another. It was chaos! They had to stop building the tower and spread out all over the world.</a:t>
            </a:r>
          </a:p>
        </p:txBody>
      </p:sp>
      <p:sp>
        <p:nvSpPr>
          <p:cNvPr name="Freeform 5" id="5"/>
          <p:cNvSpPr/>
          <p:nvPr/>
        </p:nvSpPr>
        <p:spPr>
          <a:xfrm flipH="false" flipV="false" rot="0">
            <a:off x="12363457" y="0"/>
            <a:ext cx="5924543" cy="10287000"/>
          </a:xfrm>
          <a:custGeom>
            <a:avLst/>
            <a:gdLst/>
            <a:ahLst/>
            <a:cxnLst/>
            <a:rect r="r" b="b" t="t" l="l"/>
            <a:pathLst>
              <a:path h="10287000" w="5924543">
                <a:moveTo>
                  <a:pt x="0" y="0"/>
                </a:moveTo>
                <a:lnTo>
                  <a:pt x="5924543" y="0"/>
                </a:lnTo>
                <a:lnTo>
                  <a:pt x="5924543" y="10287000"/>
                </a:lnTo>
                <a:lnTo>
                  <a:pt x="0" y="10287000"/>
                </a:lnTo>
                <a:lnTo>
                  <a:pt x="0" y="0"/>
                </a:lnTo>
                <a:close/>
              </a:path>
            </a:pathLst>
          </a:custGeom>
          <a:blipFill>
            <a:blip r:embed="rId3"/>
            <a:stretch>
              <a:fillRect l="-127596" t="0" r="-32772"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028" y="0"/>
            <a:ext cx="19009659" cy="4494867"/>
          </a:xfrm>
          <a:custGeom>
            <a:avLst/>
            <a:gdLst/>
            <a:ahLst/>
            <a:cxnLst/>
            <a:rect r="r" b="b" t="t" l="l"/>
            <a:pathLst>
              <a:path h="4494867" w="19009659">
                <a:moveTo>
                  <a:pt x="0" y="0"/>
                </a:moveTo>
                <a:lnTo>
                  <a:pt x="19009659" y="0"/>
                </a:lnTo>
                <a:lnTo>
                  <a:pt x="19009659" y="4494867"/>
                </a:lnTo>
                <a:lnTo>
                  <a:pt x="0" y="4494867"/>
                </a:lnTo>
                <a:lnTo>
                  <a:pt x="0" y="0"/>
                </a:lnTo>
                <a:close/>
              </a:path>
            </a:pathLst>
          </a:custGeom>
          <a:blipFill>
            <a:blip r:embed="rId2"/>
            <a:stretch>
              <a:fillRect l="0" t="-14004" r="0" b="-44061"/>
            </a:stretch>
          </a:blipFill>
        </p:spPr>
      </p:sp>
      <p:sp>
        <p:nvSpPr>
          <p:cNvPr name="TextBox 3" id="3"/>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sp>
        <p:nvSpPr>
          <p:cNvPr name="TextBox 4" id="4"/>
          <p:cNvSpPr txBox="true"/>
          <p:nvPr/>
        </p:nvSpPr>
        <p:spPr>
          <a:xfrm rot="0">
            <a:off x="857540" y="791053"/>
            <a:ext cx="15857364" cy="7712525"/>
          </a:xfrm>
          <a:prstGeom prst="rect">
            <a:avLst/>
          </a:prstGeom>
        </p:spPr>
        <p:txBody>
          <a:bodyPr anchor="t" rtlCol="false" tIns="0" lIns="0" bIns="0" rIns="0">
            <a:spAutoFit/>
          </a:bodyPr>
          <a:lstStyle/>
          <a:p>
            <a:pPr algn="ctr">
              <a:lnSpc>
                <a:spcPts val="10165"/>
              </a:lnSpc>
              <a:spcBef>
                <a:spcPct val="0"/>
              </a:spcBef>
            </a:pPr>
            <a:r>
              <a:rPr lang="en-US" b="true" sz="7260">
                <a:solidFill>
                  <a:srgbClr val="316879"/>
                </a:solidFill>
                <a:latin typeface="Arimo Bold"/>
                <a:ea typeface="Arimo Bold"/>
                <a:cs typeface="Arimo Bold"/>
                <a:sym typeface="Arimo Bold"/>
              </a:rPr>
              <a:t>This stor</a:t>
            </a:r>
            <a:r>
              <a:rPr lang="en-US" b="true" sz="7260">
                <a:solidFill>
                  <a:srgbClr val="316879"/>
                </a:solidFill>
                <a:latin typeface="Arimo Bold"/>
                <a:ea typeface="Arimo Bold"/>
                <a:cs typeface="Arimo Bold"/>
                <a:sym typeface="Arimo Bold"/>
              </a:rPr>
              <a:t>y teaches us that when we try to live without Father God or try to make ourselves the center, things fall apart. But when we put Father God first, He helps us build lives that are strong and full of love.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028" y="0"/>
            <a:ext cx="19009659" cy="4494867"/>
          </a:xfrm>
          <a:custGeom>
            <a:avLst/>
            <a:gdLst/>
            <a:ahLst/>
            <a:cxnLst/>
            <a:rect r="r" b="b" t="t" l="l"/>
            <a:pathLst>
              <a:path h="4494867" w="19009659">
                <a:moveTo>
                  <a:pt x="0" y="0"/>
                </a:moveTo>
                <a:lnTo>
                  <a:pt x="19009659" y="0"/>
                </a:lnTo>
                <a:lnTo>
                  <a:pt x="19009659" y="4494867"/>
                </a:lnTo>
                <a:lnTo>
                  <a:pt x="0" y="4494867"/>
                </a:lnTo>
                <a:lnTo>
                  <a:pt x="0" y="0"/>
                </a:lnTo>
                <a:close/>
              </a:path>
            </a:pathLst>
          </a:custGeom>
          <a:blipFill>
            <a:blip r:embed="rId2"/>
            <a:stretch>
              <a:fillRect l="0" t="-14004" r="0" b="-44061"/>
            </a:stretch>
          </a:blipFill>
        </p:spPr>
      </p:sp>
      <p:sp>
        <p:nvSpPr>
          <p:cNvPr name="TextBox 3" id="3"/>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pic>
        <p:nvPicPr>
          <p:cNvPr name="Picture 4" id="4"/>
          <p:cNvPicPr>
            <a:picLocks noChangeAspect="true"/>
          </p:cNvPicPr>
          <p:nvPr>
            <a:videoFile r:link="rId4"/>
          </p:nvPr>
        </p:nvPicPr>
        <p:blipFill>
          <a:blip r:embed="rId3"/>
          <a:stretch>
            <a:fillRect/>
          </a:stretch>
        </p:blipFill>
        <p:spPr>
          <a:xfrm rot="0">
            <a:off x="1823085" y="1028700"/>
            <a:ext cx="14641830" cy="822960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028" y="0"/>
            <a:ext cx="19009659" cy="4494867"/>
          </a:xfrm>
          <a:custGeom>
            <a:avLst/>
            <a:gdLst/>
            <a:ahLst/>
            <a:cxnLst/>
            <a:rect r="r" b="b" t="t" l="l"/>
            <a:pathLst>
              <a:path h="4494867" w="19009659">
                <a:moveTo>
                  <a:pt x="0" y="0"/>
                </a:moveTo>
                <a:lnTo>
                  <a:pt x="19009659" y="0"/>
                </a:lnTo>
                <a:lnTo>
                  <a:pt x="19009659" y="4494867"/>
                </a:lnTo>
                <a:lnTo>
                  <a:pt x="0" y="4494867"/>
                </a:lnTo>
                <a:lnTo>
                  <a:pt x="0" y="0"/>
                </a:lnTo>
                <a:close/>
              </a:path>
            </a:pathLst>
          </a:custGeom>
          <a:blipFill>
            <a:blip r:embed="rId2"/>
            <a:stretch>
              <a:fillRect l="0" t="-14004" r="0" b="-44061"/>
            </a:stretch>
          </a:blipFill>
        </p:spPr>
      </p:sp>
      <p:sp>
        <p:nvSpPr>
          <p:cNvPr name="Freeform 3" id="3"/>
          <p:cNvSpPr/>
          <p:nvPr/>
        </p:nvSpPr>
        <p:spPr>
          <a:xfrm flipH="false" flipV="false" rot="0">
            <a:off x="5963436" y="4220490"/>
            <a:ext cx="6361128" cy="4796290"/>
          </a:xfrm>
          <a:custGeom>
            <a:avLst/>
            <a:gdLst/>
            <a:ahLst/>
            <a:cxnLst/>
            <a:rect r="r" b="b" t="t" l="l"/>
            <a:pathLst>
              <a:path h="4796290" w="6361128">
                <a:moveTo>
                  <a:pt x="0" y="0"/>
                </a:moveTo>
                <a:lnTo>
                  <a:pt x="6361128" y="0"/>
                </a:lnTo>
                <a:lnTo>
                  <a:pt x="6361128" y="4796291"/>
                </a:lnTo>
                <a:lnTo>
                  <a:pt x="0" y="4796291"/>
                </a:lnTo>
                <a:lnTo>
                  <a:pt x="0" y="0"/>
                </a:lnTo>
                <a:close/>
              </a:path>
            </a:pathLst>
          </a:custGeom>
          <a:blipFill>
            <a:blip r:embed="rId3"/>
            <a:stretch>
              <a:fillRect l="0" t="0" r="0" b="0"/>
            </a:stretch>
          </a:blipFill>
        </p:spPr>
      </p:sp>
      <p:sp>
        <p:nvSpPr>
          <p:cNvPr name="TextBox 4" id="4"/>
          <p:cNvSpPr txBox="true"/>
          <p:nvPr/>
        </p:nvSpPr>
        <p:spPr>
          <a:xfrm rot="0">
            <a:off x="6365751" y="4456767"/>
            <a:ext cx="9525" cy="217170"/>
          </a:xfrm>
          <a:prstGeom prst="rect">
            <a:avLst/>
          </a:prstGeom>
        </p:spPr>
        <p:txBody>
          <a:bodyPr anchor="t" rtlCol="false" tIns="0" lIns="0" bIns="0" rIns="0">
            <a:spAutoFit/>
          </a:bodyPr>
          <a:lstStyle/>
          <a:p>
            <a:pPr algn="l">
              <a:lnSpc>
                <a:spcPts val="1679"/>
              </a:lnSpc>
            </a:pPr>
          </a:p>
        </p:txBody>
      </p:sp>
      <p:sp>
        <p:nvSpPr>
          <p:cNvPr name="TextBox 5" id="5"/>
          <p:cNvSpPr txBox="true"/>
          <p:nvPr/>
        </p:nvSpPr>
        <p:spPr>
          <a:xfrm rot="0">
            <a:off x="228171" y="1244842"/>
            <a:ext cx="17831658" cy="2699423"/>
          </a:xfrm>
          <a:prstGeom prst="rect">
            <a:avLst/>
          </a:prstGeom>
        </p:spPr>
        <p:txBody>
          <a:bodyPr anchor="t" rtlCol="false" tIns="0" lIns="0" bIns="0" rIns="0">
            <a:spAutoFit/>
          </a:bodyPr>
          <a:lstStyle/>
          <a:p>
            <a:pPr algn="ctr">
              <a:lnSpc>
                <a:spcPts val="10752"/>
              </a:lnSpc>
            </a:pPr>
            <a:r>
              <a:rPr lang="en-US" sz="7680">
                <a:solidFill>
                  <a:srgbClr val="316879"/>
                </a:solidFill>
                <a:latin typeface="Bobby Jones"/>
                <a:ea typeface="Bobby Jones"/>
                <a:cs typeface="Bobby Jones"/>
                <a:sym typeface="Bobby Jones"/>
              </a:rPr>
              <a:t>use your imagination to draw several different parts of the story.</a:t>
            </a:r>
          </a:p>
        </p:txBody>
      </p:sp>
      <p:sp>
        <p:nvSpPr>
          <p:cNvPr name="TextBox 6" id="6"/>
          <p:cNvSpPr txBox="true"/>
          <p:nvPr/>
        </p:nvSpPr>
        <p:spPr>
          <a:xfrm rot="0">
            <a:off x="2543599" y="8940354"/>
            <a:ext cx="13200802" cy="1166257"/>
          </a:xfrm>
          <a:prstGeom prst="rect">
            <a:avLst/>
          </a:prstGeom>
        </p:spPr>
        <p:txBody>
          <a:bodyPr anchor="t" rtlCol="false" tIns="0" lIns="0" bIns="0" rIns="0">
            <a:spAutoFit/>
          </a:bodyPr>
          <a:lstStyle/>
          <a:p>
            <a:pPr algn="ctr">
              <a:lnSpc>
                <a:spcPts val="4636"/>
              </a:lnSpc>
              <a:spcBef>
                <a:spcPct val="0"/>
              </a:spcBef>
            </a:pPr>
            <a:r>
              <a:rPr lang="en-US" sz="3311">
                <a:solidFill>
                  <a:srgbClr val="000000"/>
                </a:solidFill>
                <a:latin typeface="Bobby Jones"/>
                <a:ea typeface="Bobby Jones"/>
                <a:cs typeface="Bobby Jones"/>
                <a:sym typeface="Bobby Jones"/>
              </a:rPr>
              <a:t>o the LORD dispersed them from there over the face of all the earth, and they left off building the city. (Genesis 11:8 ESV)</a:t>
            </a:r>
          </a:p>
        </p:txBody>
      </p:sp>
      <p:sp>
        <p:nvSpPr>
          <p:cNvPr name="TextBox 7" id="7"/>
          <p:cNvSpPr txBox="true"/>
          <p:nvPr/>
        </p:nvSpPr>
        <p:spPr>
          <a:xfrm rot="0">
            <a:off x="7516250" y="-171450"/>
            <a:ext cx="3255499" cy="1311744"/>
          </a:xfrm>
          <a:prstGeom prst="rect">
            <a:avLst/>
          </a:prstGeom>
        </p:spPr>
        <p:txBody>
          <a:bodyPr anchor="t" rtlCol="false" tIns="0" lIns="0" bIns="0" rIns="0">
            <a:spAutoFit/>
          </a:bodyPr>
          <a:lstStyle/>
          <a:p>
            <a:pPr algn="ctr">
              <a:lnSpc>
                <a:spcPts val="10511"/>
              </a:lnSpc>
            </a:pPr>
            <a:r>
              <a:rPr lang="en-US" sz="7508">
                <a:solidFill>
                  <a:srgbClr val="316879"/>
                </a:solidFill>
                <a:latin typeface="Bobby Jones"/>
                <a:ea typeface="Bobby Jones"/>
                <a:cs typeface="Bobby Jones"/>
                <a:sym typeface="Bobby Jones"/>
              </a:rPr>
              <a:t>activity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DAG9sbWfKuY</dc:identifier>
  <dcterms:modified xsi:type="dcterms:W3CDTF">2011-08-01T06:04:30Z</dcterms:modified>
  <cp:revision>1</cp:revision>
  <dc:title>Week 5 Preschool</dc:title>
</cp:coreProperties>
</file>