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Binate Bold" charset="1" panose="020C0803030508020204"/>
      <p:regular r:id="rId20"/>
    </p:embeddedFont>
    <p:embeddedFont>
      <p:font typeface="Lilita One" charset="1" panose="02000000000000000000"/>
      <p:regular r:id="rId21"/>
    </p:embeddedFont>
    <p:embeddedFont>
      <p:font typeface="Binate Bold Italics" charset="1" panose="020C080303050809020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7.png" Type="http://schemas.openxmlformats.org/officeDocument/2006/relationships/image"/><Relationship Id="rId3" Target="../media/image58.svg" Type="http://schemas.openxmlformats.org/officeDocument/2006/relationships/image"/><Relationship Id="rId4" Target="../media/image59.png" Type="http://schemas.openxmlformats.org/officeDocument/2006/relationships/image"/><Relationship Id="rId5" Target="../media/image60.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1.jpeg" Type="http://schemas.openxmlformats.org/officeDocument/2006/relationships/image"/><Relationship Id="rId11" Target="https://www.youtube.com/watch?v=gtdJ-v0oKG8" TargetMode="External" Type="http://schemas.openxmlformats.org/officeDocument/2006/relationships/video"/><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svg" Type="http://schemas.openxmlformats.org/officeDocument/2006/relationships/image"/><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12" Target="../media/image38.png" Type="http://schemas.openxmlformats.org/officeDocument/2006/relationships/image"/><Relationship Id="rId13" Target="../media/image39.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 Id="rId6" Target="../media/image44.png" Type="http://schemas.openxmlformats.org/officeDocument/2006/relationships/image"/><Relationship Id="rId7" Target="../media/image4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5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png" Type="http://schemas.openxmlformats.org/officeDocument/2006/relationships/image"/><Relationship Id="rId3" Target="../media/image52.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53.png" Type="http://schemas.openxmlformats.org/officeDocument/2006/relationships/image"/><Relationship Id="rId7" Target="../media/image5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sp>
        <p:nvSpPr>
          <p:cNvPr name="Freeform 2" id="2"/>
          <p:cNvSpPr/>
          <p:nvPr/>
        </p:nvSpPr>
        <p:spPr>
          <a:xfrm flipH="false" flipV="false" rot="6376996">
            <a:off x="16433967" y="7654210"/>
            <a:ext cx="3216220" cy="3208180"/>
          </a:xfrm>
          <a:custGeom>
            <a:avLst/>
            <a:gdLst/>
            <a:ahLst/>
            <a:cxnLst/>
            <a:rect r="r" b="b" t="t" l="l"/>
            <a:pathLst>
              <a:path h="3208180" w="3216220">
                <a:moveTo>
                  <a:pt x="0" y="0"/>
                </a:moveTo>
                <a:lnTo>
                  <a:pt x="3216220" y="0"/>
                </a:lnTo>
                <a:lnTo>
                  <a:pt x="3216220" y="3208180"/>
                </a:lnTo>
                <a:lnTo>
                  <a:pt x="0" y="32081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887622">
            <a:off x="15852257" y="-2672460"/>
            <a:ext cx="5204617" cy="5344921"/>
          </a:xfrm>
          <a:custGeom>
            <a:avLst/>
            <a:gdLst/>
            <a:ahLst/>
            <a:cxnLst/>
            <a:rect r="r" b="b" t="t" l="l"/>
            <a:pathLst>
              <a:path h="5344921" w="5204617">
                <a:moveTo>
                  <a:pt x="0" y="0"/>
                </a:moveTo>
                <a:lnTo>
                  <a:pt x="5204617" y="0"/>
                </a:lnTo>
                <a:lnTo>
                  <a:pt x="5204617" y="5344920"/>
                </a:lnTo>
                <a:lnTo>
                  <a:pt x="0" y="53449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415389" y="0"/>
            <a:ext cx="13457222" cy="2134264"/>
          </a:xfrm>
          <a:custGeom>
            <a:avLst/>
            <a:gdLst/>
            <a:ahLst/>
            <a:cxnLst/>
            <a:rect r="r" b="b" t="t" l="l"/>
            <a:pathLst>
              <a:path h="2134264" w="13457222">
                <a:moveTo>
                  <a:pt x="0" y="0"/>
                </a:moveTo>
                <a:lnTo>
                  <a:pt x="13457222" y="0"/>
                </a:lnTo>
                <a:lnTo>
                  <a:pt x="13457222" y="2134264"/>
                </a:lnTo>
                <a:lnTo>
                  <a:pt x="0" y="2134264"/>
                </a:lnTo>
                <a:lnTo>
                  <a:pt x="0" y="0"/>
                </a:lnTo>
                <a:close/>
              </a:path>
            </a:pathLst>
          </a:custGeom>
          <a:blipFill>
            <a:blip r:embed="rId6"/>
            <a:stretch>
              <a:fillRect l="0" t="-120044" r="0" b="-134630"/>
            </a:stretch>
          </a:blipFill>
        </p:spPr>
      </p:sp>
      <p:sp>
        <p:nvSpPr>
          <p:cNvPr name="Freeform 5" id="5"/>
          <p:cNvSpPr/>
          <p:nvPr/>
        </p:nvSpPr>
        <p:spPr>
          <a:xfrm flipH="false" flipV="false" rot="0">
            <a:off x="8163445" y="6068947"/>
            <a:ext cx="1961109" cy="2263907"/>
          </a:xfrm>
          <a:custGeom>
            <a:avLst/>
            <a:gdLst/>
            <a:ahLst/>
            <a:cxnLst/>
            <a:rect r="r" b="b" t="t" l="l"/>
            <a:pathLst>
              <a:path h="2263907" w="1961109">
                <a:moveTo>
                  <a:pt x="0" y="0"/>
                </a:moveTo>
                <a:lnTo>
                  <a:pt x="1961110" y="0"/>
                </a:lnTo>
                <a:lnTo>
                  <a:pt x="1961110" y="2263906"/>
                </a:lnTo>
                <a:lnTo>
                  <a:pt x="0" y="22639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5827609" y="4102641"/>
            <a:ext cx="6632783" cy="1040859"/>
          </a:xfrm>
          <a:prstGeom prst="rect">
            <a:avLst/>
          </a:prstGeom>
        </p:spPr>
        <p:txBody>
          <a:bodyPr anchor="t" rtlCol="false" tIns="0" lIns="0" bIns="0" rIns="0">
            <a:spAutoFit/>
          </a:bodyPr>
          <a:lstStyle/>
          <a:p>
            <a:pPr algn="l">
              <a:lnSpc>
                <a:spcPts val="8133"/>
              </a:lnSpc>
              <a:spcBef>
                <a:spcPct val="0"/>
              </a:spcBef>
            </a:pPr>
            <a:r>
              <a:rPr lang="en-US" b="true" sz="6893">
                <a:solidFill>
                  <a:srgbClr val="1C2011"/>
                </a:solidFill>
                <a:latin typeface="Binate Bold"/>
                <a:ea typeface="Binate Bold"/>
                <a:cs typeface="Binate Bold"/>
                <a:sym typeface="Binate Bold"/>
              </a:rPr>
              <a:t>What Is Faith?</a:t>
            </a:r>
          </a:p>
        </p:txBody>
      </p:sp>
      <p:sp>
        <p:nvSpPr>
          <p:cNvPr name="TextBox 7" id="7"/>
          <p:cNvSpPr txBox="true"/>
          <p:nvPr/>
        </p:nvSpPr>
        <p:spPr>
          <a:xfrm rot="0">
            <a:off x="906026" y="2601843"/>
            <a:ext cx="16475947" cy="1368078"/>
          </a:xfrm>
          <a:prstGeom prst="rect">
            <a:avLst/>
          </a:prstGeom>
        </p:spPr>
        <p:txBody>
          <a:bodyPr anchor="t" rtlCol="false" tIns="0" lIns="0" bIns="0" rIns="0">
            <a:spAutoFit/>
          </a:bodyPr>
          <a:lstStyle/>
          <a:p>
            <a:pPr algn="l">
              <a:lnSpc>
                <a:spcPts val="10305"/>
              </a:lnSpc>
            </a:pPr>
            <a:r>
              <a:rPr lang="en-US" sz="9815">
                <a:solidFill>
                  <a:srgbClr val="F15330"/>
                </a:solidFill>
                <a:latin typeface="Lilita One"/>
                <a:ea typeface="Lilita One"/>
                <a:cs typeface="Lilita One"/>
                <a:sym typeface="Lilita One"/>
              </a:rPr>
              <a:t>DEVELOPING A STRONG FAITH</a:t>
            </a:r>
          </a:p>
        </p:txBody>
      </p:sp>
      <p:sp>
        <p:nvSpPr>
          <p:cNvPr name="TextBox 8" id="8"/>
          <p:cNvSpPr txBox="true"/>
          <p:nvPr/>
        </p:nvSpPr>
        <p:spPr>
          <a:xfrm rot="0">
            <a:off x="8328986" y="9267825"/>
            <a:ext cx="1630027" cy="854386"/>
          </a:xfrm>
          <a:prstGeom prst="rect">
            <a:avLst/>
          </a:prstGeom>
        </p:spPr>
        <p:txBody>
          <a:bodyPr anchor="t" rtlCol="false" tIns="0" lIns="0" bIns="0" rIns="0">
            <a:spAutoFit/>
          </a:bodyPr>
          <a:lstStyle/>
          <a:p>
            <a:pPr algn="ctr">
              <a:lnSpc>
                <a:spcPts val="3397"/>
              </a:lnSpc>
            </a:pPr>
            <a:r>
              <a:rPr lang="en-US" b="true" sz="2878" spc="143">
                <a:solidFill>
                  <a:srgbClr val="1C2011"/>
                </a:solidFill>
                <a:latin typeface="Binate Bold"/>
                <a:ea typeface="Binate Bold"/>
                <a:cs typeface="Binate Bold"/>
                <a:sym typeface="Binate Bold"/>
              </a:rPr>
              <a:t>Unit 1 </a:t>
            </a:r>
          </a:p>
          <a:p>
            <a:pPr algn="ctr">
              <a:lnSpc>
                <a:spcPts val="3397"/>
              </a:lnSpc>
              <a:spcBef>
                <a:spcPct val="0"/>
              </a:spcBef>
            </a:pPr>
            <a:r>
              <a:rPr lang="en-US" b="true" sz="2878" spc="143">
                <a:solidFill>
                  <a:srgbClr val="1C2011"/>
                </a:solidFill>
                <a:latin typeface="Binate Bold"/>
                <a:ea typeface="Binate Bold"/>
                <a:cs typeface="Binate Bold"/>
                <a:sym typeface="Binate Bold"/>
              </a:rPr>
              <a:t>Week 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sp>
        <p:nvSpPr>
          <p:cNvPr name="TextBox 2" id="2"/>
          <p:cNvSpPr txBox="true"/>
          <p:nvPr/>
        </p:nvSpPr>
        <p:spPr>
          <a:xfrm rot="0">
            <a:off x="4680750" y="544193"/>
            <a:ext cx="9414734" cy="2537149"/>
          </a:xfrm>
          <a:prstGeom prst="rect">
            <a:avLst/>
          </a:prstGeom>
        </p:spPr>
        <p:txBody>
          <a:bodyPr anchor="t" rtlCol="false" tIns="0" lIns="0" bIns="0" rIns="0">
            <a:spAutoFit/>
          </a:bodyPr>
          <a:lstStyle/>
          <a:p>
            <a:pPr algn="ctr">
              <a:lnSpc>
                <a:spcPts val="9855"/>
              </a:lnSpc>
            </a:pPr>
            <a:r>
              <a:rPr lang="en-US" sz="9385">
                <a:solidFill>
                  <a:srgbClr val="1C2011"/>
                </a:solidFill>
                <a:latin typeface="Lilita One"/>
                <a:ea typeface="Lilita One"/>
                <a:cs typeface="Lilita One"/>
                <a:sym typeface="Lilita One"/>
              </a:rPr>
              <a:t>FAITH IN THE UNKNOWN</a:t>
            </a:r>
          </a:p>
        </p:txBody>
      </p:sp>
      <p:sp>
        <p:nvSpPr>
          <p:cNvPr name="TextBox 3" id="3"/>
          <p:cNvSpPr txBox="true"/>
          <p:nvPr/>
        </p:nvSpPr>
        <p:spPr>
          <a:xfrm rot="0">
            <a:off x="3496244" y="3613932"/>
            <a:ext cx="11295513" cy="917428"/>
          </a:xfrm>
          <a:prstGeom prst="rect">
            <a:avLst/>
          </a:prstGeom>
        </p:spPr>
        <p:txBody>
          <a:bodyPr anchor="t" rtlCol="false" tIns="0" lIns="0" bIns="0" rIns="0">
            <a:spAutoFit/>
          </a:bodyPr>
          <a:lstStyle/>
          <a:p>
            <a:pPr algn="ctr">
              <a:lnSpc>
                <a:spcPts val="3649"/>
              </a:lnSpc>
              <a:spcBef>
                <a:spcPct val="0"/>
              </a:spcBef>
            </a:pPr>
            <a:r>
              <a:rPr lang="en-US" b="true" sz="3092">
                <a:solidFill>
                  <a:srgbClr val="1C2011"/>
                </a:solidFill>
                <a:latin typeface="Binate Bold"/>
                <a:ea typeface="Binate Bold"/>
                <a:cs typeface="Binate Bold"/>
                <a:sym typeface="Binate Bold"/>
              </a:rPr>
              <a:t>Faith is not about having all the answers—it’s about trusting God every step of the way.</a:t>
            </a:r>
          </a:p>
        </p:txBody>
      </p:sp>
      <p:sp>
        <p:nvSpPr>
          <p:cNvPr name="TextBox 4" id="4"/>
          <p:cNvSpPr txBox="true"/>
          <p:nvPr/>
        </p:nvSpPr>
        <p:spPr>
          <a:xfrm rot="0">
            <a:off x="1792903" y="5191737"/>
            <a:ext cx="5504836" cy="437561"/>
          </a:xfrm>
          <a:prstGeom prst="rect">
            <a:avLst/>
          </a:prstGeom>
        </p:spPr>
        <p:txBody>
          <a:bodyPr anchor="t" rtlCol="false" tIns="0" lIns="0" bIns="0" rIns="0">
            <a:spAutoFit/>
          </a:bodyPr>
          <a:lstStyle/>
          <a:p>
            <a:pPr algn="l">
              <a:lnSpc>
                <a:spcPts val="3490"/>
              </a:lnSpc>
              <a:spcBef>
                <a:spcPct val="0"/>
              </a:spcBef>
            </a:pPr>
            <a:r>
              <a:rPr lang="en-US" b="true" sz="2958" i="true">
                <a:solidFill>
                  <a:srgbClr val="1C2011"/>
                </a:solidFill>
                <a:latin typeface="Binate Bold Italics"/>
                <a:ea typeface="Binate Bold Italics"/>
                <a:cs typeface="Binate Bold Italics"/>
                <a:sym typeface="Binate Bold Italics"/>
              </a:rPr>
              <a:t>Ways to Strengthen Your Faith:</a:t>
            </a:r>
          </a:p>
        </p:txBody>
      </p:sp>
      <p:sp>
        <p:nvSpPr>
          <p:cNvPr name="Freeform 5" id="5"/>
          <p:cNvSpPr/>
          <p:nvPr/>
        </p:nvSpPr>
        <p:spPr>
          <a:xfrm flipH="false" flipV="false" rot="-10800000">
            <a:off x="15386025" y="-46917"/>
            <a:ext cx="3204401" cy="4114800"/>
          </a:xfrm>
          <a:custGeom>
            <a:avLst/>
            <a:gdLst/>
            <a:ahLst/>
            <a:cxnLst/>
            <a:rect r="r" b="b" t="t" l="l"/>
            <a:pathLst>
              <a:path h="4114800" w="3204401">
                <a:moveTo>
                  <a:pt x="0" y="0"/>
                </a:moveTo>
                <a:lnTo>
                  <a:pt x="3204400" y="0"/>
                </a:lnTo>
                <a:lnTo>
                  <a:pt x="32044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10800000">
            <a:off x="-299159" y="-46917"/>
            <a:ext cx="3204401" cy="4114800"/>
          </a:xfrm>
          <a:custGeom>
            <a:avLst/>
            <a:gdLst/>
            <a:ahLst/>
            <a:cxnLst/>
            <a:rect r="r" b="b" t="t" l="l"/>
            <a:pathLst>
              <a:path h="4114800" w="3204401">
                <a:moveTo>
                  <a:pt x="3204401" y="0"/>
                </a:moveTo>
                <a:lnTo>
                  <a:pt x="0" y="0"/>
                </a:lnTo>
                <a:lnTo>
                  <a:pt x="0" y="4114800"/>
                </a:lnTo>
                <a:lnTo>
                  <a:pt x="3204401" y="4114800"/>
                </a:lnTo>
                <a:lnTo>
                  <a:pt x="320440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506183" y="5966481"/>
            <a:ext cx="7393700" cy="1454914"/>
            <a:chOff x="0" y="0"/>
            <a:chExt cx="1789157" cy="352066"/>
          </a:xfrm>
        </p:grpSpPr>
        <p:sp>
          <p:nvSpPr>
            <p:cNvPr name="Freeform 8" id="8"/>
            <p:cNvSpPr/>
            <p:nvPr/>
          </p:nvSpPr>
          <p:spPr>
            <a:xfrm flipH="false" flipV="false" rot="0">
              <a:off x="0" y="0"/>
              <a:ext cx="1789157" cy="352066"/>
            </a:xfrm>
            <a:custGeom>
              <a:avLst/>
              <a:gdLst/>
              <a:ahLst/>
              <a:cxnLst/>
              <a:rect r="r" b="b" t="t" l="l"/>
              <a:pathLst>
                <a:path h="352066" w="1789157">
                  <a:moveTo>
                    <a:pt x="53402" y="0"/>
                  </a:moveTo>
                  <a:lnTo>
                    <a:pt x="1735755" y="0"/>
                  </a:lnTo>
                  <a:cubicBezTo>
                    <a:pt x="1749918" y="0"/>
                    <a:pt x="1763501" y="5626"/>
                    <a:pt x="1773516" y="15641"/>
                  </a:cubicBezTo>
                  <a:cubicBezTo>
                    <a:pt x="1783530" y="25656"/>
                    <a:pt x="1789157" y="39239"/>
                    <a:pt x="1789157" y="53402"/>
                  </a:cubicBezTo>
                  <a:lnTo>
                    <a:pt x="1789157" y="298664"/>
                  </a:lnTo>
                  <a:cubicBezTo>
                    <a:pt x="1789157" y="312827"/>
                    <a:pt x="1783530" y="326410"/>
                    <a:pt x="1773516" y="336425"/>
                  </a:cubicBezTo>
                  <a:cubicBezTo>
                    <a:pt x="1763501" y="346440"/>
                    <a:pt x="1749918" y="352066"/>
                    <a:pt x="1735755" y="352066"/>
                  </a:cubicBezTo>
                  <a:lnTo>
                    <a:pt x="53402" y="352066"/>
                  </a:lnTo>
                  <a:cubicBezTo>
                    <a:pt x="39239" y="352066"/>
                    <a:pt x="25656" y="346440"/>
                    <a:pt x="15641" y="336425"/>
                  </a:cubicBezTo>
                  <a:cubicBezTo>
                    <a:pt x="5626" y="326410"/>
                    <a:pt x="0" y="312827"/>
                    <a:pt x="0" y="298664"/>
                  </a:cubicBezTo>
                  <a:lnTo>
                    <a:pt x="0" y="53402"/>
                  </a:lnTo>
                  <a:cubicBezTo>
                    <a:pt x="0" y="39239"/>
                    <a:pt x="5626" y="25656"/>
                    <a:pt x="15641" y="15641"/>
                  </a:cubicBezTo>
                  <a:cubicBezTo>
                    <a:pt x="25656" y="5626"/>
                    <a:pt x="39239" y="0"/>
                    <a:pt x="53402" y="0"/>
                  </a:cubicBezTo>
                  <a:close/>
                </a:path>
              </a:pathLst>
            </a:custGeom>
            <a:solidFill>
              <a:srgbClr val="FF884D"/>
            </a:solidFill>
          </p:spPr>
        </p:sp>
        <p:sp>
          <p:nvSpPr>
            <p:cNvPr name="TextBox 9" id="9"/>
            <p:cNvSpPr txBox="true"/>
            <p:nvPr/>
          </p:nvSpPr>
          <p:spPr>
            <a:xfrm>
              <a:off x="0" y="-9525"/>
              <a:ext cx="1789157" cy="361591"/>
            </a:xfrm>
            <a:prstGeom prst="rect">
              <a:avLst/>
            </a:prstGeom>
          </p:spPr>
          <p:txBody>
            <a:bodyPr anchor="ctr" rtlCol="false" tIns="50800" lIns="50800" bIns="50800" rIns="50800"/>
            <a:lstStyle/>
            <a:p>
              <a:pPr algn="ctr">
                <a:lnSpc>
                  <a:spcPts val="2949"/>
                </a:lnSpc>
              </a:pPr>
            </a:p>
          </p:txBody>
        </p:sp>
      </p:grpSp>
      <p:grpSp>
        <p:nvGrpSpPr>
          <p:cNvPr name="Group 10" id="10"/>
          <p:cNvGrpSpPr/>
          <p:nvPr/>
        </p:nvGrpSpPr>
        <p:grpSpPr>
          <a:xfrm rot="0">
            <a:off x="1506183" y="7935427"/>
            <a:ext cx="7393700" cy="1454914"/>
            <a:chOff x="0" y="0"/>
            <a:chExt cx="1789157" cy="352066"/>
          </a:xfrm>
        </p:grpSpPr>
        <p:sp>
          <p:nvSpPr>
            <p:cNvPr name="Freeform 11" id="11"/>
            <p:cNvSpPr/>
            <p:nvPr/>
          </p:nvSpPr>
          <p:spPr>
            <a:xfrm flipH="false" flipV="false" rot="0">
              <a:off x="0" y="0"/>
              <a:ext cx="1789157" cy="352066"/>
            </a:xfrm>
            <a:custGeom>
              <a:avLst/>
              <a:gdLst/>
              <a:ahLst/>
              <a:cxnLst/>
              <a:rect r="r" b="b" t="t" l="l"/>
              <a:pathLst>
                <a:path h="352066" w="1789157">
                  <a:moveTo>
                    <a:pt x="53402" y="0"/>
                  </a:moveTo>
                  <a:lnTo>
                    <a:pt x="1735755" y="0"/>
                  </a:lnTo>
                  <a:cubicBezTo>
                    <a:pt x="1749918" y="0"/>
                    <a:pt x="1763501" y="5626"/>
                    <a:pt x="1773516" y="15641"/>
                  </a:cubicBezTo>
                  <a:cubicBezTo>
                    <a:pt x="1783530" y="25656"/>
                    <a:pt x="1789157" y="39239"/>
                    <a:pt x="1789157" y="53402"/>
                  </a:cubicBezTo>
                  <a:lnTo>
                    <a:pt x="1789157" y="298664"/>
                  </a:lnTo>
                  <a:cubicBezTo>
                    <a:pt x="1789157" y="312827"/>
                    <a:pt x="1783530" y="326410"/>
                    <a:pt x="1773516" y="336425"/>
                  </a:cubicBezTo>
                  <a:cubicBezTo>
                    <a:pt x="1763501" y="346440"/>
                    <a:pt x="1749918" y="352066"/>
                    <a:pt x="1735755" y="352066"/>
                  </a:cubicBezTo>
                  <a:lnTo>
                    <a:pt x="53402" y="352066"/>
                  </a:lnTo>
                  <a:cubicBezTo>
                    <a:pt x="39239" y="352066"/>
                    <a:pt x="25656" y="346440"/>
                    <a:pt x="15641" y="336425"/>
                  </a:cubicBezTo>
                  <a:cubicBezTo>
                    <a:pt x="5626" y="326410"/>
                    <a:pt x="0" y="312827"/>
                    <a:pt x="0" y="298664"/>
                  </a:cubicBezTo>
                  <a:lnTo>
                    <a:pt x="0" y="53402"/>
                  </a:lnTo>
                  <a:cubicBezTo>
                    <a:pt x="0" y="39239"/>
                    <a:pt x="5626" y="25656"/>
                    <a:pt x="15641" y="15641"/>
                  </a:cubicBezTo>
                  <a:cubicBezTo>
                    <a:pt x="25656" y="5626"/>
                    <a:pt x="39239" y="0"/>
                    <a:pt x="53402" y="0"/>
                  </a:cubicBezTo>
                  <a:close/>
                </a:path>
              </a:pathLst>
            </a:custGeom>
            <a:solidFill>
              <a:srgbClr val="FF884D"/>
            </a:solidFill>
          </p:spPr>
        </p:sp>
        <p:sp>
          <p:nvSpPr>
            <p:cNvPr name="TextBox 12" id="12"/>
            <p:cNvSpPr txBox="true"/>
            <p:nvPr/>
          </p:nvSpPr>
          <p:spPr>
            <a:xfrm>
              <a:off x="0" y="-9525"/>
              <a:ext cx="1789157" cy="361591"/>
            </a:xfrm>
            <a:prstGeom prst="rect">
              <a:avLst/>
            </a:prstGeom>
          </p:spPr>
          <p:txBody>
            <a:bodyPr anchor="ctr" rtlCol="false" tIns="50800" lIns="50800" bIns="50800" rIns="50800"/>
            <a:lstStyle/>
            <a:p>
              <a:pPr algn="ctr">
                <a:lnSpc>
                  <a:spcPts val="2949"/>
                </a:lnSpc>
              </a:pPr>
            </a:p>
          </p:txBody>
        </p:sp>
      </p:grpSp>
      <p:grpSp>
        <p:nvGrpSpPr>
          <p:cNvPr name="Group 13" id="13"/>
          <p:cNvGrpSpPr/>
          <p:nvPr/>
        </p:nvGrpSpPr>
        <p:grpSpPr>
          <a:xfrm rot="0">
            <a:off x="9388117" y="5966481"/>
            <a:ext cx="7393700" cy="1454914"/>
            <a:chOff x="0" y="0"/>
            <a:chExt cx="1789157" cy="352066"/>
          </a:xfrm>
        </p:grpSpPr>
        <p:sp>
          <p:nvSpPr>
            <p:cNvPr name="Freeform 14" id="14"/>
            <p:cNvSpPr/>
            <p:nvPr/>
          </p:nvSpPr>
          <p:spPr>
            <a:xfrm flipH="false" flipV="false" rot="0">
              <a:off x="0" y="0"/>
              <a:ext cx="1789157" cy="352066"/>
            </a:xfrm>
            <a:custGeom>
              <a:avLst/>
              <a:gdLst/>
              <a:ahLst/>
              <a:cxnLst/>
              <a:rect r="r" b="b" t="t" l="l"/>
              <a:pathLst>
                <a:path h="352066" w="1789157">
                  <a:moveTo>
                    <a:pt x="53402" y="0"/>
                  </a:moveTo>
                  <a:lnTo>
                    <a:pt x="1735755" y="0"/>
                  </a:lnTo>
                  <a:cubicBezTo>
                    <a:pt x="1749918" y="0"/>
                    <a:pt x="1763501" y="5626"/>
                    <a:pt x="1773516" y="15641"/>
                  </a:cubicBezTo>
                  <a:cubicBezTo>
                    <a:pt x="1783530" y="25656"/>
                    <a:pt x="1789157" y="39239"/>
                    <a:pt x="1789157" y="53402"/>
                  </a:cubicBezTo>
                  <a:lnTo>
                    <a:pt x="1789157" y="298664"/>
                  </a:lnTo>
                  <a:cubicBezTo>
                    <a:pt x="1789157" y="312827"/>
                    <a:pt x="1783530" y="326410"/>
                    <a:pt x="1773516" y="336425"/>
                  </a:cubicBezTo>
                  <a:cubicBezTo>
                    <a:pt x="1763501" y="346440"/>
                    <a:pt x="1749918" y="352066"/>
                    <a:pt x="1735755" y="352066"/>
                  </a:cubicBezTo>
                  <a:lnTo>
                    <a:pt x="53402" y="352066"/>
                  </a:lnTo>
                  <a:cubicBezTo>
                    <a:pt x="39239" y="352066"/>
                    <a:pt x="25656" y="346440"/>
                    <a:pt x="15641" y="336425"/>
                  </a:cubicBezTo>
                  <a:cubicBezTo>
                    <a:pt x="5626" y="326410"/>
                    <a:pt x="0" y="312827"/>
                    <a:pt x="0" y="298664"/>
                  </a:cubicBezTo>
                  <a:lnTo>
                    <a:pt x="0" y="53402"/>
                  </a:lnTo>
                  <a:cubicBezTo>
                    <a:pt x="0" y="39239"/>
                    <a:pt x="5626" y="25656"/>
                    <a:pt x="15641" y="15641"/>
                  </a:cubicBezTo>
                  <a:cubicBezTo>
                    <a:pt x="25656" y="5626"/>
                    <a:pt x="39239" y="0"/>
                    <a:pt x="53402" y="0"/>
                  </a:cubicBezTo>
                  <a:close/>
                </a:path>
              </a:pathLst>
            </a:custGeom>
            <a:solidFill>
              <a:srgbClr val="FF884D"/>
            </a:solidFill>
          </p:spPr>
        </p:sp>
        <p:sp>
          <p:nvSpPr>
            <p:cNvPr name="TextBox 15" id="15"/>
            <p:cNvSpPr txBox="true"/>
            <p:nvPr/>
          </p:nvSpPr>
          <p:spPr>
            <a:xfrm>
              <a:off x="0" y="-9525"/>
              <a:ext cx="1789157" cy="361591"/>
            </a:xfrm>
            <a:prstGeom prst="rect">
              <a:avLst/>
            </a:prstGeom>
          </p:spPr>
          <p:txBody>
            <a:bodyPr anchor="ctr" rtlCol="false" tIns="50800" lIns="50800" bIns="50800" rIns="50800"/>
            <a:lstStyle/>
            <a:p>
              <a:pPr algn="ctr">
                <a:lnSpc>
                  <a:spcPts val="2949"/>
                </a:lnSpc>
              </a:pPr>
            </a:p>
          </p:txBody>
        </p:sp>
      </p:grpSp>
      <p:grpSp>
        <p:nvGrpSpPr>
          <p:cNvPr name="Group 16" id="16"/>
          <p:cNvGrpSpPr/>
          <p:nvPr/>
        </p:nvGrpSpPr>
        <p:grpSpPr>
          <a:xfrm rot="0">
            <a:off x="9388117" y="7935427"/>
            <a:ext cx="7393700" cy="1454914"/>
            <a:chOff x="0" y="0"/>
            <a:chExt cx="1789157" cy="352066"/>
          </a:xfrm>
        </p:grpSpPr>
        <p:sp>
          <p:nvSpPr>
            <p:cNvPr name="Freeform 17" id="17"/>
            <p:cNvSpPr/>
            <p:nvPr/>
          </p:nvSpPr>
          <p:spPr>
            <a:xfrm flipH="false" flipV="false" rot="0">
              <a:off x="0" y="0"/>
              <a:ext cx="1789157" cy="352066"/>
            </a:xfrm>
            <a:custGeom>
              <a:avLst/>
              <a:gdLst/>
              <a:ahLst/>
              <a:cxnLst/>
              <a:rect r="r" b="b" t="t" l="l"/>
              <a:pathLst>
                <a:path h="352066" w="1789157">
                  <a:moveTo>
                    <a:pt x="53402" y="0"/>
                  </a:moveTo>
                  <a:lnTo>
                    <a:pt x="1735755" y="0"/>
                  </a:lnTo>
                  <a:cubicBezTo>
                    <a:pt x="1749918" y="0"/>
                    <a:pt x="1763501" y="5626"/>
                    <a:pt x="1773516" y="15641"/>
                  </a:cubicBezTo>
                  <a:cubicBezTo>
                    <a:pt x="1783530" y="25656"/>
                    <a:pt x="1789157" y="39239"/>
                    <a:pt x="1789157" y="53402"/>
                  </a:cubicBezTo>
                  <a:lnTo>
                    <a:pt x="1789157" y="298664"/>
                  </a:lnTo>
                  <a:cubicBezTo>
                    <a:pt x="1789157" y="312827"/>
                    <a:pt x="1783530" y="326410"/>
                    <a:pt x="1773516" y="336425"/>
                  </a:cubicBezTo>
                  <a:cubicBezTo>
                    <a:pt x="1763501" y="346440"/>
                    <a:pt x="1749918" y="352066"/>
                    <a:pt x="1735755" y="352066"/>
                  </a:cubicBezTo>
                  <a:lnTo>
                    <a:pt x="53402" y="352066"/>
                  </a:lnTo>
                  <a:cubicBezTo>
                    <a:pt x="39239" y="352066"/>
                    <a:pt x="25656" y="346440"/>
                    <a:pt x="15641" y="336425"/>
                  </a:cubicBezTo>
                  <a:cubicBezTo>
                    <a:pt x="5626" y="326410"/>
                    <a:pt x="0" y="312827"/>
                    <a:pt x="0" y="298664"/>
                  </a:cubicBezTo>
                  <a:lnTo>
                    <a:pt x="0" y="53402"/>
                  </a:lnTo>
                  <a:cubicBezTo>
                    <a:pt x="0" y="39239"/>
                    <a:pt x="5626" y="25656"/>
                    <a:pt x="15641" y="15641"/>
                  </a:cubicBezTo>
                  <a:cubicBezTo>
                    <a:pt x="25656" y="5626"/>
                    <a:pt x="39239" y="0"/>
                    <a:pt x="53402" y="0"/>
                  </a:cubicBezTo>
                  <a:close/>
                </a:path>
              </a:pathLst>
            </a:custGeom>
            <a:solidFill>
              <a:srgbClr val="FF884D"/>
            </a:solidFill>
          </p:spPr>
        </p:sp>
        <p:sp>
          <p:nvSpPr>
            <p:cNvPr name="TextBox 18" id="18"/>
            <p:cNvSpPr txBox="true"/>
            <p:nvPr/>
          </p:nvSpPr>
          <p:spPr>
            <a:xfrm>
              <a:off x="0" y="-9525"/>
              <a:ext cx="1789157" cy="361591"/>
            </a:xfrm>
            <a:prstGeom prst="rect">
              <a:avLst/>
            </a:prstGeom>
          </p:spPr>
          <p:txBody>
            <a:bodyPr anchor="ctr" rtlCol="false" tIns="50800" lIns="50800" bIns="50800" rIns="50800"/>
            <a:lstStyle/>
            <a:p>
              <a:pPr algn="ctr">
                <a:lnSpc>
                  <a:spcPts val="2949"/>
                </a:lnSpc>
              </a:pPr>
            </a:p>
          </p:txBody>
        </p:sp>
      </p:grpSp>
      <p:sp>
        <p:nvSpPr>
          <p:cNvPr name="TextBox 19" id="19"/>
          <p:cNvSpPr txBox="true"/>
          <p:nvPr/>
        </p:nvSpPr>
        <p:spPr>
          <a:xfrm rot="0">
            <a:off x="1792903" y="6280150"/>
            <a:ext cx="6105362" cy="2978150"/>
          </a:xfrm>
          <a:prstGeom prst="rect">
            <a:avLst/>
          </a:prstGeom>
        </p:spPr>
        <p:txBody>
          <a:bodyPr anchor="t" rtlCol="false" tIns="0" lIns="0" bIns="0" rIns="0">
            <a:spAutoFit/>
          </a:bodyPr>
          <a:lstStyle/>
          <a:p>
            <a:pPr algn="ctr">
              <a:lnSpc>
                <a:spcPts val="2949"/>
              </a:lnSpc>
            </a:pPr>
            <a:r>
              <a:rPr lang="en-US" sz="2499" b="true">
                <a:solidFill>
                  <a:srgbClr val="1C2011"/>
                </a:solidFill>
                <a:latin typeface="Binate Bold"/>
                <a:ea typeface="Binate Bold"/>
                <a:cs typeface="Binate Bold"/>
                <a:sym typeface="Binate Bold"/>
              </a:rPr>
              <a:t>    ✅ Pray daily and talk to God about your struggles.</a:t>
            </a:r>
          </a:p>
          <a:p>
            <a:pPr algn="ctr">
              <a:lnSpc>
                <a:spcPts val="2949"/>
              </a:lnSpc>
            </a:pPr>
          </a:p>
          <a:p>
            <a:pPr algn="ctr">
              <a:lnSpc>
                <a:spcPts val="2949"/>
              </a:lnSpc>
            </a:pPr>
          </a:p>
          <a:p>
            <a:pPr algn="ctr">
              <a:lnSpc>
                <a:spcPts val="2949"/>
              </a:lnSpc>
            </a:pPr>
          </a:p>
          <a:p>
            <a:pPr algn="ctr">
              <a:lnSpc>
                <a:spcPts val="2949"/>
              </a:lnSpc>
            </a:pPr>
            <a:r>
              <a:rPr lang="en-US" sz="2499" b="true">
                <a:solidFill>
                  <a:srgbClr val="1C2011"/>
                </a:solidFill>
                <a:latin typeface="Binate Bold"/>
                <a:ea typeface="Binate Bold"/>
                <a:cs typeface="Binate Bold"/>
                <a:sym typeface="Binate Bold"/>
              </a:rPr>
              <a:t>           ✅ Read the Bible to understand God’s promises.</a:t>
            </a:r>
          </a:p>
          <a:p>
            <a:pPr algn="ctr">
              <a:lnSpc>
                <a:spcPts val="2949"/>
              </a:lnSpc>
              <a:spcBef>
                <a:spcPct val="0"/>
              </a:spcBef>
            </a:pPr>
          </a:p>
        </p:txBody>
      </p:sp>
      <p:sp>
        <p:nvSpPr>
          <p:cNvPr name="TextBox 20" id="20"/>
          <p:cNvSpPr txBox="true"/>
          <p:nvPr/>
        </p:nvSpPr>
        <p:spPr>
          <a:xfrm rot="0">
            <a:off x="9890076" y="6280150"/>
            <a:ext cx="6105362" cy="2606675"/>
          </a:xfrm>
          <a:prstGeom prst="rect">
            <a:avLst/>
          </a:prstGeom>
        </p:spPr>
        <p:txBody>
          <a:bodyPr anchor="t" rtlCol="false" tIns="0" lIns="0" bIns="0" rIns="0">
            <a:spAutoFit/>
          </a:bodyPr>
          <a:lstStyle/>
          <a:p>
            <a:pPr algn="ctr">
              <a:lnSpc>
                <a:spcPts val="2949"/>
              </a:lnSpc>
            </a:pPr>
            <a:r>
              <a:rPr lang="en-US" sz="2499" b="true">
                <a:solidFill>
                  <a:srgbClr val="1C2011"/>
                </a:solidFill>
                <a:latin typeface="Binate Bold"/>
                <a:ea typeface="Binate Bold"/>
                <a:cs typeface="Binate Bold"/>
                <a:sym typeface="Binate Bold"/>
              </a:rPr>
              <a:t>✅ Surround yourself with people who encourage your faith.</a:t>
            </a:r>
          </a:p>
          <a:p>
            <a:pPr algn="ctr">
              <a:lnSpc>
                <a:spcPts val="2949"/>
              </a:lnSpc>
            </a:pPr>
          </a:p>
          <a:p>
            <a:pPr algn="ctr">
              <a:lnSpc>
                <a:spcPts val="2949"/>
              </a:lnSpc>
            </a:pPr>
          </a:p>
          <a:p>
            <a:pPr algn="ctr">
              <a:lnSpc>
                <a:spcPts val="2949"/>
              </a:lnSpc>
            </a:pPr>
          </a:p>
          <a:p>
            <a:pPr algn="ctr">
              <a:lnSpc>
                <a:spcPts val="2949"/>
              </a:lnSpc>
              <a:spcBef>
                <a:spcPct val="0"/>
              </a:spcBef>
            </a:pPr>
            <a:r>
              <a:rPr lang="en-US" b="true" sz="2499">
                <a:solidFill>
                  <a:srgbClr val="1C2011"/>
                </a:solidFill>
                <a:latin typeface="Binate Bold"/>
                <a:ea typeface="Binate Bold"/>
                <a:cs typeface="Binate Bold"/>
                <a:sym typeface="Binate Bold"/>
              </a:rPr>
              <a:t>✅ Remember how God has helped you in the past.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Freeform 2" id="2"/>
          <p:cNvSpPr/>
          <p:nvPr/>
        </p:nvSpPr>
        <p:spPr>
          <a:xfrm flipH="false" flipV="false" rot="1674470">
            <a:off x="12618731" y="-1118494"/>
            <a:ext cx="7087537" cy="5147324"/>
          </a:xfrm>
          <a:custGeom>
            <a:avLst/>
            <a:gdLst/>
            <a:ahLst/>
            <a:cxnLst/>
            <a:rect r="r" b="b" t="t" l="l"/>
            <a:pathLst>
              <a:path h="5147324" w="7087537">
                <a:moveTo>
                  <a:pt x="0" y="0"/>
                </a:moveTo>
                <a:lnTo>
                  <a:pt x="7087537" y="0"/>
                </a:lnTo>
                <a:lnTo>
                  <a:pt x="7087537" y="5147324"/>
                </a:lnTo>
                <a:lnTo>
                  <a:pt x="0" y="51473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554026">
            <a:off x="-109582" y="-1225077"/>
            <a:ext cx="3398804" cy="5110984"/>
          </a:xfrm>
          <a:custGeom>
            <a:avLst/>
            <a:gdLst/>
            <a:ahLst/>
            <a:cxnLst/>
            <a:rect r="r" b="b" t="t" l="l"/>
            <a:pathLst>
              <a:path h="5110984" w="3398804">
                <a:moveTo>
                  <a:pt x="0" y="0"/>
                </a:moveTo>
                <a:lnTo>
                  <a:pt x="3398804" y="0"/>
                </a:lnTo>
                <a:lnTo>
                  <a:pt x="3398804" y="5110984"/>
                </a:lnTo>
                <a:lnTo>
                  <a:pt x="0" y="51109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970392" y="5143500"/>
            <a:ext cx="2804147" cy="3068834"/>
          </a:xfrm>
          <a:custGeom>
            <a:avLst/>
            <a:gdLst/>
            <a:ahLst/>
            <a:cxnLst/>
            <a:rect r="r" b="b" t="t" l="l"/>
            <a:pathLst>
              <a:path h="3068834" w="2804147">
                <a:moveTo>
                  <a:pt x="0" y="0"/>
                </a:moveTo>
                <a:lnTo>
                  <a:pt x="2804147" y="0"/>
                </a:lnTo>
                <a:lnTo>
                  <a:pt x="2804147" y="3068834"/>
                </a:lnTo>
                <a:lnTo>
                  <a:pt x="0" y="30688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112503" y="2787407"/>
            <a:ext cx="12062994" cy="5944548"/>
          </a:xfrm>
          <a:prstGeom prst="rect">
            <a:avLst/>
          </a:prstGeom>
        </p:spPr>
        <p:txBody>
          <a:bodyPr anchor="t" rtlCol="false" tIns="0" lIns="0" bIns="0" rIns="0">
            <a:spAutoFit/>
          </a:bodyPr>
          <a:lstStyle/>
          <a:p>
            <a:pPr algn="l">
              <a:lnSpc>
                <a:spcPts val="5890"/>
              </a:lnSpc>
            </a:pPr>
            <a:r>
              <a:rPr lang="en-US" sz="4992" spc="249" b="true">
                <a:solidFill>
                  <a:srgbClr val="1C2011"/>
                </a:solidFill>
                <a:latin typeface="Binate Bold"/>
                <a:ea typeface="Binate Bold"/>
                <a:cs typeface="Binate Bold"/>
                <a:sym typeface="Binate Bold"/>
              </a:rPr>
              <a:t>1. ​What does having faith in God mean to you? </a:t>
            </a:r>
          </a:p>
          <a:p>
            <a:pPr algn="l">
              <a:lnSpc>
                <a:spcPts val="5890"/>
              </a:lnSpc>
            </a:pPr>
          </a:p>
          <a:p>
            <a:pPr algn="l">
              <a:lnSpc>
                <a:spcPts val="5890"/>
              </a:lnSpc>
            </a:pPr>
            <a:r>
              <a:rPr lang="en-US" sz="4992" spc="249" b="true">
                <a:solidFill>
                  <a:srgbClr val="1C2011"/>
                </a:solidFill>
                <a:latin typeface="Binate Bold"/>
                <a:ea typeface="Binate Bold"/>
                <a:cs typeface="Binate Bold"/>
                <a:sym typeface="Binate Bold"/>
              </a:rPr>
              <a:t>​2. ​How can you trust God more in your daily life? </a:t>
            </a:r>
          </a:p>
          <a:p>
            <a:pPr algn="l">
              <a:lnSpc>
                <a:spcPts val="5890"/>
              </a:lnSpc>
            </a:pPr>
          </a:p>
          <a:p>
            <a:pPr algn="l">
              <a:lnSpc>
                <a:spcPts val="5890"/>
              </a:lnSpc>
              <a:spcBef>
                <a:spcPct val="0"/>
              </a:spcBef>
            </a:pPr>
            <a:r>
              <a:rPr lang="en-US" b="true" sz="4992" spc="249">
                <a:solidFill>
                  <a:srgbClr val="1C2011"/>
                </a:solidFill>
                <a:latin typeface="Binate Bold"/>
                <a:ea typeface="Binate Bold"/>
                <a:cs typeface="Binate Bold"/>
                <a:sym typeface="Binate Bold"/>
              </a:rPr>
              <a:t>​3. ​What is one way you can strengthen your faith this week?</a:t>
            </a:r>
          </a:p>
        </p:txBody>
      </p:sp>
      <p:sp>
        <p:nvSpPr>
          <p:cNvPr name="TextBox 6" id="6"/>
          <p:cNvSpPr txBox="true"/>
          <p:nvPr/>
        </p:nvSpPr>
        <p:spPr>
          <a:xfrm rot="0">
            <a:off x="2591428" y="1152525"/>
            <a:ext cx="13105143" cy="1368937"/>
          </a:xfrm>
          <a:prstGeom prst="rect">
            <a:avLst/>
          </a:prstGeom>
        </p:spPr>
        <p:txBody>
          <a:bodyPr anchor="t" rtlCol="false" tIns="0" lIns="0" bIns="0" rIns="0">
            <a:spAutoFit/>
          </a:bodyPr>
          <a:lstStyle/>
          <a:p>
            <a:pPr algn="l">
              <a:lnSpc>
                <a:spcPts val="10311"/>
              </a:lnSpc>
            </a:pPr>
            <a:r>
              <a:rPr lang="en-US" sz="9820" spc="235">
                <a:solidFill>
                  <a:srgbClr val="F15330"/>
                </a:solidFill>
                <a:latin typeface="Lilita One"/>
                <a:ea typeface="Lilita One"/>
                <a:cs typeface="Lilita One"/>
                <a:sym typeface="Lilita One"/>
              </a:rPr>
              <a:t>REFLECTIVE QUESTION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6235186" y="-225660"/>
            <a:ext cx="3386620" cy="4829405"/>
          </a:xfrm>
          <a:custGeom>
            <a:avLst/>
            <a:gdLst/>
            <a:ahLst/>
            <a:cxnLst/>
            <a:rect r="r" b="b" t="t" l="l"/>
            <a:pathLst>
              <a:path h="4829405" w="3386620">
                <a:moveTo>
                  <a:pt x="0" y="0"/>
                </a:moveTo>
                <a:lnTo>
                  <a:pt x="3386621" y="0"/>
                </a:lnTo>
                <a:lnTo>
                  <a:pt x="3386621" y="4829405"/>
                </a:lnTo>
                <a:lnTo>
                  <a:pt x="0" y="48294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39632">
            <a:off x="-414562" y="0"/>
            <a:ext cx="2397467" cy="1501414"/>
          </a:xfrm>
          <a:custGeom>
            <a:avLst/>
            <a:gdLst/>
            <a:ahLst/>
            <a:cxnLst/>
            <a:rect r="r" b="b" t="t" l="l"/>
            <a:pathLst>
              <a:path h="1501414" w="2397467">
                <a:moveTo>
                  <a:pt x="0" y="0"/>
                </a:moveTo>
                <a:lnTo>
                  <a:pt x="2397467" y="0"/>
                </a:lnTo>
                <a:lnTo>
                  <a:pt x="2397467" y="1501414"/>
                </a:lnTo>
                <a:lnTo>
                  <a:pt x="0" y="15014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2230337">
            <a:off x="15828972" y="8840345"/>
            <a:ext cx="2860656" cy="1380267"/>
          </a:xfrm>
          <a:custGeom>
            <a:avLst/>
            <a:gdLst/>
            <a:ahLst/>
            <a:cxnLst/>
            <a:rect r="r" b="b" t="t" l="l"/>
            <a:pathLst>
              <a:path h="1380267" w="2860656">
                <a:moveTo>
                  <a:pt x="0" y="0"/>
                </a:moveTo>
                <a:lnTo>
                  <a:pt x="2860656" y="0"/>
                </a:lnTo>
                <a:lnTo>
                  <a:pt x="2860656" y="1380267"/>
                </a:lnTo>
                <a:lnTo>
                  <a:pt x="0" y="13802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144000" y="-3743212"/>
            <a:ext cx="3557196" cy="6467628"/>
          </a:xfrm>
          <a:custGeom>
            <a:avLst/>
            <a:gdLst/>
            <a:ahLst/>
            <a:cxnLst/>
            <a:rect r="r" b="b" t="t" l="l"/>
            <a:pathLst>
              <a:path h="6467628" w="3557196">
                <a:moveTo>
                  <a:pt x="0" y="0"/>
                </a:moveTo>
                <a:lnTo>
                  <a:pt x="3557196" y="0"/>
                </a:lnTo>
                <a:lnTo>
                  <a:pt x="3557196" y="6467628"/>
                </a:lnTo>
                <a:lnTo>
                  <a:pt x="0" y="646762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pic>
        <p:nvPicPr>
          <p:cNvPr name="Picture 6" id="6"/>
          <p:cNvPicPr>
            <a:picLocks noChangeAspect="true"/>
          </p:cNvPicPr>
          <p:nvPr>
            <a:videoFile r:link="rId11"/>
          </p:nvPr>
        </p:nvPicPr>
        <p:blipFill>
          <a:blip r:embed="rId10"/>
          <a:stretch>
            <a:fillRect/>
          </a:stretch>
        </p:blipFill>
        <p:spPr>
          <a:xfrm rot="0">
            <a:off x="1823085" y="1300878"/>
            <a:ext cx="14641830" cy="8229600"/>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TextBox 2" id="2"/>
          <p:cNvSpPr txBox="true"/>
          <p:nvPr/>
        </p:nvSpPr>
        <p:spPr>
          <a:xfrm rot="0">
            <a:off x="3534271" y="671513"/>
            <a:ext cx="13058792" cy="9048750"/>
          </a:xfrm>
          <a:prstGeom prst="rect">
            <a:avLst/>
          </a:prstGeom>
        </p:spPr>
        <p:txBody>
          <a:bodyPr anchor="t" rtlCol="false" tIns="0" lIns="0" bIns="0" rIns="0">
            <a:spAutoFit/>
          </a:bodyPr>
          <a:lstStyle/>
          <a:p>
            <a:pPr algn="ctr">
              <a:lnSpc>
                <a:spcPts val="8924"/>
              </a:lnSpc>
            </a:pPr>
            <a:r>
              <a:rPr lang="en-US" sz="8499">
                <a:solidFill>
                  <a:srgbClr val="F15330"/>
                </a:solidFill>
                <a:latin typeface="Lilita One"/>
                <a:ea typeface="Lilita One"/>
                <a:cs typeface="Lilita One"/>
                <a:sym typeface="Lilita One"/>
              </a:rPr>
              <a:t>ACTIVITY</a:t>
            </a:r>
          </a:p>
          <a:p>
            <a:pPr algn="ctr">
              <a:lnSpc>
                <a:spcPts val="8924"/>
              </a:lnSpc>
            </a:pPr>
          </a:p>
          <a:p>
            <a:pPr algn="ctr">
              <a:lnSpc>
                <a:spcPts val="8924"/>
              </a:lnSpc>
            </a:pPr>
            <a:r>
              <a:rPr lang="en-US" sz="8499">
                <a:solidFill>
                  <a:srgbClr val="F15330"/>
                </a:solidFill>
                <a:latin typeface="Lilita One"/>
                <a:ea typeface="Lilita One"/>
                <a:cs typeface="Lilita One"/>
                <a:sym typeface="Lilita One"/>
              </a:rPr>
              <a:t> CHARADES: ACTING OUT BIBLE CHARACTERS AND STORIES.</a:t>
            </a:r>
          </a:p>
          <a:p>
            <a:pPr algn="ctr">
              <a:lnSpc>
                <a:spcPts val="8924"/>
              </a:lnSpc>
            </a:pPr>
          </a:p>
          <a:p>
            <a:pPr algn="ctr">
              <a:lnSpc>
                <a:spcPts val="8924"/>
              </a:lnSpc>
            </a:pPr>
            <a:r>
              <a:rPr lang="en-US" sz="8499">
                <a:solidFill>
                  <a:srgbClr val="F15330"/>
                </a:solidFill>
                <a:latin typeface="Lilita One"/>
                <a:ea typeface="Lilita One"/>
                <a:cs typeface="Lilita One"/>
                <a:sym typeface="Lilita One"/>
              </a:rPr>
              <a:t>OTHERS WILL GUESS WHO THE CHARACTER IS</a:t>
            </a:r>
          </a:p>
        </p:txBody>
      </p:sp>
      <p:sp>
        <p:nvSpPr>
          <p:cNvPr name="Freeform 3" id="3"/>
          <p:cNvSpPr/>
          <p:nvPr/>
        </p:nvSpPr>
        <p:spPr>
          <a:xfrm flipH="false" flipV="false" rot="0">
            <a:off x="-284560" y="-77923"/>
            <a:ext cx="2256928" cy="2469963"/>
          </a:xfrm>
          <a:custGeom>
            <a:avLst/>
            <a:gdLst/>
            <a:ahLst/>
            <a:cxnLst/>
            <a:rect r="r" b="b" t="t" l="l"/>
            <a:pathLst>
              <a:path h="2469963" w="2256928">
                <a:moveTo>
                  <a:pt x="0" y="0"/>
                </a:moveTo>
                <a:lnTo>
                  <a:pt x="2256928" y="0"/>
                </a:lnTo>
                <a:lnTo>
                  <a:pt x="2256928" y="2469963"/>
                </a:lnTo>
                <a:lnTo>
                  <a:pt x="0" y="24699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078685" y="-607975"/>
            <a:ext cx="2361231" cy="2349425"/>
          </a:xfrm>
          <a:custGeom>
            <a:avLst/>
            <a:gdLst/>
            <a:ahLst/>
            <a:cxnLst/>
            <a:rect r="r" b="b" t="t" l="l"/>
            <a:pathLst>
              <a:path h="2349425" w="2361231">
                <a:moveTo>
                  <a:pt x="0" y="0"/>
                </a:moveTo>
                <a:lnTo>
                  <a:pt x="2361230" y="0"/>
                </a:lnTo>
                <a:lnTo>
                  <a:pt x="2361230" y="2349425"/>
                </a:lnTo>
                <a:lnTo>
                  <a:pt x="0" y="23494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sp>
        <p:nvSpPr>
          <p:cNvPr name="Freeform 2" id="2"/>
          <p:cNvSpPr/>
          <p:nvPr/>
        </p:nvSpPr>
        <p:spPr>
          <a:xfrm flipH="false" flipV="false" rot="0">
            <a:off x="-618846" y="-576011"/>
            <a:ext cx="2047330" cy="2037094"/>
          </a:xfrm>
          <a:custGeom>
            <a:avLst/>
            <a:gdLst/>
            <a:ahLst/>
            <a:cxnLst/>
            <a:rect r="r" b="b" t="t" l="l"/>
            <a:pathLst>
              <a:path h="2037094" w="2047330">
                <a:moveTo>
                  <a:pt x="0" y="0"/>
                </a:moveTo>
                <a:lnTo>
                  <a:pt x="2047330" y="0"/>
                </a:lnTo>
                <a:lnTo>
                  <a:pt x="2047330" y="2037094"/>
                </a:lnTo>
                <a:lnTo>
                  <a:pt x="0" y="20370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481053" y="133350"/>
            <a:ext cx="9325894" cy="1361260"/>
          </a:xfrm>
          <a:prstGeom prst="rect">
            <a:avLst/>
          </a:prstGeom>
        </p:spPr>
        <p:txBody>
          <a:bodyPr anchor="t" rtlCol="false" tIns="0" lIns="0" bIns="0" rIns="0">
            <a:spAutoFit/>
          </a:bodyPr>
          <a:lstStyle/>
          <a:p>
            <a:pPr algn="ctr">
              <a:lnSpc>
                <a:spcPts val="10373"/>
              </a:lnSpc>
            </a:pPr>
            <a:r>
              <a:rPr lang="en-US" sz="9879">
                <a:solidFill>
                  <a:srgbClr val="000000"/>
                </a:solidFill>
                <a:latin typeface="Lilita One"/>
                <a:ea typeface="Lilita One"/>
                <a:cs typeface="Lilita One"/>
                <a:sym typeface="Lilita One"/>
              </a:rPr>
              <a:t>PRAYER </a:t>
            </a:r>
          </a:p>
        </p:txBody>
      </p:sp>
      <p:sp>
        <p:nvSpPr>
          <p:cNvPr name="TextBox 4" id="4"/>
          <p:cNvSpPr txBox="true"/>
          <p:nvPr/>
        </p:nvSpPr>
        <p:spPr>
          <a:xfrm rot="0">
            <a:off x="3225214" y="2955892"/>
            <a:ext cx="11837572" cy="5468542"/>
          </a:xfrm>
          <a:prstGeom prst="rect">
            <a:avLst/>
          </a:prstGeom>
        </p:spPr>
        <p:txBody>
          <a:bodyPr anchor="t" rtlCol="false" tIns="0" lIns="0" bIns="0" rIns="0">
            <a:spAutoFit/>
          </a:bodyPr>
          <a:lstStyle/>
          <a:p>
            <a:pPr algn="ctr">
              <a:lnSpc>
                <a:spcPts val="6180"/>
              </a:lnSpc>
            </a:pPr>
            <a:r>
              <a:rPr lang="en-US" sz="5238" b="true">
                <a:solidFill>
                  <a:srgbClr val="1C2011"/>
                </a:solidFill>
                <a:latin typeface="Binate Bold"/>
                <a:ea typeface="Binate Bold"/>
                <a:cs typeface="Binate Bold"/>
                <a:sym typeface="Binate Bold"/>
              </a:rPr>
              <a:t>Dear God,</a:t>
            </a:r>
          </a:p>
          <a:p>
            <a:pPr algn="ctr">
              <a:lnSpc>
                <a:spcPts val="6180"/>
              </a:lnSpc>
              <a:spcBef>
                <a:spcPct val="0"/>
              </a:spcBef>
            </a:pPr>
            <a:r>
              <a:rPr lang="en-US" b="true" sz="5238">
                <a:solidFill>
                  <a:srgbClr val="1C2011"/>
                </a:solidFill>
                <a:latin typeface="Binate Bold"/>
                <a:ea typeface="Binate Bold"/>
                <a:cs typeface="Binate Bold"/>
                <a:sym typeface="Binate Bold"/>
              </a:rPr>
              <a:t>Help me t</a:t>
            </a:r>
            <a:r>
              <a:rPr lang="en-US" b="true" sz="5238">
                <a:solidFill>
                  <a:srgbClr val="1C2011"/>
                </a:solidFill>
                <a:latin typeface="Binate Bold"/>
                <a:ea typeface="Binate Bold"/>
                <a:cs typeface="Binate Bold"/>
                <a:sym typeface="Binate Bold"/>
              </a:rPr>
              <a:t>o develop strong faith in You. Even when life feels uncertain, remind me that You are in control. Teach me to trust You in all things and to grow closer to You every day. Amen.</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FBD59"/>
        </a:solidFill>
      </p:bgPr>
    </p:bg>
    <p:spTree>
      <p:nvGrpSpPr>
        <p:cNvPr id="1" name=""/>
        <p:cNvGrpSpPr/>
        <p:nvPr/>
      </p:nvGrpSpPr>
      <p:grpSpPr>
        <a:xfrm>
          <a:off x="0" y="0"/>
          <a:ext cx="0" cy="0"/>
          <a:chOff x="0" y="0"/>
          <a:chExt cx="0" cy="0"/>
        </a:xfrm>
      </p:grpSpPr>
      <p:sp>
        <p:nvSpPr>
          <p:cNvPr name="TextBox 2" id="2"/>
          <p:cNvSpPr txBox="true"/>
          <p:nvPr/>
        </p:nvSpPr>
        <p:spPr>
          <a:xfrm rot="0">
            <a:off x="906026" y="123825"/>
            <a:ext cx="16475947" cy="1368078"/>
          </a:xfrm>
          <a:prstGeom prst="rect">
            <a:avLst/>
          </a:prstGeom>
        </p:spPr>
        <p:txBody>
          <a:bodyPr anchor="t" rtlCol="false" tIns="0" lIns="0" bIns="0" rIns="0">
            <a:spAutoFit/>
          </a:bodyPr>
          <a:lstStyle/>
          <a:p>
            <a:pPr algn="ctr">
              <a:lnSpc>
                <a:spcPts val="10305"/>
              </a:lnSpc>
            </a:pPr>
            <a:r>
              <a:rPr lang="en-US" sz="9815">
                <a:solidFill>
                  <a:srgbClr val="F15330"/>
                </a:solidFill>
                <a:latin typeface="Lilita One"/>
                <a:ea typeface="Lilita One"/>
                <a:cs typeface="Lilita One"/>
                <a:sym typeface="Lilita One"/>
              </a:rPr>
              <a:t>REMINDERS</a:t>
            </a:r>
          </a:p>
        </p:txBody>
      </p:sp>
      <p:sp>
        <p:nvSpPr>
          <p:cNvPr name="TextBox 3" id="3"/>
          <p:cNvSpPr txBox="true"/>
          <p:nvPr/>
        </p:nvSpPr>
        <p:spPr>
          <a:xfrm rot="0">
            <a:off x="292525" y="2291267"/>
            <a:ext cx="8851475" cy="1659214"/>
          </a:xfrm>
          <a:prstGeom prst="rect">
            <a:avLst/>
          </a:prstGeom>
        </p:spPr>
        <p:txBody>
          <a:bodyPr anchor="t" rtlCol="false" tIns="0" lIns="0" bIns="0" rIns="0">
            <a:spAutoFit/>
          </a:bodyPr>
          <a:lstStyle/>
          <a:p>
            <a:pPr algn="l">
              <a:lnSpc>
                <a:spcPts val="6402"/>
              </a:lnSpc>
              <a:spcBef>
                <a:spcPct val="0"/>
              </a:spcBef>
            </a:pPr>
            <a:r>
              <a:rPr lang="en-US" sz="6097">
                <a:solidFill>
                  <a:srgbClr val="000000"/>
                </a:solidFill>
                <a:latin typeface="Lilita One"/>
                <a:ea typeface="Lilita One"/>
                <a:cs typeface="Lilita One"/>
                <a:sym typeface="Lilita One"/>
              </a:rPr>
              <a:t>1. </a:t>
            </a:r>
            <a:r>
              <a:rPr lang="en-US" sz="6097">
                <a:solidFill>
                  <a:srgbClr val="000000"/>
                </a:solidFill>
                <a:latin typeface="Lilita One"/>
                <a:ea typeface="Lilita One"/>
                <a:cs typeface="Lilita One"/>
                <a:sym typeface="Lilita One"/>
              </a:rPr>
              <a:t>SAY KIND THINGS &amp; USE KIND WORDS</a:t>
            </a:r>
          </a:p>
        </p:txBody>
      </p:sp>
      <p:sp>
        <p:nvSpPr>
          <p:cNvPr name="TextBox 4" id="4"/>
          <p:cNvSpPr txBox="true"/>
          <p:nvPr/>
        </p:nvSpPr>
        <p:spPr>
          <a:xfrm rot="0">
            <a:off x="292525" y="6445227"/>
            <a:ext cx="7762899" cy="2229992"/>
          </a:xfrm>
          <a:prstGeom prst="rect">
            <a:avLst/>
          </a:prstGeom>
        </p:spPr>
        <p:txBody>
          <a:bodyPr anchor="t" rtlCol="false" tIns="0" lIns="0" bIns="0" rIns="0">
            <a:spAutoFit/>
          </a:bodyPr>
          <a:lstStyle/>
          <a:p>
            <a:pPr algn="l">
              <a:lnSpc>
                <a:spcPts val="5837"/>
              </a:lnSpc>
              <a:spcBef>
                <a:spcPct val="0"/>
              </a:spcBef>
            </a:pPr>
            <a:r>
              <a:rPr lang="en-US" sz="5559">
                <a:solidFill>
                  <a:srgbClr val="000000"/>
                </a:solidFill>
                <a:latin typeface="Lilita One"/>
                <a:ea typeface="Lilita One"/>
                <a:cs typeface="Lilita One"/>
                <a:sym typeface="Lilita One"/>
              </a:rPr>
              <a:t>2. BE MINDFUL OF YOUR BACKGROUND NOISE &amp; SURROUNDINGS.</a:t>
            </a:r>
          </a:p>
        </p:txBody>
      </p:sp>
      <p:sp>
        <p:nvSpPr>
          <p:cNvPr name="TextBox 5" id="5"/>
          <p:cNvSpPr txBox="true"/>
          <p:nvPr/>
        </p:nvSpPr>
        <p:spPr>
          <a:xfrm rot="0">
            <a:off x="10170120" y="2257658"/>
            <a:ext cx="7211854" cy="1181100"/>
          </a:xfrm>
          <a:prstGeom prst="rect">
            <a:avLst/>
          </a:prstGeom>
        </p:spPr>
        <p:txBody>
          <a:bodyPr anchor="t" rtlCol="false" tIns="0" lIns="0" bIns="0" rIns="0">
            <a:spAutoFit/>
          </a:bodyPr>
          <a:lstStyle/>
          <a:p>
            <a:pPr algn="ctr">
              <a:lnSpc>
                <a:spcPts val="8924"/>
              </a:lnSpc>
              <a:spcBef>
                <a:spcPct val="0"/>
              </a:spcBef>
            </a:pPr>
            <a:r>
              <a:rPr lang="en-US" sz="8499">
                <a:solidFill>
                  <a:srgbClr val="000000"/>
                </a:solidFill>
                <a:latin typeface="Lilita One"/>
                <a:ea typeface="Lilita One"/>
                <a:cs typeface="Lilita One"/>
                <a:sym typeface="Lilita One"/>
              </a:rPr>
              <a:t>3.CAMERAS ON</a:t>
            </a:r>
          </a:p>
        </p:txBody>
      </p:sp>
      <p:sp>
        <p:nvSpPr>
          <p:cNvPr name="TextBox 6" id="6"/>
          <p:cNvSpPr txBox="true"/>
          <p:nvPr/>
        </p:nvSpPr>
        <p:spPr>
          <a:xfrm rot="0">
            <a:off x="9144000" y="4767730"/>
            <a:ext cx="8658575" cy="818216"/>
          </a:xfrm>
          <a:prstGeom prst="rect">
            <a:avLst/>
          </a:prstGeom>
        </p:spPr>
        <p:txBody>
          <a:bodyPr anchor="t" rtlCol="false" tIns="0" lIns="0" bIns="0" rIns="0">
            <a:spAutoFit/>
          </a:bodyPr>
          <a:lstStyle/>
          <a:p>
            <a:pPr algn="ctr">
              <a:lnSpc>
                <a:spcPts val="6141"/>
              </a:lnSpc>
              <a:spcBef>
                <a:spcPct val="0"/>
              </a:spcBef>
            </a:pPr>
            <a:r>
              <a:rPr lang="en-US" sz="5849">
                <a:solidFill>
                  <a:srgbClr val="000000"/>
                </a:solidFill>
                <a:latin typeface="Lilita One"/>
                <a:ea typeface="Lilita One"/>
                <a:cs typeface="Lilita One"/>
                <a:sym typeface="Lilita One"/>
              </a:rPr>
              <a:t>4.RAISE HAND TO UNMUTE</a:t>
            </a:r>
          </a:p>
        </p:txBody>
      </p:sp>
      <p:sp>
        <p:nvSpPr>
          <p:cNvPr name="TextBox 7" id="7"/>
          <p:cNvSpPr txBox="true"/>
          <p:nvPr/>
        </p:nvSpPr>
        <p:spPr>
          <a:xfrm rot="0">
            <a:off x="8499132" y="7083543"/>
            <a:ext cx="9788868" cy="1591676"/>
          </a:xfrm>
          <a:prstGeom prst="rect">
            <a:avLst/>
          </a:prstGeom>
        </p:spPr>
        <p:txBody>
          <a:bodyPr anchor="t" rtlCol="false" tIns="0" lIns="0" bIns="0" rIns="0">
            <a:spAutoFit/>
          </a:bodyPr>
          <a:lstStyle/>
          <a:p>
            <a:pPr algn="ctr">
              <a:lnSpc>
                <a:spcPts val="6141"/>
              </a:lnSpc>
              <a:spcBef>
                <a:spcPct val="0"/>
              </a:spcBef>
            </a:pPr>
            <a:r>
              <a:rPr lang="en-US" sz="5849">
                <a:solidFill>
                  <a:srgbClr val="000000"/>
                </a:solidFill>
                <a:latin typeface="Lilita One"/>
                <a:ea typeface="Lilita One"/>
                <a:cs typeface="Lilita One"/>
                <a:sym typeface="Lilita One"/>
              </a:rPr>
              <a:t>5</a:t>
            </a:r>
            <a:r>
              <a:rPr lang="en-US" sz="5849">
                <a:solidFill>
                  <a:srgbClr val="000000"/>
                </a:solidFill>
                <a:latin typeface="Lilita One"/>
                <a:ea typeface="Lilita One"/>
                <a:cs typeface="Lilita One"/>
                <a:sym typeface="Lilita One"/>
              </a:rPr>
              <a:t>.PARTICIPATE AND HAVE FUN!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TextBox 2" id="2"/>
          <p:cNvSpPr txBox="true"/>
          <p:nvPr/>
        </p:nvSpPr>
        <p:spPr>
          <a:xfrm rot="0">
            <a:off x="1756905" y="1500871"/>
            <a:ext cx="9744987" cy="1181100"/>
          </a:xfrm>
          <a:prstGeom prst="rect">
            <a:avLst/>
          </a:prstGeom>
        </p:spPr>
        <p:txBody>
          <a:bodyPr anchor="t" rtlCol="false" tIns="0" lIns="0" bIns="0" rIns="0">
            <a:spAutoFit/>
          </a:bodyPr>
          <a:lstStyle/>
          <a:p>
            <a:pPr algn="l">
              <a:lnSpc>
                <a:spcPts val="8924"/>
              </a:lnSpc>
            </a:pPr>
            <a:r>
              <a:rPr lang="en-US" sz="8499">
                <a:solidFill>
                  <a:srgbClr val="000000"/>
                </a:solidFill>
                <a:latin typeface="Lilita One"/>
                <a:ea typeface="Lilita One"/>
                <a:cs typeface="Lilita One"/>
                <a:sym typeface="Lilita One"/>
              </a:rPr>
              <a:t>FOCUS SCRIPTURE</a:t>
            </a:r>
          </a:p>
        </p:txBody>
      </p:sp>
      <p:sp>
        <p:nvSpPr>
          <p:cNvPr name="TextBox 3" id="3"/>
          <p:cNvSpPr txBox="true"/>
          <p:nvPr/>
        </p:nvSpPr>
        <p:spPr>
          <a:xfrm rot="0">
            <a:off x="1756905" y="3353350"/>
            <a:ext cx="9744987" cy="5203825"/>
          </a:xfrm>
          <a:prstGeom prst="rect">
            <a:avLst/>
          </a:prstGeom>
        </p:spPr>
        <p:txBody>
          <a:bodyPr anchor="t" rtlCol="false" tIns="0" lIns="0" bIns="0" rIns="0">
            <a:spAutoFit/>
          </a:bodyPr>
          <a:lstStyle/>
          <a:p>
            <a:pPr algn="ctr">
              <a:lnSpc>
                <a:spcPts val="5899"/>
              </a:lnSpc>
            </a:pPr>
            <a:r>
              <a:rPr lang="en-US" sz="4999" b="true">
                <a:solidFill>
                  <a:srgbClr val="1C2011"/>
                </a:solidFill>
                <a:latin typeface="Binate Bold"/>
                <a:ea typeface="Binate Bold"/>
                <a:cs typeface="Binate Bold"/>
                <a:sym typeface="Binate Bold"/>
              </a:rPr>
              <a:t>Hebrews 11: 1 NIV</a:t>
            </a:r>
          </a:p>
          <a:p>
            <a:pPr algn="ctr">
              <a:lnSpc>
                <a:spcPts val="5899"/>
              </a:lnSpc>
            </a:pPr>
          </a:p>
          <a:p>
            <a:pPr algn="ctr">
              <a:lnSpc>
                <a:spcPts val="5899"/>
              </a:lnSpc>
            </a:pPr>
            <a:r>
              <a:rPr lang="en-US" sz="4999" b="true">
                <a:solidFill>
                  <a:srgbClr val="1C2011"/>
                </a:solidFill>
                <a:latin typeface="Binate Bold"/>
                <a:ea typeface="Binate Bold"/>
                <a:cs typeface="Binate Bold"/>
                <a:sym typeface="Binate Bold"/>
              </a:rPr>
              <a:t>Now faith is confidence in what we hope for and assurance about what we do not see.</a:t>
            </a:r>
          </a:p>
          <a:p>
            <a:pPr algn="ctr">
              <a:lnSpc>
                <a:spcPts val="5899"/>
              </a:lnSpc>
              <a:spcBef>
                <a:spcPct val="0"/>
              </a:spcBef>
            </a:pPr>
          </a:p>
        </p:txBody>
      </p:sp>
      <p:sp>
        <p:nvSpPr>
          <p:cNvPr name="Freeform 4" id="4"/>
          <p:cNvSpPr/>
          <p:nvPr/>
        </p:nvSpPr>
        <p:spPr>
          <a:xfrm flipH="false" flipV="false" rot="-4259188">
            <a:off x="10211299" y="7864147"/>
            <a:ext cx="3204401" cy="4114800"/>
          </a:xfrm>
          <a:custGeom>
            <a:avLst/>
            <a:gdLst/>
            <a:ahLst/>
            <a:cxnLst/>
            <a:rect r="r" b="b" t="t" l="l"/>
            <a:pathLst>
              <a:path h="4114800" w="3204401">
                <a:moveTo>
                  <a:pt x="0" y="0"/>
                </a:moveTo>
                <a:lnTo>
                  <a:pt x="3204400" y="0"/>
                </a:lnTo>
                <a:lnTo>
                  <a:pt x="32044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2176963">
            <a:off x="13878989" y="6166011"/>
            <a:ext cx="5510409" cy="3140933"/>
          </a:xfrm>
          <a:custGeom>
            <a:avLst/>
            <a:gdLst/>
            <a:ahLst/>
            <a:cxnLst/>
            <a:rect r="r" b="b" t="t" l="l"/>
            <a:pathLst>
              <a:path h="3140933" w="5510409">
                <a:moveTo>
                  <a:pt x="0" y="0"/>
                </a:moveTo>
                <a:lnTo>
                  <a:pt x="5510409" y="0"/>
                </a:lnTo>
                <a:lnTo>
                  <a:pt x="5510409" y="3140933"/>
                </a:lnTo>
                <a:lnTo>
                  <a:pt x="0" y="31409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0051314" y="628897"/>
            <a:ext cx="1108602" cy="1534397"/>
          </a:xfrm>
          <a:custGeom>
            <a:avLst/>
            <a:gdLst/>
            <a:ahLst/>
            <a:cxnLst/>
            <a:rect r="r" b="b" t="t" l="l"/>
            <a:pathLst>
              <a:path h="1534397" w="1108602">
                <a:moveTo>
                  <a:pt x="0" y="0"/>
                </a:moveTo>
                <a:lnTo>
                  <a:pt x="1108602" y="0"/>
                </a:lnTo>
                <a:lnTo>
                  <a:pt x="1108602" y="1534398"/>
                </a:lnTo>
                <a:lnTo>
                  <a:pt x="0" y="15343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1616520">
            <a:off x="10977588" y="1399078"/>
            <a:ext cx="5910361" cy="4602694"/>
          </a:xfrm>
          <a:custGeom>
            <a:avLst/>
            <a:gdLst/>
            <a:ahLst/>
            <a:cxnLst/>
            <a:rect r="r" b="b" t="t" l="l"/>
            <a:pathLst>
              <a:path h="4602694" w="5910361">
                <a:moveTo>
                  <a:pt x="0" y="0"/>
                </a:moveTo>
                <a:lnTo>
                  <a:pt x="5910362" y="0"/>
                </a:lnTo>
                <a:lnTo>
                  <a:pt x="5910362" y="4602694"/>
                </a:lnTo>
                <a:lnTo>
                  <a:pt x="0" y="46026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sp>
        <p:nvSpPr>
          <p:cNvPr name="TextBox 2" id="2"/>
          <p:cNvSpPr txBox="true"/>
          <p:nvPr/>
        </p:nvSpPr>
        <p:spPr>
          <a:xfrm rot="0">
            <a:off x="2464164" y="1553137"/>
            <a:ext cx="13359671" cy="1014026"/>
          </a:xfrm>
          <a:prstGeom prst="rect">
            <a:avLst/>
          </a:prstGeom>
        </p:spPr>
        <p:txBody>
          <a:bodyPr anchor="t" rtlCol="false" tIns="0" lIns="0" bIns="0" rIns="0">
            <a:spAutoFit/>
          </a:bodyPr>
          <a:lstStyle/>
          <a:p>
            <a:pPr algn="l">
              <a:lnSpc>
                <a:spcPts val="7765"/>
              </a:lnSpc>
            </a:pPr>
            <a:r>
              <a:rPr lang="en-US" sz="7395">
                <a:solidFill>
                  <a:srgbClr val="000000"/>
                </a:solidFill>
                <a:latin typeface="Lilita One"/>
                <a:ea typeface="Lilita One"/>
                <a:cs typeface="Lilita One"/>
                <a:sym typeface="Lilita One"/>
              </a:rPr>
              <a:t>BELEIVING WHEN WE CAN’T SEE</a:t>
            </a:r>
          </a:p>
        </p:txBody>
      </p:sp>
      <p:sp>
        <p:nvSpPr>
          <p:cNvPr name="TextBox 3" id="3"/>
          <p:cNvSpPr txBox="true"/>
          <p:nvPr/>
        </p:nvSpPr>
        <p:spPr>
          <a:xfrm rot="0">
            <a:off x="3081772" y="2970625"/>
            <a:ext cx="12124456" cy="6287675"/>
          </a:xfrm>
          <a:prstGeom prst="rect">
            <a:avLst/>
          </a:prstGeom>
        </p:spPr>
        <p:txBody>
          <a:bodyPr anchor="t" rtlCol="false" tIns="0" lIns="0" bIns="0" rIns="0">
            <a:spAutoFit/>
          </a:bodyPr>
          <a:lstStyle/>
          <a:p>
            <a:pPr algn="ctr">
              <a:lnSpc>
                <a:spcPts val="4971"/>
              </a:lnSpc>
            </a:pPr>
            <a:r>
              <a:rPr lang="en-US" sz="4212" b="true">
                <a:solidFill>
                  <a:srgbClr val="1C2011"/>
                </a:solidFill>
                <a:latin typeface="Binate Bold"/>
                <a:ea typeface="Binate Bold"/>
                <a:cs typeface="Binate Bold"/>
                <a:sym typeface="Binate Bold"/>
              </a:rPr>
              <a:t>Hebrews 11:1 defines faith as “confidence in what we hope for and assurance about what we do not see.” </a:t>
            </a:r>
          </a:p>
          <a:p>
            <a:pPr algn="ctr">
              <a:lnSpc>
                <a:spcPts val="4971"/>
              </a:lnSpc>
            </a:pPr>
          </a:p>
          <a:p>
            <a:pPr algn="ctr">
              <a:lnSpc>
                <a:spcPts val="4971"/>
              </a:lnSpc>
              <a:spcBef>
                <a:spcPct val="0"/>
              </a:spcBef>
            </a:pPr>
            <a:r>
              <a:rPr lang="en-US" b="true" sz="4212">
                <a:solidFill>
                  <a:srgbClr val="1C2011"/>
                </a:solidFill>
                <a:latin typeface="Binate Bold"/>
                <a:ea typeface="Binate Bold"/>
                <a:cs typeface="Binate Bold"/>
                <a:sym typeface="Binate Bold"/>
              </a:rPr>
              <a:t>Think about the wind—you can’t see it, but you can feel it moving around you. Faith is like that. We may not see God with our physical eyes, but we experience His presence through His Word, His love, and His work in our lives.</a:t>
            </a:r>
          </a:p>
        </p:txBody>
      </p:sp>
      <p:sp>
        <p:nvSpPr>
          <p:cNvPr name="Freeform 4" id="4"/>
          <p:cNvSpPr/>
          <p:nvPr/>
        </p:nvSpPr>
        <p:spPr>
          <a:xfrm flipH="false" flipV="false" rot="-10800000">
            <a:off x="16235186" y="-225660"/>
            <a:ext cx="3386620" cy="4829405"/>
          </a:xfrm>
          <a:custGeom>
            <a:avLst/>
            <a:gdLst/>
            <a:ahLst/>
            <a:cxnLst/>
            <a:rect r="r" b="b" t="t" l="l"/>
            <a:pathLst>
              <a:path h="4829405" w="3386620">
                <a:moveTo>
                  <a:pt x="0" y="0"/>
                </a:moveTo>
                <a:lnTo>
                  <a:pt x="3386621" y="0"/>
                </a:lnTo>
                <a:lnTo>
                  <a:pt x="3386621" y="4829405"/>
                </a:lnTo>
                <a:lnTo>
                  <a:pt x="0" y="48294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839632">
            <a:off x="-414562" y="0"/>
            <a:ext cx="2397467" cy="1501414"/>
          </a:xfrm>
          <a:custGeom>
            <a:avLst/>
            <a:gdLst/>
            <a:ahLst/>
            <a:cxnLst/>
            <a:rect r="r" b="b" t="t" l="l"/>
            <a:pathLst>
              <a:path h="1501414" w="2397467">
                <a:moveTo>
                  <a:pt x="0" y="0"/>
                </a:moveTo>
                <a:lnTo>
                  <a:pt x="2397467" y="0"/>
                </a:lnTo>
                <a:lnTo>
                  <a:pt x="2397467" y="1501414"/>
                </a:lnTo>
                <a:lnTo>
                  <a:pt x="0" y="15014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555458" y="7946829"/>
            <a:ext cx="1707272" cy="1868423"/>
          </a:xfrm>
          <a:custGeom>
            <a:avLst/>
            <a:gdLst/>
            <a:ahLst/>
            <a:cxnLst/>
            <a:rect r="r" b="b" t="t" l="l"/>
            <a:pathLst>
              <a:path h="1868423" w="1707272">
                <a:moveTo>
                  <a:pt x="0" y="0"/>
                </a:moveTo>
                <a:lnTo>
                  <a:pt x="1707272" y="0"/>
                </a:lnTo>
                <a:lnTo>
                  <a:pt x="1707272" y="1868423"/>
                </a:lnTo>
                <a:lnTo>
                  <a:pt x="0" y="18684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2230337">
            <a:off x="15828972" y="8840345"/>
            <a:ext cx="2860656" cy="1380267"/>
          </a:xfrm>
          <a:custGeom>
            <a:avLst/>
            <a:gdLst/>
            <a:ahLst/>
            <a:cxnLst/>
            <a:rect r="r" b="b" t="t" l="l"/>
            <a:pathLst>
              <a:path h="1380267" w="2860656">
                <a:moveTo>
                  <a:pt x="0" y="0"/>
                </a:moveTo>
                <a:lnTo>
                  <a:pt x="2860656" y="0"/>
                </a:lnTo>
                <a:lnTo>
                  <a:pt x="2860656" y="1380267"/>
                </a:lnTo>
                <a:lnTo>
                  <a:pt x="0" y="13802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9197809" y="-3944918"/>
            <a:ext cx="3557196" cy="6467628"/>
          </a:xfrm>
          <a:custGeom>
            <a:avLst/>
            <a:gdLst/>
            <a:ahLst/>
            <a:cxnLst/>
            <a:rect r="r" b="b" t="t" l="l"/>
            <a:pathLst>
              <a:path h="6467628" w="3557196">
                <a:moveTo>
                  <a:pt x="0" y="0"/>
                </a:moveTo>
                <a:lnTo>
                  <a:pt x="3557195" y="0"/>
                </a:lnTo>
                <a:lnTo>
                  <a:pt x="3557195" y="6467629"/>
                </a:lnTo>
                <a:lnTo>
                  <a:pt x="0" y="64676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TextBox 2" id="2"/>
          <p:cNvSpPr txBox="true"/>
          <p:nvPr/>
        </p:nvSpPr>
        <p:spPr>
          <a:xfrm rot="0">
            <a:off x="4406320" y="840085"/>
            <a:ext cx="9475359" cy="2305050"/>
          </a:xfrm>
          <a:prstGeom prst="rect">
            <a:avLst/>
          </a:prstGeom>
        </p:spPr>
        <p:txBody>
          <a:bodyPr anchor="t" rtlCol="false" tIns="0" lIns="0" bIns="0" rIns="0">
            <a:spAutoFit/>
          </a:bodyPr>
          <a:lstStyle/>
          <a:p>
            <a:pPr algn="ctr">
              <a:lnSpc>
                <a:spcPts val="8924"/>
              </a:lnSpc>
            </a:pPr>
            <a:r>
              <a:rPr lang="en-US" sz="8499">
                <a:solidFill>
                  <a:srgbClr val="F15330"/>
                </a:solidFill>
                <a:latin typeface="Lilita One"/>
                <a:ea typeface="Lilita One"/>
                <a:cs typeface="Lilita One"/>
                <a:sym typeface="Lilita One"/>
              </a:rPr>
              <a:t>TRUSTING HIM COMPLETELY</a:t>
            </a:r>
          </a:p>
        </p:txBody>
      </p:sp>
      <p:sp>
        <p:nvSpPr>
          <p:cNvPr name="TextBox 3" id="3"/>
          <p:cNvSpPr txBox="true"/>
          <p:nvPr/>
        </p:nvSpPr>
        <p:spPr>
          <a:xfrm rot="0">
            <a:off x="3536806" y="3373765"/>
            <a:ext cx="11550096" cy="4735996"/>
          </a:xfrm>
          <a:prstGeom prst="rect">
            <a:avLst/>
          </a:prstGeom>
        </p:spPr>
        <p:txBody>
          <a:bodyPr anchor="t" rtlCol="false" tIns="0" lIns="0" bIns="0" rIns="0">
            <a:spAutoFit/>
          </a:bodyPr>
          <a:lstStyle/>
          <a:p>
            <a:pPr algn="ctr">
              <a:lnSpc>
                <a:spcPts val="5387"/>
              </a:lnSpc>
              <a:spcBef>
                <a:spcPct val="0"/>
              </a:spcBef>
            </a:pPr>
            <a:r>
              <a:rPr lang="en-US" b="true" sz="4565">
                <a:solidFill>
                  <a:srgbClr val="1C2011"/>
                </a:solidFill>
                <a:latin typeface="Binate Bold"/>
                <a:ea typeface="Binate Bold"/>
                <a:cs typeface="Binate Bold"/>
                <a:sym typeface="Binate Bold"/>
              </a:rPr>
              <a:t>Faith isn’t just believing that God exists—it’s trusting Him completely. A strong faith means depending on God in every situation, even when things don’t make sense. When we trust in God, we know that He is always in control and working for our good.</a:t>
            </a:r>
          </a:p>
        </p:txBody>
      </p:sp>
      <p:sp>
        <p:nvSpPr>
          <p:cNvPr name="Freeform 4" id="4"/>
          <p:cNvSpPr/>
          <p:nvPr/>
        </p:nvSpPr>
        <p:spPr>
          <a:xfrm flipH="false" flipV="false" rot="0">
            <a:off x="-671632" y="8381842"/>
            <a:ext cx="2256928" cy="2469963"/>
          </a:xfrm>
          <a:custGeom>
            <a:avLst/>
            <a:gdLst/>
            <a:ahLst/>
            <a:cxnLst/>
            <a:rect r="r" b="b" t="t" l="l"/>
            <a:pathLst>
              <a:path h="2469963" w="2256928">
                <a:moveTo>
                  <a:pt x="0" y="0"/>
                </a:moveTo>
                <a:lnTo>
                  <a:pt x="2256929" y="0"/>
                </a:lnTo>
                <a:lnTo>
                  <a:pt x="2256929" y="2469963"/>
                </a:lnTo>
                <a:lnTo>
                  <a:pt x="0" y="24699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9311854" y="-1174712"/>
            <a:ext cx="2361231" cy="2349425"/>
          </a:xfrm>
          <a:custGeom>
            <a:avLst/>
            <a:gdLst/>
            <a:ahLst/>
            <a:cxnLst/>
            <a:rect r="r" b="b" t="t" l="l"/>
            <a:pathLst>
              <a:path h="2349425" w="2361231">
                <a:moveTo>
                  <a:pt x="0" y="0"/>
                </a:moveTo>
                <a:lnTo>
                  <a:pt x="2361231" y="0"/>
                </a:lnTo>
                <a:lnTo>
                  <a:pt x="2361231" y="2349424"/>
                </a:lnTo>
                <a:lnTo>
                  <a:pt x="0" y="23494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9841336" y="1939554"/>
            <a:ext cx="10403094" cy="6523986"/>
          </a:xfrm>
          <a:custGeom>
            <a:avLst/>
            <a:gdLst/>
            <a:ahLst/>
            <a:cxnLst/>
            <a:rect r="r" b="b" t="t" l="l"/>
            <a:pathLst>
              <a:path h="6523986" w="10403094">
                <a:moveTo>
                  <a:pt x="0" y="0"/>
                </a:moveTo>
                <a:lnTo>
                  <a:pt x="10403094" y="0"/>
                </a:lnTo>
                <a:lnTo>
                  <a:pt x="10403094" y="6523986"/>
                </a:lnTo>
                <a:lnTo>
                  <a:pt x="0" y="6523986"/>
                </a:lnTo>
                <a:lnTo>
                  <a:pt x="0" y="0"/>
                </a:lnTo>
                <a:close/>
              </a:path>
            </a:pathLst>
          </a:custGeom>
          <a:blipFill>
            <a:blip r:embed="rId2">
              <a:extLst>
                <a:ext uri="{96DAC541-7B7A-43D3-8B79-37D633B846F1}">
                  <asvg:svgBlip xmlns:asvg="http://schemas.microsoft.com/office/drawing/2016/SVG/main" r:embed="rId3"/>
                </a:ext>
              </a:extLst>
            </a:blip>
            <a:stretch>
              <a:fillRect l="-30378" t="0" r="0" b="-1351"/>
            </a:stretch>
          </a:blipFill>
        </p:spPr>
      </p:sp>
      <p:sp>
        <p:nvSpPr>
          <p:cNvPr name="Freeform 3" id="3"/>
          <p:cNvSpPr/>
          <p:nvPr/>
        </p:nvSpPr>
        <p:spPr>
          <a:xfrm flipH="false" flipV="false" rot="-9192145">
            <a:off x="-1330024" y="7403989"/>
            <a:ext cx="6008936" cy="4363990"/>
          </a:xfrm>
          <a:custGeom>
            <a:avLst/>
            <a:gdLst/>
            <a:ahLst/>
            <a:cxnLst/>
            <a:rect r="r" b="b" t="t" l="l"/>
            <a:pathLst>
              <a:path h="4363990" w="6008936">
                <a:moveTo>
                  <a:pt x="0" y="0"/>
                </a:moveTo>
                <a:lnTo>
                  <a:pt x="6008936" y="0"/>
                </a:lnTo>
                <a:lnTo>
                  <a:pt x="6008936" y="4363990"/>
                </a:lnTo>
                <a:lnTo>
                  <a:pt x="0" y="43639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903506" y="458753"/>
            <a:ext cx="2863213" cy="3133475"/>
          </a:xfrm>
          <a:custGeom>
            <a:avLst/>
            <a:gdLst/>
            <a:ahLst/>
            <a:cxnLst/>
            <a:rect r="r" b="b" t="t" l="l"/>
            <a:pathLst>
              <a:path h="3133475" w="2863213">
                <a:moveTo>
                  <a:pt x="0" y="0"/>
                </a:moveTo>
                <a:lnTo>
                  <a:pt x="2863212" y="0"/>
                </a:lnTo>
                <a:lnTo>
                  <a:pt x="2863212" y="3133475"/>
                </a:lnTo>
                <a:lnTo>
                  <a:pt x="0" y="31334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8549517">
            <a:off x="15632856" y="3068748"/>
            <a:ext cx="4098240" cy="1977401"/>
          </a:xfrm>
          <a:custGeom>
            <a:avLst/>
            <a:gdLst/>
            <a:ahLst/>
            <a:cxnLst/>
            <a:rect r="r" b="b" t="t" l="l"/>
            <a:pathLst>
              <a:path h="1977401" w="4098240">
                <a:moveTo>
                  <a:pt x="0" y="0"/>
                </a:moveTo>
                <a:lnTo>
                  <a:pt x="4098240" y="0"/>
                </a:lnTo>
                <a:lnTo>
                  <a:pt x="4098240" y="1977400"/>
                </a:lnTo>
                <a:lnTo>
                  <a:pt x="0" y="19774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618846" y="-576011"/>
            <a:ext cx="2047330" cy="2037094"/>
          </a:xfrm>
          <a:custGeom>
            <a:avLst/>
            <a:gdLst/>
            <a:ahLst/>
            <a:cxnLst/>
            <a:rect r="r" b="b" t="t" l="l"/>
            <a:pathLst>
              <a:path h="2037094" w="2047330">
                <a:moveTo>
                  <a:pt x="0" y="0"/>
                </a:moveTo>
                <a:lnTo>
                  <a:pt x="2047330" y="0"/>
                </a:lnTo>
                <a:lnTo>
                  <a:pt x="2047330" y="2037094"/>
                </a:lnTo>
                <a:lnTo>
                  <a:pt x="0" y="20370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2766718" y="2520586"/>
            <a:ext cx="4915057" cy="5782420"/>
          </a:xfrm>
          <a:custGeom>
            <a:avLst/>
            <a:gdLst/>
            <a:ahLst/>
            <a:cxnLst/>
            <a:rect r="r" b="b" t="t" l="l"/>
            <a:pathLst>
              <a:path h="5782420" w="4915057">
                <a:moveTo>
                  <a:pt x="0" y="0"/>
                </a:moveTo>
                <a:lnTo>
                  <a:pt x="4915057" y="0"/>
                </a:lnTo>
                <a:lnTo>
                  <a:pt x="4915057" y="5782420"/>
                </a:lnTo>
                <a:lnTo>
                  <a:pt x="0" y="57824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5132275" y="1487328"/>
            <a:ext cx="8023450" cy="1181100"/>
          </a:xfrm>
          <a:prstGeom prst="rect">
            <a:avLst/>
          </a:prstGeom>
        </p:spPr>
        <p:txBody>
          <a:bodyPr anchor="t" rtlCol="false" tIns="0" lIns="0" bIns="0" rIns="0">
            <a:spAutoFit/>
          </a:bodyPr>
          <a:lstStyle/>
          <a:p>
            <a:pPr algn="ctr">
              <a:lnSpc>
                <a:spcPts val="8924"/>
              </a:lnSpc>
            </a:pPr>
            <a:r>
              <a:rPr lang="en-US" sz="8499">
                <a:solidFill>
                  <a:srgbClr val="000000"/>
                </a:solidFill>
                <a:latin typeface="Lilita One"/>
                <a:ea typeface="Lilita One"/>
                <a:cs typeface="Lilita One"/>
                <a:sym typeface="Lilita One"/>
              </a:rPr>
              <a:t>GREAT FAITH </a:t>
            </a:r>
          </a:p>
        </p:txBody>
      </p:sp>
      <p:sp>
        <p:nvSpPr>
          <p:cNvPr name="TextBox 9" id="9"/>
          <p:cNvSpPr txBox="true"/>
          <p:nvPr/>
        </p:nvSpPr>
        <p:spPr>
          <a:xfrm rot="0">
            <a:off x="5030363" y="4333795"/>
            <a:ext cx="8227274" cy="1391837"/>
          </a:xfrm>
          <a:prstGeom prst="rect">
            <a:avLst/>
          </a:prstGeom>
        </p:spPr>
        <p:txBody>
          <a:bodyPr anchor="t" rtlCol="false" tIns="0" lIns="0" bIns="0" rIns="0">
            <a:spAutoFit/>
          </a:bodyPr>
          <a:lstStyle/>
          <a:p>
            <a:pPr algn="ctr">
              <a:lnSpc>
                <a:spcPts val="5440"/>
              </a:lnSpc>
              <a:spcBef>
                <a:spcPct val="0"/>
              </a:spcBef>
            </a:pPr>
            <a:r>
              <a:rPr lang="en-US" b="true" sz="4610">
                <a:solidFill>
                  <a:srgbClr val="1C2011"/>
                </a:solidFill>
                <a:latin typeface="Binate Bold"/>
                <a:ea typeface="Binate Bold"/>
                <a:cs typeface="Binate Bold"/>
                <a:sym typeface="Binate Bold"/>
              </a:rPr>
              <a:t>Who do you know has complete faith in God?</a:t>
            </a:r>
          </a:p>
        </p:txBody>
      </p:sp>
      <p:sp>
        <p:nvSpPr>
          <p:cNvPr name="Freeform 10" id="10"/>
          <p:cNvSpPr/>
          <p:nvPr/>
        </p:nvSpPr>
        <p:spPr>
          <a:xfrm flipH="false" flipV="false" rot="0">
            <a:off x="634600" y="5029714"/>
            <a:ext cx="4265361" cy="5018072"/>
          </a:xfrm>
          <a:custGeom>
            <a:avLst/>
            <a:gdLst/>
            <a:ahLst/>
            <a:cxnLst/>
            <a:rect r="r" b="b" t="t" l="l"/>
            <a:pathLst>
              <a:path h="5018072" w="4265361">
                <a:moveTo>
                  <a:pt x="0" y="0"/>
                </a:moveTo>
                <a:lnTo>
                  <a:pt x="4265361" y="0"/>
                </a:lnTo>
                <a:lnTo>
                  <a:pt x="4265361" y="5018072"/>
                </a:lnTo>
                <a:lnTo>
                  <a:pt x="0" y="501807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TextBox 2" id="2"/>
          <p:cNvSpPr txBox="true"/>
          <p:nvPr/>
        </p:nvSpPr>
        <p:spPr>
          <a:xfrm rot="0">
            <a:off x="4851357" y="490538"/>
            <a:ext cx="8585285" cy="1181100"/>
          </a:xfrm>
          <a:prstGeom prst="rect">
            <a:avLst/>
          </a:prstGeom>
        </p:spPr>
        <p:txBody>
          <a:bodyPr anchor="t" rtlCol="false" tIns="0" lIns="0" bIns="0" rIns="0">
            <a:spAutoFit/>
          </a:bodyPr>
          <a:lstStyle/>
          <a:p>
            <a:pPr algn="ctr">
              <a:lnSpc>
                <a:spcPts val="8924"/>
              </a:lnSpc>
            </a:pPr>
            <a:r>
              <a:rPr lang="en-US" sz="8499">
                <a:solidFill>
                  <a:srgbClr val="F15330"/>
                </a:solidFill>
                <a:latin typeface="Lilita One"/>
                <a:ea typeface="Lilita One"/>
                <a:cs typeface="Lilita One"/>
                <a:sym typeface="Lilita One"/>
              </a:rPr>
              <a:t>STRONG FAITH</a:t>
            </a:r>
          </a:p>
        </p:txBody>
      </p:sp>
      <p:sp>
        <p:nvSpPr>
          <p:cNvPr name="TextBox 3" id="3"/>
          <p:cNvSpPr txBox="true"/>
          <p:nvPr/>
        </p:nvSpPr>
        <p:spPr>
          <a:xfrm rot="0">
            <a:off x="3079475" y="3415485"/>
            <a:ext cx="12129050" cy="4604873"/>
          </a:xfrm>
          <a:prstGeom prst="rect">
            <a:avLst/>
          </a:prstGeom>
        </p:spPr>
        <p:txBody>
          <a:bodyPr anchor="t" rtlCol="false" tIns="0" lIns="0" bIns="0" rIns="0">
            <a:spAutoFit/>
          </a:bodyPr>
          <a:lstStyle/>
          <a:p>
            <a:pPr algn="ctr">
              <a:lnSpc>
                <a:spcPts val="5228"/>
              </a:lnSpc>
              <a:spcBef>
                <a:spcPct val="0"/>
              </a:spcBef>
            </a:pPr>
            <a:r>
              <a:rPr lang="en-US" b="true" sz="4431">
                <a:solidFill>
                  <a:srgbClr val="1C2011"/>
                </a:solidFill>
                <a:latin typeface="Binate Bold"/>
                <a:ea typeface="Binate Bold"/>
                <a:cs typeface="Binate Bold"/>
                <a:sym typeface="Binate Bold"/>
              </a:rPr>
              <a:t>Many people in the Bible, like Abraham, Moses, and Daniel, showed great faith in difficult times. They trusted God even when they couldn’t see the outcome. The stronger our faith becomes, the more we learn to rely on God instead of fear or doubt.</a:t>
            </a:r>
          </a:p>
        </p:txBody>
      </p:sp>
      <p:sp>
        <p:nvSpPr>
          <p:cNvPr name="Freeform 4" id="4"/>
          <p:cNvSpPr/>
          <p:nvPr/>
        </p:nvSpPr>
        <p:spPr>
          <a:xfrm flipH="false" flipV="false" rot="9450317">
            <a:off x="-1010488" y="-1126681"/>
            <a:ext cx="4597055" cy="2988086"/>
          </a:xfrm>
          <a:custGeom>
            <a:avLst/>
            <a:gdLst/>
            <a:ahLst/>
            <a:cxnLst/>
            <a:rect r="r" b="b" t="t" l="l"/>
            <a:pathLst>
              <a:path h="2988086" w="4597055">
                <a:moveTo>
                  <a:pt x="0" y="0"/>
                </a:moveTo>
                <a:lnTo>
                  <a:pt x="4597055" y="0"/>
                </a:lnTo>
                <a:lnTo>
                  <a:pt x="4597055" y="2988086"/>
                </a:lnTo>
                <a:lnTo>
                  <a:pt x="0" y="29880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680621" y="367362"/>
            <a:ext cx="3991806" cy="4001810"/>
          </a:xfrm>
          <a:custGeom>
            <a:avLst/>
            <a:gdLst/>
            <a:ahLst/>
            <a:cxnLst/>
            <a:rect r="r" b="b" t="t" l="l"/>
            <a:pathLst>
              <a:path h="4001810" w="3991806">
                <a:moveTo>
                  <a:pt x="0" y="0"/>
                </a:moveTo>
                <a:lnTo>
                  <a:pt x="3991806" y="0"/>
                </a:lnTo>
                <a:lnTo>
                  <a:pt x="3991806" y="4001810"/>
                </a:lnTo>
                <a:lnTo>
                  <a:pt x="0" y="40018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9255442">
            <a:off x="-4255523" y="6600497"/>
            <a:ext cx="6583680" cy="6172200"/>
          </a:xfrm>
          <a:custGeom>
            <a:avLst/>
            <a:gdLst/>
            <a:ahLst/>
            <a:cxnLst/>
            <a:rect r="r" b="b" t="t" l="l"/>
            <a:pathLst>
              <a:path h="6172200" w="6583680">
                <a:moveTo>
                  <a:pt x="0" y="0"/>
                </a:moveTo>
                <a:lnTo>
                  <a:pt x="6583680" y="0"/>
                </a:lnTo>
                <a:lnTo>
                  <a:pt x="6583680" y="6172200"/>
                </a:lnTo>
                <a:lnTo>
                  <a:pt x="0" y="61722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sp>
        <p:nvSpPr>
          <p:cNvPr name="TextBox 2" id="2"/>
          <p:cNvSpPr txBox="true"/>
          <p:nvPr/>
        </p:nvSpPr>
        <p:spPr>
          <a:xfrm rot="0">
            <a:off x="5523328" y="319542"/>
            <a:ext cx="7241344" cy="1181100"/>
          </a:xfrm>
          <a:prstGeom prst="rect">
            <a:avLst/>
          </a:prstGeom>
        </p:spPr>
        <p:txBody>
          <a:bodyPr anchor="t" rtlCol="false" tIns="0" lIns="0" bIns="0" rIns="0">
            <a:spAutoFit/>
          </a:bodyPr>
          <a:lstStyle/>
          <a:p>
            <a:pPr algn="ctr">
              <a:lnSpc>
                <a:spcPts val="8924"/>
              </a:lnSpc>
            </a:pPr>
            <a:r>
              <a:rPr lang="en-US" sz="8499">
                <a:solidFill>
                  <a:srgbClr val="1C2011"/>
                </a:solidFill>
                <a:latin typeface="Lilita One"/>
                <a:ea typeface="Lilita One"/>
                <a:cs typeface="Lilita One"/>
                <a:sym typeface="Lilita One"/>
              </a:rPr>
              <a:t>KEY LESSONS </a:t>
            </a:r>
          </a:p>
        </p:txBody>
      </p:sp>
      <p:grpSp>
        <p:nvGrpSpPr>
          <p:cNvPr name="Group 3" id="3"/>
          <p:cNvGrpSpPr/>
          <p:nvPr/>
        </p:nvGrpSpPr>
        <p:grpSpPr>
          <a:xfrm rot="0">
            <a:off x="9388736" y="1841734"/>
            <a:ext cx="8585703" cy="1012867"/>
            <a:chOff x="0" y="0"/>
            <a:chExt cx="3444904" cy="406400"/>
          </a:xfrm>
        </p:grpSpPr>
        <p:sp>
          <p:nvSpPr>
            <p:cNvPr name="Freeform 4" id="4"/>
            <p:cNvSpPr/>
            <p:nvPr/>
          </p:nvSpPr>
          <p:spPr>
            <a:xfrm flipH="false" flipV="false" rot="0">
              <a:off x="0" y="0"/>
              <a:ext cx="3444904" cy="406400"/>
            </a:xfrm>
            <a:custGeom>
              <a:avLst/>
              <a:gdLst/>
              <a:ahLst/>
              <a:cxnLst/>
              <a:rect r="r" b="b" t="t" l="l"/>
              <a:pathLst>
                <a:path h="406400" w="3444904">
                  <a:moveTo>
                    <a:pt x="3241704" y="0"/>
                  </a:moveTo>
                  <a:cubicBezTo>
                    <a:pt x="3353928" y="0"/>
                    <a:pt x="3444904" y="90976"/>
                    <a:pt x="3444904" y="203200"/>
                  </a:cubicBezTo>
                  <a:cubicBezTo>
                    <a:pt x="3444904" y="315424"/>
                    <a:pt x="3353928" y="406400"/>
                    <a:pt x="3241704" y="406400"/>
                  </a:cubicBezTo>
                  <a:lnTo>
                    <a:pt x="203200" y="406400"/>
                  </a:lnTo>
                  <a:cubicBezTo>
                    <a:pt x="90976" y="406400"/>
                    <a:pt x="0" y="315424"/>
                    <a:pt x="0" y="203200"/>
                  </a:cubicBezTo>
                  <a:cubicBezTo>
                    <a:pt x="0" y="90976"/>
                    <a:pt x="90976" y="0"/>
                    <a:pt x="203200" y="0"/>
                  </a:cubicBezTo>
                  <a:close/>
                </a:path>
              </a:pathLst>
            </a:custGeom>
            <a:solidFill>
              <a:srgbClr val="FF884D"/>
            </a:solidFill>
          </p:spPr>
        </p:sp>
        <p:sp>
          <p:nvSpPr>
            <p:cNvPr name="TextBox 5" id="5"/>
            <p:cNvSpPr txBox="true"/>
            <p:nvPr/>
          </p:nvSpPr>
          <p:spPr>
            <a:xfrm>
              <a:off x="0" y="-9525"/>
              <a:ext cx="3444904" cy="415925"/>
            </a:xfrm>
            <a:prstGeom prst="rect">
              <a:avLst/>
            </a:prstGeom>
          </p:spPr>
          <p:txBody>
            <a:bodyPr anchor="ctr" rtlCol="false" tIns="50800" lIns="50800" bIns="50800" rIns="50800"/>
            <a:lstStyle/>
            <a:p>
              <a:pPr algn="ctr">
                <a:lnSpc>
                  <a:spcPts val="2949"/>
                </a:lnSpc>
              </a:pPr>
            </a:p>
          </p:txBody>
        </p:sp>
      </p:grpSp>
      <p:grpSp>
        <p:nvGrpSpPr>
          <p:cNvPr name="Group 6" id="6"/>
          <p:cNvGrpSpPr/>
          <p:nvPr/>
        </p:nvGrpSpPr>
        <p:grpSpPr>
          <a:xfrm rot="0">
            <a:off x="5279254" y="3195693"/>
            <a:ext cx="8585703" cy="1012867"/>
            <a:chOff x="0" y="0"/>
            <a:chExt cx="3444904" cy="406400"/>
          </a:xfrm>
        </p:grpSpPr>
        <p:sp>
          <p:nvSpPr>
            <p:cNvPr name="Freeform 7" id="7"/>
            <p:cNvSpPr/>
            <p:nvPr/>
          </p:nvSpPr>
          <p:spPr>
            <a:xfrm flipH="false" flipV="false" rot="0">
              <a:off x="0" y="0"/>
              <a:ext cx="3444904" cy="406400"/>
            </a:xfrm>
            <a:custGeom>
              <a:avLst/>
              <a:gdLst/>
              <a:ahLst/>
              <a:cxnLst/>
              <a:rect r="r" b="b" t="t" l="l"/>
              <a:pathLst>
                <a:path h="406400" w="3444904">
                  <a:moveTo>
                    <a:pt x="3241704" y="0"/>
                  </a:moveTo>
                  <a:cubicBezTo>
                    <a:pt x="3353928" y="0"/>
                    <a:pt x="3444904" y="90976"/>
                    <a:pt x="3444904" y="203200"/>
                  </a:cubicBezTo>
                  <a:cubicBezTo>
                    <a:pt x="3444904" y="315424"/>
                    <a:pt x="3353928" y="406400"/>
                    <a:pt x="3241704" y="406400"/>
                  </a:cubicBezTo>
                  <a:lnTo>
                    <a:pt x="203200" y="406400"/>
                  </a:lnTo>
                  <a:cubicBezTo>
                    <a:pt x="90976" y="406400"/>
                    <a:pt x="0" y="315424"/>
                    <a:pt x="0" y="203200"/>
                  </a:cubicBezTo>
                  <a:cubicBezTo>
                    <a:pt x="0" y="90976"/>
                    <a:pt x="90976" y="0"/>
                    <a:pt x="203200" y="0"/>
                  </a:cubicBezTo>
                  <a:close/>
                </a:path>
              </a:pathLst>
            </a:custGeom>
            <a:solidFill>
              <a:srgbClr val="FFEAC6"/>
            </a:solidFill>
          </p:spPr>
        </p:sp>
        <p:sp>
          <p:nvSpPr>
            <p:cNvPr name="TextBox 8" id="8"/>
            <p:cNvSpPr txBox="true"/>
            <p:nvPr/>
          </p:nvSpPr>
          <p:spPr>
            <a:xfrm>
              <a:off x="0" y="-9525"/>
              <a:ext cx="3444904" cy="415925"/>
            </a:xfrm>
            <a:prstGeom prst="rect">
              <a:avLst/>
            </a:prstGeom>
          </p:spPr>
          <p:txBody>
            <a:bodyPr anchor="ctr" rtlCol="false" tIns="50800" lIns="50800" bIns="50800" rIns="50800"/>
            <a:lstStyle/>
            <a:p>
              <a:pPr algn="ctr">
                <a:lnSpc>
                  <a:spcPts val="2949"/>
                </a:lnSpc>
              </a:pPr>
            </a:p>
          </p:txBody>
        </p:sp>
      </p:grpSp>
      <p:grpSp>
        <p:nvGrpSpPr>
          <p:cNvPr name="Group 9" id="9"/>
          <p:cNvGrpSpPr/>
          <p:nvPr/>
        </p:nvGrpSpPr>
        <p:grpSpPr>
          <a:xfrm rot="0">
            <a:off x="374928" y="1875291"/>
            <a:ext cx="8585703" cy="1012867"/>
            <a:chOff x="0" y="0"/>
            <a:chExt cx="3444904" cy="406400"/>
          </a:xfrm>
        </p:grpSpPr>
        <p:sp>
          <p:nvSpPr>
            <p:cNvPr name="Freeform 10" id="10"/>
            <p:cNvSpPr/>
            <p:nvPr/>
          </p:nvSpPr>
          <p:spPr>
            <a:xfrm flipH="false" flipV="false" rot="0">
              <a:off x="0" y="0"/>
              <a:ext cx="3444904" cy="406400"/>
            </a:xfrm>
            <a:custGeom>
              <a:avLst/>
              <a:gdLst/>
              <a:ahLst/>
              <a:cxnLst/>
              <a:rect r="r" b="b" t="t" l="l"/>
              <a:pathLst>
                <a:path h="406400" w="3444904">
                  <a:moveTo>
                    <a:pt x="3241704" y="0"/>
                  </a:moveTo>
                  <a:cubicBezTo>
                    <a:pt x="3353928" y="0"/>
                    <a:pt x="3444904" y="90976"/>
                    <a:pt x="3444904" y="203200"/>
                  </a:cubicBezTo>
                  <a:cubicBezTo>
                    <a:pt x="3444904" y="315424"/>
                    <a:pt x="3353928" y="406400"/>
                    <a:pt x="3241704" y="406400"/>
                  </a:cubicBezTo>
                  <a:lnTo>
                    <a:pt x="203200" y="406400"/>
                  </a:lnTo>
                  <a:cubicBezTo>
                    <a:pt x="90976" y="406400"/>
                    <a:pt x="0" y="315424"/>
                    <a:pt x="0" y="203200"/>
                  </a:cubicBezTo>
                  <a:cubicBezTo>
                    <a:pt x="0" y="90976"/>
                    <a:pt x="90976" y="0"/>
                    <a:pt x="203200" y="0"/>
                  </a:cubicBezTo>
                  <a:close/>
                </a:path>
              </a:pathLst>
            </a:custGeom>
            <a:solidFill>
              <a:srgbClr val="FF884D"/>
            </a:solidFill>
          </p:spPr>
        </p:sp>
        <p:sp>
          <p:nvSpPr>
            <p:cNvPr name="TextBox 11" id="11"/>
            <p:cNvSpPr txBox="true"/>
            <p:nvPr/>
          </p:nvSpPr>
          <p:spPr>
            <a:xfrm>
              <a:off x="0" y="-9525"/>
              <a:ext cx="3444904" cy="415925"/>
            </a:xfrm>
            <a:prstGeom prst="rect">
              <a:avLst/>
            </a:prstGeom>
          </p:spPr>
          <p:txBody>
            <a:bodyPr anchor="ctr" rtlCol="false" tIns="50800" lIns="50800" bIns="50800" rIns="50800"/>
            <a:lstStyle/>
            <a:p>
              <a:pPr algn="ctr">
                <a:lnSpc>
                  <a:spcPts val="2949"/>
                </a:lnSpc>
              </a:pPr>
            </a:p>
          </p:txBody>
        </p:sp>
      </p:grpSp>
      <p:sp>
        <p:nvSpPr>
          <p:cNvPr name="Freeform 12" id="12"/>
          <p:cNvSpPr/>
          <p:nvPr/>
        </p:nvSpPr>
        <p:spPr>
          <a:xfrm flipH="false" flipV="false" rot="0">
            <a:off x="8673597" y="5517828"/>
            <a:ext cx="6583680" cy="6172200"/>
          </a:xfrm>
          <a:custGeom>
            <a:avLst/>
            <a:gdLst/>
            <a:ahLst/>
            <a:cxnLst/>
            <a:rect r="r" b="b" t="t" l="l"/>
            <a:pathLst>
              <a:path h="6172200" w="6583680">
                <a:moveTo>
                  <a:pt x="0" y="0"/>
                </a:moveTo>
                <a:lnTo>
                  <a:pt x="6583680" y="0"/>
                </a:lnTo>
                <a:lnTo>
                  <a:pt x="6583680" y="6172200"/>
                </a:lnTo>
                <a:lnTo>
                  <a:pt x="0" y="6172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7720129" y="7938448"/>
            <a:ext cx="1099828" cy="1522254"/>
          </a:xfrm>
          <a:custGeom>
            <a:avLst/>
            <a:gdLst/>
            <a:ahLst/>
            <a:cxnLst/>
            <a:rect r="r" b="b" t="t" l="l"/>
            <a:pathLst>
              <a:path h="1522254" w="1099828">
                <a:moveTo>
                  <a:pt x="0" y="0"/>
                </a:moveTo>
                <a:lnTo>
                  <a:pt x="1099829" y="0"/>
                </a:lnTo>
                <a:lnTo>
                  <a:pt x="1099829" y="1522254"/>
                </a:lnTo>
                <a:lnTo>
                  <a:pt x="0" y="15222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4054554" y="5410769"/>
            <a:ext cx="5219258" cy="5597059"/>
          </a:xfrm>
          <a:custGeom>
            <a:avLst/>
            <a:gdLst/>
            <a:ahLst/>
            <a:cxnLst/>
            <a:rect r="r" b="b" t="t" l="l"/>
            <a:pathLst>
              <a:path h="5597059" w="5219258">
                <a:moveTo>
                  <a:pt x="0" y="0"/>
                </a:moveTo>
                <a:lnTo>
                  <a:pt x="5219257" y="0"/>
                </a:lnTo>
                <a:lnTo>
                  <a:pt x="5219257" y="5597060"/>
                </a:lnTo>
                <a:lnTo>
                  <a:pt x="0" y="55970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4258581" y="4341910"/>
            <a:ext cx="10627049" cy="5842798"/>
          </a:xfrm>
          <a:custGeom>
            <a:avLst/>
            <a:gdLst/>
            <a:ahLst/>
            <a:cxnLst/>
            <a:rect r="r" b="b" t="t" l="l"/>
            <a:pathLst>
              <a:path h="5842798" w="10627049">
                <a:moveTo>
                  <a:pt x="0" y="0"/>
                </a:moveTo>
                <a:lnTo>
                  <a:pt x="10627049" y="0"/>
                </a:lnTo>
                <a:lnTo>
                  <a:pt x="10627049" y="5842798"/>
                </a:lnTo>
                <a:lnTo>
                  <a:pt x="0" y="5842798"/>
                </a:lnTo>
                <a:lnTo>
                  <a:pt x="0" y="0"/>
                </a:lnTo>
                <a:close/>
              </a:path>
            </a:pathLst>
          </a:custGeom>
          <a:blipFill>
            <a:blip r:embed="rId8"/>
            <a:stretch>
              <a:fillRect l="0" t="-4852" r="0" b="0"/>
            </a:stretch>
          </a:blipFill>
        </p:spPr>
      </p:sp>
      <p:sp>
        <p:nvSpPr>
          <p:cNvPr name="TextBox 16" id="16"/>
          <p:cNvSpPr txBox="true"/>
          <p:nvPr/>
        </p:nvSpPr>
        <p:spPr>
          <a:xfrm rot="0">
            <a:off x="9672663" y="1973517"/>
            <a:ext cx="7948121" cy="749300"/>
          </a:xfrm>
          <a:prstGeom prst="rect">
            <a:avLst/>
          </a:prstGeom>
        </p:spPr>
        <p:txBody>
          <a:bodyPr anchor="t" rtlCol="false" tIns="0" lIns="0" bIns="0" rIns="0">
            <a:spAutoFit/>
          </a:bodyPr>
          <a:lstStyle/>
          <a:p>
            <a:pPr algn="ctr">
              <a:lnSpc>
                <a:spcPts val="2949"/>
              </a:lnSpc>
              <a:spcBef>
                <a:spcPct val="0"/>
              </a:spcBef>
            </a:pPr>
            <a:r>
              <a:rPr lang="en-US" b="true" sz="2499">
                <a:solidFill>
                  <a:srgbClr val="1C2011"/>
                </a:solidFill>
                <a:latin typeface="Binate Bold"/>
                <a:ea typeface="Binate Bold"/>
                <a:cs typeface="Binate Bold"/>
                <a:sym typeface="Binate Bold"/>
              </a:rPr>
              <a:t>● ​Faith is trusting God, even when we don’t see everything clearly.</a:t>
            </a:r>
          </a:p>
        </p:txBody>
      </p:sp>
      <p:sp>
        <p:nvSpPr>
          <p:cNvPr name="TextBox 17" id="17"/>
          <p:cNvSpPr txBox="true"/>
          <p:nvPr/>
        </p:nvSpPr>
        <p:spPr>
          <a:xfrm rot="0">
            <a:off x="5523328" y="3327477"/>
            <a:ext cx="8298669" cy="749300"/>
          </a:xfrm>
          <a:prstGeom prst="rect">
            <a:avLst/>
          </a:prstGeom>
        </p:spPr>
        <p:txBody>
          <a:bodyPr anchor="t" rtlCol="false" tIns="0" lIns="0" bIns="0" rIns="0">
            <a:spAutoFit/>
          </a:bodyPr>
          <a:lstStyle/>
          <a:p>
            <a:pPr algn="ctr">
              <a:lnSpc>
                <a:spcPts val="2949"/>
              </a:lnSpc>
              <a:spcBef>
                <a:spcPct val="0"/>
              </a:spcBef>
            </a:pPr>
            <a:r>
              <a:rPr lang="en-US" b="true" sz="2499">
                <a:solidFill>
                  <a:srgbClr val="1C2011"/>
                </a:solidFill>
                <a:latin typeface="Binate Bold"/>
                <a:ea typeface="Binate Bold"/>
                <a:cs typeface="Binate Bold"/>
                <a:sym typeface="Binate Bold"/>
              </a:rPr>
              <a:t>● ​A strong faith helps us face challenges without fear. </a:t>
            </a:r>
          </a:p>
        </p:txBody>
      </p:sp>
      <p:sp>
        <p:nvSpPr>
          <p:cNvPr name="TextBox 18" id="18"/>
          <p:cNvSpPr txBox="true"/>
          <p:nvPr/>
        </p:nvSpPr>
        <p:spPr>
          <a:xfrm rot="0">
            <a:off x="609099" y="2007075"/>
            <a:ext cx="8064499" cy="749300"/>
          </a:xfrm>
          <a:prstGeom prst="rect">
            <a:avLst/>
          </a:prstGeom>
        </p:spPr>
        <p:txBody>
          <a:bodyPr anchor="t" rtlCol="false" tIns="0" lIns="0" bIns="0" rIns="0">
            <a:spAutoFit/>
          </a:bodyPr>
          <a:lstStyle/>
          <a:p>
            <a:pPr algn="ctr">
              <a:lnSpc>
                <a:spcPts val="2949"/>
              </a:lnSpc>
              <a:spcBef>
                <a:spcPct val="0"/>
              </a:spcBef>
            </a:pPr>
            <a:r>
              <a:rPr lang="en-US" b="true" sz="2499">
                <a:solidFill>
                  <a:srgbClr val="1C2011"/>
                </a:solidFill>
                <a:latin typeface="Binate Bold"/>
                <a:ea typeface="Binate Bold"/>
                <a:cs typeface="Binate Bold"/>
                <a:sym typeface="Binate Bold"/>
              </a:rPr>
              <a:t>● ​The more we rely on God, the stronger our faith becomes.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TextBox 2" id="2"/>
          <p:cNvSpPr txBox="true"/>
          <p:nvPr/>
        </p:nvSpPr>
        <p:spPr>
          <a:xfrm rot="0">
            <a:off x="1028700" y="1133475"/>
            <a:ext cx="7860469" cy="2305050"/>
          </a:xfrm>
          <a:prstGeom prst="rect">
            <a:avLst/>
          </a:prstGeom>
        </p:spPr>
        <p:txBody>
          <a:bodyPr anchor="t" rtlCol="false" tIns="0" lIns="0" bIns="0" rIns="0">
            <a:spAutoFit/>
          </a:bodyPr>
          <a:lstStyle/>
          <a:p>
            <a:pPr algn="l">
              <a:lnSpc>
                <a:spcPts val="8924"/>
              </a:lnSpc>
            </a:pPr>
            <a:r>
              <a:rPr lang="en-US" sz="8499">
                <a:solidFill>
                  <a:srgbClr val="F15330"/>
                </a:solidFill>
                <a:latin typeface="Lilita One"/>
                <a:ea typeface="Lilita One"/>
                <a:cs typeface="Lilita One"/>
                <a:sym typeface="Lilita One"/>
              </a:rPr>
              <a:t>LIFE APPLICATIONS</a:t>
            </a:r>
          </a:p>
        </p:txBody>
      </p:sp>
      <p:sp>
        <p:nvSpPr>
          <p:cNvPr name="Freeform 3" id="3"/>
          <p:cNvSpPr/>
          <p:nvPr/>
        </p:nvSpPr>
        <p:spPr>
          <a:xfrm flipH="false" flipV="false" rot="0">
            <a:off x="8975610" y="2512729"/>
            <a:ext cx="12197767" cy="7774271"/>
          </a:xfrm>
          <a:custGeom>
            <a:avLst/>
            <a:gdLst/>
            <a:ahLst/>
            <a:cxnLst/>
            <a:rect r="r" b="b" t="t" l="l"/>
            <a:pathLst>
              <a:path h="7774271" w="12197767">
                <a:moveTo>
                  <a:pt x="0" y="0"/>
                </a:moveTo>
                <a:lnTo>
                  <a:pt x="12197768" y="0"/>
                </a:lnTo>
                <a:lnTo>
                  <a:pt x="12197768" y="7774271"/>
                </a:lnTo>
                <a:lnTo>
                  <a:pt x="0" y="7774271"/>
                </a:lnTo>
                <a:lnTo>
                  <a:pt x="0" y="0"/>
                </a:lnTo>
                <a:close/>
              </a:path>
            </a:pathLst>
          </a:custGeom>
          <a:blipFill>
            <a:blip r:embed="rId2">
              <a:extLst>
                <a:ext uri="{96DAC541-7B7A-43D3-8B79-37D633B846F1}">
                  <asvg:svgBlip xmlns:asvg="http://schemas.microsoft.com/office/drawing/2016/SVG/main" r:embed="rId3"/>
                </a:ext>
              </a:extLst>
            </a:blip>
            <a:stretch>
              <a:fillRect l="0" t="0" r="-48522" b="-13602"/>
            </a:stretch>
          </a:blipFill>
        </p:spPr>
      </p:sp>
      <p:sp>
        <p:nvSpPr>
          <p:cNvPr name="TextBox 4" id="4"/>
          <p:cNvSpPr txBox="true"/>
          <p:nvPr/>
        </p:nvSpPr>
        <p:spPr>
          <a:xfrm rot="0">
            <a:off x="767460" y="3940269"/>
            <a:ext cx="7548937" cy="3541082"/>
          </a:xfrm>
          <a:prstGeom prst="rect">
            <a:avLst/>
          </a:prstGeom>
        </p:spPr>
        <p:txBody>
          <a:bodyPr anchor="t" rtlCol="false" tIns="0" lIns="0" bIns="0" rIns="0">
            <a:spAutoFit/>
          </a:bodyPr>
          <a:lstStyle/>
          <a:p>
            <a:pPr algn="ctr">
              <a:lnSpc>
                <a:spcPts val="4047"/>
              </a:lnSpc>
              <a:spcBef>
                <a:spcPct val="0"/>
              </a:spcBef>
            </a:pPr>
            <a:r>
              <a:rPr lang="en-US" b="true" sz="3430">
                <a:solidFill>
                  <a:srgbClr val="1C2011"/>
                </a:solidFill>
                <a:latin typeface="Binate Bold"/>
                <a:ea typeface="Binate Bold"/>
                <a:cs typeface="Binate Bold"/>
                <a:sym typeface="Binate Bold"/>
              </a:rPr>
              <a:t>Faith is like a muscle—it grows when we use it. Think about faith like a work out. It can hurt and take time before we actually see the growth of our muscles but with much constancy in due time it will grow.  </a:t>
            </a:r>
          </a:p>
        </p:txBody>
      </p:sp>
      <p:sp>
        <p:nvSpPr>
          <p:cNvPr name="TextBox 5" id="5"/>
          <p:cNvSpPr txBox="true"/>
          <p:nvPr/>
        </p:nvSpPr>
        <p:spPr>
          <a:xfrm rot="0">
            <a:off x="10848943" y="3940269"/>
            <a:ext cx="4742746" cy="463348"/>
          </a:xfrm>
          <a:prstGeom prst="rect">
            <a:avLst/>
          </a:prstGeom>
        </p:spPr>
        <p:txBody>
          <a:bodyPr anchor="t" rtlCol="false" tIns="0" lIns="0" bIns="0" rIns="0">
            <a:spAutoFit/>
          </a:bodyPr>
          <a:lstStyle/>
          <a:p>
            <a:pPr algn="l">
              <a:lnSpc>
                <a:spcPts val="3617"/>
              </a:lnSpc>
              <a:spcBef>
                <a:spcPct val="0"/>
              </a:spcBef>
            </a:pPr>
            <a:r>
              <a:rPr lang="en-US" b="true" sz="3065" i="true">
                <a:solidFill>
                  <a:srgbClr val="1C2011"/>
                </a:solidFill>
                <a:latin typeface="Binate Bold Italics"/>
                <a:ea typeface="Binate Bold Italics"/>
                <a:cs typeface="Binate Bold Italics"/>
                <a:sym typeface="Binate Bold Italics"/>
              </a:rPr>
              <a:t>Developing Strong Faith:</a:t>
            </a:r>
          </a:p>
        </p:txBody>
      </p:sp>
      <p:grpSp>
        <p:nvGrpSpPr>
          <p:cNvPr name="Group 6" id="6"/>
          <p:cNvGrpSpPr/>
          <p:nvPr/>
        </p:nvGrpSpPr>
        <p:grpSpPr>
          <a:xfrm rot="0">
            <a:off x="10415047" y="4854586"/>
            <a:ext cx="7123976" cy="1492902"/>
            <a:chOff x="0" y="0"/>
            <a:chExt cx="2094464" cy="438916"/>
          </a:xfrm>
        </p:grpSpPr>
        <p:sp>
          <p:nvSpPr>
            <p:cNvPr name="Freeform 7" id="7"/>
            <p:cNvSpPr/>
            <p:nvPr/>
          </p:nvSpPr>
          <p:spPr>
            <a:xfrm flipH="false" flipV="false" rot="0">
              <a:off x="0" y="0"/>
              <a:ext cx="2094464" cy="438916"/>
            </a:xfrm>
            <a:custGeom>
              <a:avLst/>
              <a:gdLst/>
              <a:ahLst/>
              <a:cxnLst/>
              <a:rect r="r" b="b" t="t" l="l"/>
              <a:pathLst>
                <a:path h="438916" w="2094464">
                  <a:moveTo>
                    <a:pt x="1891264" y="0"/>
                  </a:moveTo>
                  <a:cubicBezTo>
                    <a:pt x="2003489" y="0"/>
                    <a:pt x="2094464" y="98255"/>
                    <a:pt x="2094464" y="219458"/>
                  </a:cubicBezTo>
                  <a:cubicBezTo>
                    <a:pt x="2094464" y="340662"/>
                    <a:pt x="2003489" y="438916"/>
                    <a:pt x="1891264" y="438916"/>
                  </a:cubicBezTo>
                  <a:lnTo>
                    <a:pt x="203200" y="438916"/>
                  </a:lnTo>
                  <a:cubicBezTo>
                    <a:pt x="90976" y="438916"/>
                    <a:pt x="0" y="340662"/>
                    <a:pt x="0" y="219458"/>
                  </a:cubicBezTo>
                  <a:cubicBezTo>
                    <a:pt x="0" y="98255"/>
                    <a:pt x="90976" y="0"/>
                    <a:pt x="203200" y="0"/>
                  </a:cubicBezTo>
                  <a:close/>
                </a:path>
              </a:pathLst>
            </a:custGeom>
            <a:ln w="38100" cap="sq">
              <a:solidFill>
                <a:srgbClr val="1C2011"/>
              </a:solidFill>
              <a:prstDash val="solid"/>
              <a:miter/>
            </a:ln>
          </p:spPr>
        </p:sp>
        <p:sp>
          <p:nvSpPr>
            <p:cNvPr name="TextBox 8" id="8"/>
            <p:cNvSpPr txBox="true"/>
            <p:nvPr/>
          </p:nvSpPr>
          <p:spPr>
            <a:xfrm>
              <a:off x="0" y="-9525"/>
              <a:ext cx="2094464" cy="448441"/>
            </a:xfrm>
            <a:prstGeom prst="rect">
              <a:avLst/>
            </a:prstGeom>
          </p:spPr>
          <p:txBody>
            <a:bodyPr anchor="ctr" rtlCol="false" tIns="50800" lIns="50800" bIns="50800" rIns="50800"/>
            <a:lstStyle/>
            <a:p>
              <a:pPr algn="ctr">
                <a:lnSpc>
                  <a:spcPts val="2949"/>
                </a:lnSpc>
              </a:pPr>
            </a:p>
          </p:txBody>
        </p:sp>
      </p:grpSp>
      <p:grpSp>
        <p:nvGrpSpPr>
          <p:cNvPr name="Group 9" id="9"/>
          <p:cNvGrpSpPr/>
          <p:nvPr/>
        </p:nvGrpSpPr>
        <p:grpSpPr>
          <a:xfrm rot="0">
            <a:off x="10415047" y="6546944"/>
            <a:ext cx="7123976" cy="1492902"/>
            <a:chOff x="0" y="0"/>
            <a:chExt cx="2094464" cy="438916"/>
          </a:xfrm>
        </p:grpSpPr>
        <p:sp>
          <p:nvSpPr>
            <p:cNvPr name="Freeform 10" id="10"/>
            <p:cNvSpPr/>
            <p:nvPr/>
          </p:nvSpPr>
          <p:spPr>
            <a:xfrm flipH="false" flipV="false" rot="0">
              <a:off x="0" y="0"/>
              <a:ext cx="2094464" cy="438916"/>
            </a:xfrm>
            <a:custGeom>
              <a:avLst/>
              <a:gdLst/>
              <a:ahLst/>
              <a:cxnLst/>
              <a:rect r="r" b="b" t="t" l="l"/>
              <a:pathLst>
                <a:path h="438916" w="2094464">
                  <a:moveTo>
                    <a:pt x="1891264" y="0"/>
                  </a:moveTo>
                  <a:cubicBezTo>
                    <a:pt x="2003489" y="0"/>
                    <a:pt x="2094464" y="98255"/>
                    <a:pt x="2094464" y="219458"/>
                  </a:cubicBezTo>
                  <a:cubicBezTo>
                    <a:pt x="2094464" y="340662"/>
                    <a:pt x="2003489" y="438916"/>
                    <a:pt x="1891264" y="438916"/>
                  </a:cubicBezTo>
                  <a:lnTo>
                    <a:pt x="203200" y="438916"/>
                  </a:lnTo>
                  <a:cubicBezTo>
                    <a:pt x="90976" y="438916"/>
                    <a:pt x="0" y="340662"/>
                    <a:pt x="0" y="219458"/>
                  </a:cubicBezTo>
                  <a:cubicBezTo>
                    <a:pt x="0" y="98255"/>
                    <a:pt x="90976" y="0"/>
                    <a:pt x="203200" y="0"/>
                  </a:cubicBezTo>
                  <a:close/>
                </a:path>
              </a:pathLst>
            </a:custGeom>
            <a:ln w="38100" cap="sq">
              <a:solidFill>
                <a:srgbClr val="1C2011"/>
              </a:solidFill>
              <a:prstDash val="solid"/>
              <a:miter/>
            </a:ln>
          </p:spPr>
        </p:sp>
        <p:sp>
          <p:nvSpPr>
            <p:cNvPr name="TextBox 11" id="11"/>
            <p:cNvSpPr txBox="true"/>
            <p:nvPr/>
          </p:nvSpPr>
          <p:spPr>
            <a:xfrm>
              <a:off x="0" y="-9525"/>
              <a:ext cx="2094464" cy="448441"/>
            </a:xfrm>
            <a:prstGeom prst="rect">
              <a:avLst/>
            </a:prstGeom>
          </p:spPr>
          <p:txBody>
            <a:bodyPr anchor="ctr" rtlCol="false" tIns="50800" lIns="50800" bIns="50800" rIns="50800"/>
            <a:lstStyle/>
            <a:p>
              <a:pPr algn="ctr">
                <a:lnSpc>
                  <a:spcPts val="2949"/>
                </a:lnSpc>
              </a:pPr>
            </a:p>
          </p:txBody>
        </p:sp>
      </p:grpSp>
      <p:grpSp>
        <p:nvGrpSpPr>
          <p:cNvPr name="Group 12" id="12"/>
          <p:cNvGrpSpPr/>
          <p:nvPr/>
        </p:nvGrpSpPr>
        <p:grpSpPr>
          <a:xfrm rot="0">
            <a:off x="10415047" y="8237389"/>
            <a:ext cx="7123976" cy="1492902"/>
            <a:chOff x="0" y="0"/>
            <a:chExt cx="2094464" cy="438916"/>
          </a:xfrm>
        </p:grpSpPr>
        <p:sp>
          <p:nvSpPr>
            <p:cNvPr name="Freeform 13" id="13"/>
            <p:cNvSpPr/>
            <p:nvPr/>
          </p:nvSpPr>
          <p:spPr>
            <a:xfrm flipH="false" flipV="false" rot="0">
              <a:off x="0" y="0"/>
              <a:ext cx="2094464" cy="438916"/>
            </a:xfrm>
            <a:custGeom>
              <a:avLst/>
              <a:gdLst/>
              <a:ahLst/>
              <a:cxnLst/>
              <a:rect r="r" b="b" t="t" l="l"/>
              <a:pathLst>
                <a:path h="438916" w="2094464">
                  <a:moveTo>
                    <a:pt x="1891264" y="0"/>
                  </a:moveTo>
                  <a:cubicBezTo>
                    <a:pt x="2003489" y="0"/>
                    <a:pt x="2094464" y="98255"/>
                    <a:pt x="2094464" y="219458"/>
                  </a:cubicBezTo>
                  <a:cubicBezTo>
                    <a:pt x="2094464" y="340662"/>
                    <a:pt x="2003489" y="438916"/>
                    <a:pt x="1891264" y="438916"/>
                  </a:cubicBezTo>
                  <a:lnTo>
                    <a:pt x="203200" y="438916"/>
                  </a:lnTo>
                  <a:cubicBezTo>
                    <a:pt x="90976" y="438916"/>
                    <a:pt x="0" y="340662"/>
                    <a:pt x="0" y="219458"/>
                  </a:cubicBezTo>
                  <a:cubicBezTo>
                    <a:pt x="0" y="98255"/>
                    <a:pt x="90976" y="0"/>
                    <a:pt x="203200" y="0"/>
                  </a:cubicBezTo>
                  <a:close/>
                </a:path>
              </a:pathLst>
            </a:custGeom>
            <a:ln w="38100" cap="sq">
              <a:solidFill>
                <a:srgbClr val="1C2011"/>
              </a:solidFill>
              <a:prstDash val="solid"/>
              <a:miter/>
            </a:ln>
          </p:spPr>
        </p:sp>
        <p:sp>
          <p:nvSpPr>
            <p:cNvPr name="TextBox 14" id="14"/>
            <p:cNvSpPr txBox="true"/>
            <p:nvPr/>
          </p:nvSpPr>
          <p:spPr>
            <a:xfrm>
              <a:off x="0" y="-9525"/>
              <a:ext cx="2094464" cy="448441"/>
            </a:xfrm>
            <a:prstGeom prst="rect">
              <a:avLst/>
            </a:prstGeom>
          </p:spPr>
          <p:txBody>
            <a:bodyPr anchor="ctr" rtlCol="false" tIns="50800" lIns="50800" bIns="50800" rIns="50800"/>
            <a:lstStyle/>
            <a:p>
              <a:pPr algn="ctr">
                <a:lnSpc>
                  <a:spcPts val="2949"/>
                </a:lnSpc>
              </a:pPr>
            </a:p>
          </p:txBody>
        </p:sp>
      </p:grpSp>
      <p:sp>
        <p:nvSpPr>
          <p:cNvPr name="TextBox 15" id="15"/>
          <p:cNvSpPr txBox="true"/>
          <p:nvPr/>
        </p:nvSpPr>
        <p:spPr>
          <a:xfrm rot="0">
            <a:off x="11410627" y="5462196"/>
            <a:ext cx="5132817" cy="377825"/>
          </a:xfrm>
          <a:prstGeom prst="rect">
            <a:avLst/>
          </a:prstGeom>
        </p:spPr>
        <p:txBody>
          <a:bodyPr anchor="t" rtlCol="false" tIns="0" lIns="0" bIns="0" rIns="0">
            <a:spAutoFit/>
          </a:bodyPr>
          <a:lstStyle/>
          <a:p>
            <a:pPr algn="ctr">
              <a:lnSpc>
                <a:spcPts val="2949"/>
              </a:lnSpc>
              <a:spcBef>
                <a:spcPct val="0"/>
              </a:spcBef>
            </a:pPr>
            <a:r>
              <a:rPr lang="en-US" b="true" sz="2499">
                <a:solidFill>
                  <a:srgbClr val="1C2011"/>
                </a:solidFill>
                <a:latin typeface="Binate Bold"/>
                <a:ea typeface="Binate Bold"/>
                <a:cs typeface="Binate Bold"/>
                <a:sym typeface="Binate Bold"/>
              </a:rPr>
              <a:t>Spend time with God</a:t>
            </a:r>
          </a:p>
        </p:txBody>
      </p:sp>
      <p:sp>
        <p:nvSpPr>
          <p:cNvPr name="TextBox 16" id="16"/>
          <p:cNvSpPr txBox="true"/>
          <p:nvPr/>
        </p:nvSpPr>
        <p:spPr>
          <a:xfrm rot="0">
            <a:off x="11410627" y="7103526"/>
            <a:ext cx="5132817" cy="377825"/>
          </a:xfrm>
          <a:prstGeom prst="rect">
            <a:avLst/>
          </a:prstGeom>
        </p:spPr>
        <p:txBody>
          <a:bodyPr anchor="t" rtlCol="false" tIns="0" lIns="0" bIns="0" rIns="0">
            <a:spAutoFit/>
          </a:bodyPr>
          <a:lstStyle/>
          <a:p>
            <a:pPr algn="ctr">
              <a:lnSpc>
                <a:spcPts val="2949"/>
              </a:lnSpc>
              <a:spcBef>
                <a:spcPct val="0"/>
              </a:spcBef>
            </a:pPr>
            <a:r>
              <a:rPr lang="en-US" b="true" sz="2499">
                <a:solidFill>
                  <a:srgbClr val="1C2011"/>
                </a:solidFill>
                <a:latin typeface="Binate Bold"/>
                <a:ea typeface="Binate Bold"/>
                <a:cs typeface="Binate Bold"/>
                <a:sym typeface="Binate Bold"/>
              </a:rPr>
              <a:t>Read His Word</a:t>
            </a:r>
          </a:p>
        </p:txBody>
      </p:sp>
      <p:sp>
        <p:nvSpPr>
          <p:cNvPr name="Freeform 17" id="17"/>
          <p:cNvSpPr/>
          <p:nvPr/>
        </p:nvSpPr>
        <p:spPr>
          <a:xfrm flipH="false" flipV="false" rot="0">
            <a:off x="3413659" y="8039846"/>
            <a:ext cx="1039961" cy="1439393"/>
          </a:xfrm>
          <a:custGeom>
            <a:avLst/>
            <a:gdLst/>
            <a:ahLst/>
            <a:cxnLst/>
            <a:rect r="r" b="b" t="t" l="l"/>
            <a:pathLst>
              <a:path h="1439393" w="1039961">
                <a:moveTo>
                  <a:pt x="0" y="0"/>
                </a:moveTo>
                <a:lnTo>
                  <a:pt x="1039962" y="0"/>
                </a:lnTo>
                <a:lnTo>
                  <a:pt x="1039962" y="1439393"/>
                </a:lnTo>
                <a:lnTo>
                  <a:pt x="0" y="14393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9279887" y="1028700"/>
            <a:ext cx="836454" cy="1157722"/>
          </a:xfrm>
          <a:custGeom>
            <a:avLst/>
            <a:gdLst/>
            <a:ahLst/>
            <a:cxnLst/>
            <a:rect r="r" b="b" t="t" l="l"/>
            <a:pathLst>
              <a:path h="1157722" w="836454">
                <a:moveTo>
                  <a:pt x="0" y="0"/>
                </a:moveTo>
                <a:lnTo>
                  <a:pt x="836454" y="0"/>
                </a:lnTo>
                <a:lnTo>
                  <a:pt x="836454" y="1157722"/>
                </a:lnTo>
                <a:lnTo>
                  <a:pt x="0" y="11577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14638170" y="-392107"/>
            <a:ext cx="4070552" cy="4256786"/>
          </a:xfrm>
          <a:custGeom>
            <a:avLst/>
            <a:gdLst/>
            <a:ahLst/>
            <a:cxnLst/>
            <a:rect r="r" b="b" t="t" l="l"/>
            <a:pathLst>
              <a:path h="4256786" w="4070552">
                <a:moveTo>
                  <a:pt x="0" y="0"/>
                </a:moveTo>
                <a:lnTo>
                  <a:pt x="4070552" y="0"/>
                </a:lnTo>
                <a:lnTo>
                  <a:pt x="4070552" y="4256786"/>
                </a:lnTo>
                <a:lnTo>
                  <a:pt x="0" y="42567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0" id="20"/>
          <p:cNvSpPr txBox="true"/>
          <p:nvPr/>
        </p:nvSpPr>
        <p:spPr>
          <a:xfrm rot="0">
            <a:off x="11463910" y="8794928"/>
            <a:ext cx="5079534" cy="377825"/>
          </a:xfrm>
          <a:prstGeom prst="rect">
            <a:avLst/>
          </a:prstGeom>
        </p:spPr>
        <p:txBody>
          <a:bodyPr anchor="t" rtlCol="false" tIns="0" lIns="0" bIns="0" rIns="0">
            <a:spAutoFit/>
          </a:bodyPr>
          <a:lstStyle/>
          <a:p>
            <a:pPr algn="ctr">
              <a:lnSpc>
                <a:spcPts val="2949"/>
              </a:lnSpc>
              <a:spcBef>
                <a:spcPct val="0"/>
              </a:spcBef>
            </a:pPr>
            <a:r>
              <a:rPr lang="en-US" b="true" sz="2499">
                <a:solidFill>
                  <a:srgbClr val="000000"/>
                </a:solidFill>
                <a:latin typeface="Binate Bold"/>
                <a:ea typeface="Binate Bold"/>
                <a:cs typeface="Binate Bold"/>
                <a:sym typeface="Binate Bold"/>
              </a:rPr>
              <a:t>Trust Him in every situation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DAHAbLM0XcQ</dc:identifier>
  <dcterms:modified xsi:type="dcterms:W3CDTF">2011-08-01T06:04:30Z</dcterms:modified>
  <cp:revision>1</cp:revision>
  <dc:title>Week 5 Teens</dc:title>
</cp:coreProperties>
</file>