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67bb4cf9d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67bb4cf9d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67bb4cf9d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67bb4cf9d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67bb4cf9d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67bb4cf9d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7bb4cf9d3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67bb4cf9d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5ebd58ab8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5ebd58ab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ebd58ab8d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ebd58ab8d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67bb4cf9d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67bb4cf9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8e1cb0e9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8e1cb0e9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7bb4cf9d3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7bb4cf9d3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67bb4cf9d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67bb4cf9d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67bb4cf9d3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67bb4cf9d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60242a6e73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60242a6e7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