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57"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102" d="100"/>
          <a:sy n="102" d="100"/>
        </p:scale>
        <p:origin x="120" y="30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Shunk" userId="8b1a05f26d681f8b" providerId="LiveId" clId="{FAD6EC33-5CCC-4A79-9093-2B0DC9D7B1A5}"/>
    <pc:docChg chg="custSel addSld delSld modSld sldOrd modMainMaster">
      <pc:chgData name="Dan Shunk" userId="8b1a05f26d681f8b" providerId="LiveId" clId="{FAD6EC33-5CCC-4A79-9093-2B0DC9D7B1A5}" dt="2023-04-12T21:14:03.172" v="425"/>
      <pc:docMkLst>
        <pc:docMk/>
      </pc:docMkLst>
      <pc:sldChg chg="addSp delSp modSp mod">
        <pc:chgData name="Dan Shunk" userId="8b1a05f26d681f8b" providerId="LiveId" clId="{FAD6EC33-5CCC-4A79-9093-2B0DC9D7B1A5}" dt="2023-04-12T20:59:41.712" v="60" actId="1076"/>
        <pc:sldMkLst>
          <pc:docMk/>
          <pc:sldMk cId="1652133998" sldId="256"/>
        </pc:sldMkLst>
        <pc:spChg chg="mod">
          <ac:chgData name="Dan Shunk" userId="8b1a05f26d681f8b" providerId="LiveId" clId="{FAD6EC33-5CCC-4A79-9093-2B0DC9D7B1A5}" dt="2023-04-12T20:48:42.308" v="25" actId="255"/>
          <ac:spMkLst>
            <pc:docMk/>
            <pc:sldMk cId="1652133998" sldId="256"/>
            <ac:spMk id="6" creationId="{00000000-0000-0000-0000-000000000000}"/>
          </ac:spMkLst>
        </pc:spChg>
        <pc:spChg chg="mod">
          <ac:chgData name="Dan Shunk" userId="8b1a05f26d681f8b" providerId="LiveId" clId="{FAD6EC33-5CCC-4A79-9093-2B0DC9D7B1A5}" dt="2023-04-12T20:49:06.639" v="50" actId="14100"/>
          <ac:spMkLst>
            <pc:docMk/>
            <pc:sldMk cId="1652133998" sldId="256"/>
            <ac:spMk id="7" creationId="{00000000-0000-0000-0000-000000000000}"/>
          </ac:spMkLst>
        </pc:spChg>
        <pc:picChg chg="add del mod">
          <ac:chgData name="Dan Shunk" userId="8b1a05f26d681f8b" providerId="LiveId" clId="{FAD6EC33-5CCC-4A79-9093-2B0DC9D7B1A5}" dt="2023-04-12T20:59:19.927" v="56" actId="478"/>
          <ac:picMkLst>
            <pc:docMk/>
            <pc:sldMk cId="1652133998" sldId="256"/>
            <ac:picMk id="3" creationId="{EB22B976-2CEE-FADD-F217-BA332996CB1D}"/>
          </ac:picMkLst>
        </pc:picChg>
        <pc:picChg chg="add mod">
          <ac:chgData name="Dan Shunk" userId="8b1a05f26d681f8b" providerId="LiveId" clId="{FAD6EC33-5CCC-4A79-9093-2B0DC9D7B1A5}" dt="2023-04-12T20:59:41.712" v="60" actId="1076"/>
          <ac:picMkLst>
            <pc:docMk/>
            <pc:sldMk cId="1652133998" sldId="256"/>
            <ac:picMk id="8" creationId="{415F5FD0-387C-288D-2D89-66F90118356E}"/>
          </ac:picMkLst>
        </pc:picChg>
      </pc:sldChg>
      <pc:sldChg chg="addSp modSp mod setBg modAnim">
        <pc:chgData name="Dan Shunk" userId="8b1a05f26d681f8b" providerId="LiveId" clId="{FAD6EC33-5CCC-4A79-9093-2B0DC9D7B1A5}" dt="2023-04-12T21:08:51.274" v="357" actId="20577"/>
        <pc:sldMkLst>
          <pc:docMk/>
          <pc:sldMk cId="1654255301" sldId="257"/>
        </pc:sldMkLst>
        <pc:spChg chg="mod">
          <ac:chgData name="Dan Shunk" userId="8b1a05f26d681f8b" providerId="LiveId" clId="{FAD6EC33-5CCC-4A79-9093-2B0DC9D7B1A5}" dt="2023-04-12T21:01:46.726" v="103" actId="255"/>
          <ac:spMkLst>
            <pc:docMk/>
            <pc:sldMk cId="1654255301" sldId="257"/>
            <ac:spMk id="13" creationId="{00000000-0000-0000-0000-000000000000}"/>
          </ac:spMkLst>
        </pc:spChg>
        <pc:spChg chg="mod">
          <ac:chgData name="Dan Shunk" userId="8b1a05f26d681f8b" providerId="LiveId" clId="{FAD6EC33-5CCC-4A79-9093-2B0DC9D7B1A5}" dt="2023-04-12T21:08:51.274" v="357" actId="20577"/>
          <ac:spMkLst>
            <pc:docMk/>
            <pc:sldMk cId="1654255301" sldId="257"/>
            <ac:spMk id="14" creationId="{00000000-0000-0000-0000-000000000000}"/>
          </ac:spMkLst>
        </pc:spChg>
        <pc:picChg chg="add mod">
          <ac:chgData name="Dan Shunk" userId="8b1a05f26d681f8b" providerId="LiveId" clId="{FAD6EC33-5CCC-4A79-9093-2B0DC9D7B1A5}" dt="2023-04-12T20:59:58.600" v="62" actId="1076"/>
          <ac:picMkLst>
            <pc:docMk/>
            <pc:sldMk cId="1654255301" sldId="257"/>
            <ac:picMk id="2" creationId="{793047DE-896A-4403-7EE7-B84822C7DD9F}"/>
          </ac:picMkLst>
        </pc:picChg>
      </pc:sldChg>
      <pc:sldChg chg="del">
        <pc:chgData name="Dan Shunk" userId="8b1a05f26d681f8b" providerId="LiveId" clId="{FAD6EC33-5CCC-4A79-9093-2B0DC9D7B1A5}" dt="2023-04-12T21:00:51.899" v="66" actId="47"/>
        <pc:sldMkLst>
          <pc:docMk/>
          <pc:sldMk cId="4010278615" sldId="258"/>
        </pc:sldMkLst>
      </pc:sldChg>
      <pc:sldChg chg="del">
        <pc:chgData name="Dan Shunk" userId="8b1a05f26d681f8b" providerId="LiveId" clId="{FAD6EC33-5CCC-4A79-9093-2B0DC9D7B1A5}" dt="2023-04-12T21:00:52.341" v="67" actId="47"/>
        <pc:sldMkLst>
          <pc:docMk/>
          <pc:sldMk cId="2853788422" sldId="259"/>
        </pc:sldMkLst>
      </pc:sldChg>
      <pc:sldChg chg="del">
        <pc:chgData name="Dan Shunk" userId="8b1a05f26d681f8b" providerId="LiveId" clId="{FAD6EC33-5CCC-4A79-9093-2B0DC9D7B1A5}" dt="2023-04-12T21:00:52.674" v="68" actId="47"/>
        <pc:sldMkLst>
          <pc:docMk/>
          <pc:sldMk cId="4224509479" sldId="260"/>
        </pc:sldMkLst>
      </pc:sldChg>
      <pc:sldChg chg="del">
        <pc:chgData name="Dan Shunk" userId="8b1a05f26d681f8b" providerId="LiveId" clId="{FAD6EC33-5CCC-4A79-9093-2B0DC9D7B1A5}" dt="2023-04-12T21:00:54.534" v="71" actId="47"/>
        <pc:sldMkLst>
          <pc:docMk/>
          <pc:sldMk cId="132884364" sldId="261"/>
        </pc:sldMkLst>
      </pc:sldChg>
      <pc:sldChg chg="del">
        <pc:chgData name="Dan Shunk" userId="8b1a05f26d681f8b" providerId="LiveId" clId="{FAD6EC33-5CCC-4A79-9093-2B0DC9D7B1A5}" dt="2023-04-12T21:00:55.008" v="72" actId="47"/>
        <pc:sldMkLst>
          <pc:docMk/>
          <pc:sldMk cId="2224495804" sldId="262"/>
        </pc:sldMkLst>
      </pc:sldChg>
      <pc:sldChg chg="del">
        <pc:chgData name="Dan Shunk" userId="8b1a05f26d681f8b" providerId="LiveId" clId="{FAD6EC33-5CCC-4A79-9093-2B0DC9D7B1A5}" dt="2023-04-12T21:00:55.258" v="73" actId="47"/>
        <pc:sldMkLst>
          <pc:docMk/>
          <pc:sldMk cId="1527004159" sldId="263"/>
        </pc:sldMkLst>
      </pc:sldChg>
      <pc:sldChg chg="del">
        <pc:chgData name="Dan Shunk" userId="8b1a05f26d681f8b" providerId="LiveId" clId="{FAD6EC33-5CCC-4A79-9093-2B0DC9D7B1A5}" dt="2023-04-12T21:00:55.741" v="74" actId="47"/>
        <pc:sldMkLst>
          <pc:docMk/>
          <pc:sldMk cId="1800380133" sldId="264"/>
        </pc:sldMkLst>
      </pc:sldChg>
      <pc:sldChg chg="addSp delSp modSp mod modClrScheme chgLayout">
        <pc:chgData name="Dan Shunk" userId="8b1a05f26d681f8b" providerId="LiveId" clId="{FAD6EC33-5CCC-4A79-9093-2B0DC9D7B1A5}" dt="2023-04-12T21:08:42.258" v="356" actId="255"/>
        <pc:sldMkLst>
          <pc:docMk/>
          <pc:sldMk cId="3197023440" sldId="265"/>
        </pc:sldMkLst>
        <pc:spChg chg="mod ord">
          <ac:chgData name="Dan Shunk" userId="8b1a05f26d681f8b" providerId="LiveId" clId="{FAD6EC33-5CCC-4A79-9093-2B0DC9D7B1A5}" dt="2023-04-12T21:07:40.424" v="339" actId="20577"/>
          <ac:spMkLst>
            <pc:docMk/>
            <pc:sldMk cId="3197023440" sldId="265"/>
            <ac:spMk id="2" creationId="{00000000-0000-0000-0000-000000000000}"/>
          </ac:spMkLst>
        </pc:spChg>
        <pc:spChg chg="del mod ord">
          <ac:chgData name="Dan Shunk" userId="8b1a05f26d681f8b" providerId="LiveId" clId="{FAD6EC33-5CCC-4A79-9093-2B0DC9D7B1A5}" dt="2023-04-12T21:07:31.508" v="329" actId="700"/>
          <ac:spMkLst>
            <pc:docMk/>
            <pc:sldMk cId="3197023440" sldId="265"/>
            <ac:spMk id="3" creationId="{00000000-0000-0000-0000-000000000000}"/>
          </ac:spMkLst>
        </pc:spChg>
        <pc:spChg chg="del">
          <ac:chgData name="Dan Shunk" userId="8b1a05f26d681f8b" providerId="LiveId" clId="{FAD6EC33-5CCC-4A79-9093-2B0DC9D7B1A5}" dt="2023-04-12T21:07:31.508" v="329" actId="700"/>
          <ac:spMkLst>
            <pc:docMk/>
            <pc:sldMk cId="3197023440" sldId="265"/>
            <ac:spMk id="4" creationId="{00000000-0000-0000-0000-000000000000}"/>
          </ac:spMkLst>
        </pc:spChg>
        <pc:spChg chg="add mod ord">
          <ac:chgData name="Dan Shunk" userId="8b1a05f26d681f8b" providerId="LiveId" clId="{FAD6EC33-5CCC-4A79-9093-2B0DC9D7B1A5}" dt="2023-04-12T21:08:42.258" v="356" actId="255"/>
          <ac:spMkLst>
            <pc:docMk/>
            <pc:sldMk cId="3197023440" sldId="265"/>
            <ac:spMk id="5" creationId="{5BEB160D-BD00-A8A8-8726-D4631109C960}"/>
          </ac:spMkLst>
        </pc:spChg>
      </pc:sldChg>
      <pc:sldChg chg="modSp add ord modAnim">
        <pc:chgData name="Dan Shunk" userId="8b1a05f26d681f8b" providerId="LiveId" clId="{FAD6EC33-5CCC-4A79-9093-2B0DC9D7B1A5}" dt="2023-04-12T21:09:29.624" v="361" actId="20577"/>
        <pc:sldMkLst>
          <pc:docMk/>
          <pc:sldMk cId="1765977954" sldId="266"/>
        </pc:sldMkLst>
        <pc:spChg chg="mod">
          <ac:chgData name="Dan Shunk" userId="8b1a05f26d681f8b" providerId="LiveId" clId="{FAD6EC33-5CCC-4A79-9093-2B0DC9D7B1A5}" dt="2023-04-12T21:09:29.624" v="361" actId="20577"/>
          <ac:spMkLst>
            <pc:docMk/>
            <pc:sldMk cId="1765977954" sldId="266"/>
            <ac:spMk id="14" creationId="{00000000-0000-0000-0000-000000000000}"/>
          </ac:spMkLst>
        </pc:spChg>
      </pc:sldChg>
      <pc:sldChg chg="del">
        <pc:chgData name="Dan Shunk" userId="8b1a05f26d681f8b" providerId="LiveId" clId="{FAD6EC33-5CCC-4A79-9093-2B0DC9D7B1A5}" dt="2023-04-12T21:00:52.908" v="69" actId="47"/>
        <pc:sldMkLst>
          <pc:docMk/>
          <pc:sldMk cId="3683544629" sldId="266"/>
        </pc:sldMkLst>
      </pc:sldChg>
      <pc:sldChg chg="modSp add mod">
        <pc:chgData name="Dan Shunk" userId="8b1a05f26d681f8b" providerId="LiveId" clId="{FAD6EC33-5CCC-4A79-9093-2B0DC9D7B1A5}" dt="2023-04-12T21:11:23.208" v="392" actId="12788"/>
        <pc:sldMkLst>
          <pc:docMk/>
          <pc:sldMk cId="3594438145" sldId="267"/>
        </pc:sldMkLst>
        <pc:spChg chg="mod">
          <ac:chgData name="Dan Shunk" userId="8b1a05f26d681f8b" providerId="LiveId" clId="{FAD6EC33-5CCC-4A79-9093-2B0DC9D7B1A5}" dt="2023-04-12T21:09:42.208" v="373" actId="20577"/>
          <ac:spMkLst>
            <pc:docMk/>
            <pc:sldMk cId="3594438145" sldId="267"/>
            <ac:spMk id="2" creationId="{00000000-0000-0000-0000-000000000000}"/>
          </ac:spMkLst>
        </pc:spChg>
        <pc:spChg chg="mod">
          <ac:chgData name="Dan Shunk" userId="8b1a05f26d681f8b" providerId="LiveId" clId="{FAD6EC33-5CCC-4A79-9093-2B0DC9D7B1A5}" dt="2023-04-12T21:11:23.208" v="392" actId="12788"/>
          <ac:spMkLst>
            <pc:docMk/>
            <pc:sldMk cId="3594438145" sldId="267"/>
            <ac:spMk id="5" creationId="{5BEB160D-BD00-A8A8-8726-D4631109C960}"/>
          </ac:spMkLst>
        </pc:spChg>
      </pc:sldChg>
      <pc:sldChg chg="del">
        <pc:chgData name="Dan Shunk" userId="8b1a05f26d681f8b" providerId="LiveId" clId="{FAD6EC33-5CCC-4A79-9093-2B0DC9D7B1A5}" dt="2023-04-12T21:00:53.718" v="70" actId="47"/>
        <pc:sldMkLst>
          <pc:docMk/>
          <pc:sldMk cId="1315647518" sldId="268"/>
        </pc:sldMkLst>
      </pc:sldChg>
      <pc:sldChg chg="modSp add replId modAnim">
        <pc:chgData name="Dan Shunk" userId="8b1a05f26d681f8b" providerId="LiveId" clId="{FAD6EC33-5CCC-4A79-9093-2B0DC9D7B1A5}" dt="2023-04-12T21:11:57.958" v="395" actId="20577"/>
        <pc:sldMkLst>
          <pc:docMk/>
          <pc:sldMk cId="2683057612" sldId="268"/>
        </pc:sldMkLst>
        <pc:spChg chg="mod">
          <ac:chgData name="Dan Shunk" userId="8b1a05f26d681f8b" providerId="LiveId" clId="{FAD6EC33-5CCC-4A79-9093-2B0DC9D7B1A5}" dt="2023-04-12T21:11:57.958" v="395" actId="20577"/>
          <ac:spMkLst>
            <pc:docMk/>
            <pc:sldMk cId="2683057612" sldId="268"/>
            <ac:spMk id="14" creationId="{00000000-0000-0000-0000-000000000000}"/>
          </ac:spMkLst>
        </pc:spChg>
      </pc:sldChg>
      <pc:sldChg chg="modSp add mod">
        <pc:chgData name="Dan Shunk" userId="8b1a05f26d681f8b" providerId="LiveId" clId="{FAD6EC33-5CCC-4A79-9093-2B0DC9D7B1A5}" dt="2023-04-12T21:13:45.688" v="424" actId="14100"/>
        <pc:sldMkLst>
          <pc:docMk/>
          <pc:sldMk cId="4049919981" sldId="269"/>
        </pc:sldMkLst>
        <pc:spChg chg="mod">
          <ac:chgData name="Dan Shunk" userId="8b1a05f26d681f8b" providerId="LiveId" clId="{FAD6EC33-5CCC-4A79-9093-2B0DC9D7B1A5}" dt="2023-04-12T21:12:11.858" v="406" actId="20577"/>
          <ac:spMkLst>
            <pc:docMk/>
            <pc:sldMk cId="4049919981" sldId="269"/>
            <ac:spMk id="2" creationId="{00000000-0000-0000-0000-000000000000}"/>
          </ac:spMkLst>
        </pc:spChg>
        <pc:spChg chg="mod">
          <ac:chgData name="Dan Shunk" userId="8b1a05f26d681f8b" providerId="LiveId" clId="{FAD6EC33-5CCC-4A79-9093-2B0DC9D7B1A5}" dt="2023-04-12T21:13:45.688" v="424" actId="14100"/>
          <ac:spMkLst>
            <pc:docMk/>
            <pc:sldMk cId="4049919981" sldId="269"/>
            <ac:spMk id="5" creationId="{5BEB160D-BD00-A8A8-8726-D4631109C960}"/>
          </ac:spMkLst>
        </pc:spChg>
      </pc:sldChg>
      <pc:sldChg chg="add replId modAnim">
        <pc:chgData name="Dan Shunk" userId="8b1a05f26d681f8b" providerId="LiveId" clId="{FAD6EC33-5CCC-4A79-9093-2B0DC9D7B1A5}" dt="2023-04-12T21:14:03.172" v="425"/>
        <pc:sldMkLst>
          <pc:docMk/>
          <pc:sldMk cId="841711408" sldId="270"/>
        </pc:sldMkLst>
      </pc:sldChg>
      <pc:sldMasterChg chg="setBg modSldLayout">
        <pc:chgData name="Dan Shunk" userId="8b1a05f26d681f8b" providerId="LiveId" clId="{FAD6EC33-5CCC-4A79-9093-2B0DC9D7B1A5}" dt="2023-04-12T21:00:41.108" v="65"/>
        <pc:sldMasterMkLst>
          <pc:docMk/>
          <pc:sldMasterMk cId="2346251051" sldId="2147483648"/>
        </pc:sldMasterMkLst>
        <pc:sldLayoutChg chg="modSp mod setBg">
          <pc:chgData name="Dan Shunk" userId="8b1a05f26d681f8b" providerId="LiveId" clId="{FAD6EC33-5CCC-4A79-9093-2B0DC9D7B1A5}" dt="2023-04-12T21:00:41.108" v="65"/>
          <pc:sldLayoutMkLst>
            <pc:docMk/>
            <pc:sldMasterMk cId="2346251051" sldId="2147483648"/>
            <pc:sldLayoutMk cId="1659756515" sldId="2147483649"/>
          </pc:sldLayoutMkLst>
          <pc:picChg chg="mod">
            <ac:chgData name="Dan Shunk" userId="8b1a05f26d681f8b" providerId="LiveId" clId="{FAD6EC33-5CCC-4A79-9093-2B0DC9D7B1A5}" dt="2023-04-12T20:49:28.132" v="51" actId="14100"/>
            <ac:picMkLst>
              <pc:docMk/>
              <pc:sldMasterMk cId="2346251051" sldId="2147483648"/>
              <pc:sldLayoutMk cId="1659756515" sldId="2147483649"/>
              <ac:picMk id="11" creationId="{00000000-0000-0000-0000-000000000000}"/>
            </ac:picMkLst>
          </pc:picChg>
        </pc:sldLayoutChg>
        <pc:sldLayoutChg chg="setBg">
          <pc:chgData name="Dan Shunk" userId="8b1a05f26d681f8b" providerId="LiveId" clId="{FAD6EC33-5CCC-4A79-9093-2B0DC9D7B1A5}" dt="2023-04-12T21:00:41.108" v="65"/>
          <pc:sldLayoutMkLst>
            <pc:docMk/>
            <pc:sldMasterMk cId="2346251051" sldId="2147483648"/>
            <pc:sldLayoutMk cId="3786876825" sldId="2147483650"/>
          </pc:sldLayoutMkLst>
        </pc:sldLayoutChg>
        <pc:sldLayoutChg chg="setBg">
          <pc:chgData name="Dan Shunk" userId="8b1a05f26d681f8b" providerId="LiveId" clId="{FAD6EC33-5CCC-4A79-9093-2B0DC9D7B1A5}" dt="2023-04-12T21:00:41.108" v="65"/>
          <pc:sldLayoutMkLst>
            <pc:docMk/>
            <pc:sldMasterMk cId="2346251051" sldId="2147483648"/>
            <pc:sldLayoutMk cId="3602678805" sldId="2147483651"/>
          </pc:sldLayoutMkLst>
        </pc:sldLayoutChg>
        <pc:sldLayoutChg chg="setBg">
          <pc:chgData name="Dan Shunk" userId="8b1a05f26d681f8b" providerId="LiveId" clId="{FAD6EC33-5CCC-4A79-9093-2B0DC9D7B1A5}" dt="2023-04-12T21:00:41.108" v="65"/>
          <pc:sldLayoutMkLst>
            <pc:docMk/>
            <pc:sldMasterMk cId="2346251051" sldId="2147483648"/>
            <pc:sldLayoutMk cId="3527791066" sldId="2147483652"/>
          </pc:sldLayoutMkLst>
        </pc:sldLayoutChg>
        <pc:sldLayoutChg chg="setBg">
          <pc:chgData name="Dan Shunk" userId="8b1a05f26d681f8b" providerId="LiveId" clId="{FAD6EC33-5CCC-4A79-9093-2B0DC9D7B1A5}" dt="2023-04-12T21:00:41.108" v="65"/>
          <pc:sldLayoutMkLst>
            <pc:docMk/>
            <pc:sldMasterMk cId="2346251051" sldId="2147483648"/>
            <pc:sldLayoutMk cId="3971016106" sldId="2147483653"/>
          </pc:sldLayoutMkLst>
        </pc:sldLayoutChg>
        <pc:sldLayoutChg chg="setBg">
          <pc:chgData name="Dan Shunk" userId="8b1a05f26d681f8b" providerId="LiveId" clId="{FAD6EC33-5CCC-4A79-9093-2B0DC9D7B1A5}" dt="2023-04-12T21:00:41.108" v="65"/>
          <pc:sldLayoutMkLst>
            <pc:docMk/>
            <pc:sldMasterMk cId="2346251051" sldId="2147483648"/>
            <pc:sldLayoutMk cId="1758111529" sldId="2147483654"/>
          </pc:sldLayoutMkLst>
        </pc:sldLayoutChg>
        <pc:sldLayoutChg chg="setBg">
          <pc:chgData name="Dan Shunk" userId="8b1a05f26d681f8b" providerId="LiveId" clId="{FAD6EC33-5CCC-4A79-9093-2B0DC9D7B1A5}" dt="2023-04-12T21:00:41.108" v="65"/>
          <pc:sldLayoutMkLst>
            <pc:docMk/>
            <pc:sldMasterMk cId="2346251051" sldId="2147483648"/>
            <pc:sldLayoutMk cId="302416926" sldId="2147483655"/>
          </pc:sldLayoutMkLst>
        </pc:sldLayoutChg>
        <pc:sldLayoutChg chg="setBg">
          <pc:chgData name="Dan Shunk" userId="8b1a05f26d681f8b" providerId="LiveId" clId="{FAD6EC33-5CCC-4A79-9093-2B0DC9D7B1A5}" dt="2023-04-12T21:00:41.108" v="65"/>
          <pc:sldLayoutMkLst>
            <pc:docMk/>
            <pc:sldMasterMk cId="2346251051" sldId="2147483648"/>
            <pc:sldLayoutMk cId="3769764688" sldId="2147483656"/>
          </pc:sldLayoutMkLst>
        </pc:sldLayoutChg>
        <pc:sldLayoutChg chg="setBg">
          <pc:chgData name="Dan Shunk" userId="8b1a05f26d681f8b" providerId="LiveId" clId="{FAD6EC33-5CCC-4A79-9093-2B0DC9D7B1A5}" dt="2023-04-12T21:00:41.108" v="65"/>
          <pc:sldLayoutMkLst>
            <pc:docMk/>
            <pc:sldMasterMk cId="2346251051" sldId="2147483648"/>
            <pc:sldLayoutMk cId="769637093" sldId="2147483657"/>
          </pc:sldLayoutMkLst>
        </pc:sldLayoutChg>
        <pc:sldLayoutChg chg="setBg">
          <pc:chgData name="Dan Shunk" userId="8b1a05f26d681f8b" providerId="LiveId" clId="{FAD6EC33-5CCC-4A79-9093-2B0DC9D7B1A5}" dt="2023-04-12T21:00:41.108" v="65"/>
          <pc:sldLayoutMkLst>
            <pc:docMk/>
            <pc:sldMasterMk cId="2346251051" sldId="2147483648"/>
            <pc:sldLayoutMk cId="2012076707" sldId="2147483658"/>
          </pc:sldLayoutMkLst>
        </pc:sldLayoutChg>
        <pc:sldLayoutChg chg="setBg">
          <pc:chgData name="Dan Shunk" userId="8b1a05f26d681f8b" providerId="LiveId" clId="{FAD6EC33-5CCC-4A79-9093-2B0DC9D7B1A5}" dt="2023-04-12T21:00:41.108" v="65"/>
          <pc:sldLayoutMkLst>
            <pc:docMk/>
            <pc:sldMasterMk cId="2346251051" sldId="2147483648"/>
            <pc:sldLayoutMk cId="445927127" sldId="2147483659"/>
          </pc:sldLayoutMkLst>
        </pc:sldLayoutChg>
        <pc:sldLayoutChg chg="modSp mod setBg">
          <pc:chgData name="Dan Shunk" userId="8b1a05f26d681f8b" providerId="LiveId" clId="{FAD6EC33-5CCC-4A79-9093-2B0DC9D7B1A5}" dt="2023-04-12T21:00:41.108" v="65"/>
          <pc:sldLayoutMkLst>
            <pc:docMk/>
            <pc:sldMasterMk cId="2346251051" sldId="2147483648"/>
            <pc:sldLayoutMk cId="2673943605" sldId="2147483660"/>
          </pc:sldLayoutMkLst>
          <pc:picChg chg="mod">
            <ac:chgData name="Dan Shunk" userId="8b1a05f26d681f8b" providerId="LiveId" clId="{FAD6EC33-5CCC-4A79-9093-2B0DC9D7B1A5}" dt="2023-04-12T20:50:15.048" v="52" actId="14100"/>
            <ac:picMkLst>
              <pc:docMk/>
              <pc:sldMasterMk cId="2346251051" sldId="2147483648"/>
              <pc:sldLayoutMk cId="2673943605" sldId="2147483660"/>
              <ac:picMk id="10"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4/12/2023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4/12/2023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4" y="0"/>
            <a:ext cx="3076639"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4/12/2023</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79" y="0"/>
            <a:ext cx="2853013"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4/12/2023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4/12/2023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4/12/2023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4/12/2023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4/12/2023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4/12/2023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normAutofit/>
          </a:bodyPr>
          <a:lstStyle/>
          <a:p>
            <a:r>
              <a:rPr lang="en-US" sz="5400" dirty="0"/>
              <a:t>A Conduit For God’s Word</a:t>
            </a:r>
          </a:p>
        </p:txBody>
      </p:sp>
      <p:sp>
        <p:nvSpPr>
          <p:cNvPr id="7" name="Subtitle 6"/>
          <p:cNvSpPr>
            <a:spLocks noGrp="1"/>
          </p:cNvSpPr>
          <p:nvPr>
            <p:ph type="subTitle" idx="1"/>
          </p:nvPr>
        </p:nvSpPr>
        <p:spPr>
          <a:xfrm>
            <a:off x="1104900" y="4252824"/>
            <a:ext cx="5734050" cy="1214526"/>
          </a:xfrm>
        </p:spPr>
        <p:txBody>
          <a:bodyPr>
            <a:noAutofit/>
          </a:bodyPr>
          <a:lstStyle/>
          <a:p>
            <a:r>
              <a:rPr lang="en-US" sz="4000" dirty="0"/>
              <a:t>God’s Word</a:t>
            </a:r>
          </a:p>
          <a:p>
            <a:r>
              <a:rPr lang="en-US" sz="4000" dirty="0"/>
              <a:t>Luke 9:1-36</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pic>
        <p:nvPicPr>
          <p:cNvPr id="8" name="Picture 7">
            <a:extLst>
              <a:ext uri="{FF2B5EF4-FFF2-40B4-BE49-F238E27FC236}">
                <a16:creationId xmlns:a16="http://schemas.microsoft.com/office/drawing/2014/main" id="{415F5FD0-387C-288D-2D89-66F901183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609" y="760803"/>
            <a:ext cx="1616354" cy="75161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Be A Conduit For God’s Word</a:t>
            </a:r>
          </a:p>
        </p:txBody>
      </p:sp>
      <p:sp>
        <p:nvSpPr>
          <p:cNvPr id="14" name="Content Placeholder 13"/>
          <p:cNvSpPr>
            <a:spLocks noGrp="1"/>
          </p:cNvSpPr>
          <p:nvPr>
            <p:ph idx="1"/>
          </p:nvPr>
        </p:nvSpPr>
        <p:spPr>
          <a:xfrm>
            <a:off x="745332" y="1600200"/>
            <a:ext cx="10701337" cy="4572000"/>
          </a:xfrm>
        </p:spPr>
        <p:txBody>
          <a:bodyPr>
            <a:normAutofit/>
          </a:bodyPr>
          <a:lstStyle/>
          <a:p>
            <a:pPr>
              <a:lnSpc>
                <a:spcPct val="100000"/>
              </a:lnSpc>
              <a:spcBef>
                <a:spcPts val="0"/>
              </a:spcBef>
              <a:spcAft>
                <a:spcPts val="3600"/>
              </a:spcAft>
            </a:pPr>
            <a:r>
              <a:rPr lang="en-US" sz="4400" dirty="0"/>
              <a:t>God’s Word is the </a:t>
            </a:r>
            <a:r>
              <a:rPr lang="en-US" sz="4400" u="sng" dirty="0"/>
              <a:t>power</a:t>
            </a:r>
            <a:r>
              <a:rPr lang="en-US" sz="4400" dirty="0"/>
              <a:t> we preach</a:t>
            </a:r>
          </a:p>
        </p:txBody>
      </p:sp>
      <p:pic>
        <p:nvPicPr>
          <p:cNvPr id="2" name="Picture 1">
            <a:extLst>
              <a:ext uri="{FF2B5EF4-FFF2-40B4-BE49-F238E27FC236}">
                <a16:creationId xmlns:a16="http://schemas.microsoft.com/office/drawing/2014/main" id="{793047DE-896A-4403-7EE7-B84822C7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05" y="309994"/>
            <a:ext cx="1616354" cy="751611"/>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Luke 10:20</a:t>
            </a:r>
          </a:p>
        </p:txBody>
      </p:sp>
      <p:sp>
        <p:nvSpPr>
          <p:cNvPr id="5" name="Content Placeholder 4">
            <a:extLst>
              <a:ext uri="{FF2B5EF4-FFF2-40B4-BE49-F238E27FC236}">
                <a16:creationId xmlns:a16="http://schemas.microsoft.com/office/drawing/2014/main" id="{5BEB160D-BD00-A8A8-8726-D4631109C960}"/>
              </a:ext>
            </a:extLst>
          </p:cNvPr>
          <p:cNvSpPr>
            <a:spLocks noGrp="1"/>
          </p:cNvSpPr>
          <p:nvPr>
            <p:ph idx="1"/>
          </p:nvPr>
        </p:nvSpPr>
        <p:spPr/>
        <p:txBody>
          <a:bodyPr>
            <a:noAutofit/>
          </a:bodyPr>
          <a:lstStyle/>
          <a:p>
            <a:pPr marL="0" indent="0" algn="just">
              <a:lnSpc>
                <a:spcPct val="150000"/>
              </a:lnSpc>
              <a:buNone/>
            </a:pPr>
            <a:r>
              <a:rPr lang="en-US" sz="4800" dirty="0"/>
              <a:t>“Notwithstanding in this rejoice not, that the spirits are subject unto you; but rather rejoice, because your names are written in heaven.”</a:t>
            </a: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Be A Conduit For God’s Word</a:t>
            </a:r>
          </a:p>
        </p:txBody>
      </p:sp>
      <p:sp>
        <p:nvSpPr>
          <p:cNvPr id="14" name="Content Placeholder 13"/>
          <p:cNvSpPr>
            <a:spLocks noGrp="1"/>
          </p:cNvSpPr>
          <p:nvPr>
            <p:ph idx="1"/>
          </p:nvPr>
        </p:nvSpPr>
        <p:spPr>
          <a:xfrm>
            <a:off x="745332" y="1600200"/>
            <a:ext cx="10701337" cy="4572000"/>
          </a:xfrm>
        </p:spPr>
        <p:txBody>
          <a:bodyPr>
            <a:normAutofit/>
          </a:bodyPr>
          <a:lstStyle/>
          <a:p>
            <a:pPr>
              <a:lnSpc>
                <a:spcPct val="100000"/>
              </a:lnSpc>
              <a:spcBef>
                <a:spcPts val="0"/>
              </a:spcBef>
              <a:spcAft>
                <a:spcPts val="3600"/>
              </a:spcAft>
            </a:pPr>
            <a:r>
              <a:rPr lang="en-US" sz="4400" dirty="0"/>
              <a:t>God’s Word is the </a:t>
            </a:r>
            <a:r>
              <a:rPr lang="en-US" sz="4400" u="sng" dirty="0"/>
              <a:t>power</a:t>
            </a:r>
            <a:r>
              <a:rPr lang="en-US" sz="4400" dirty="0"/>
              <a:t> we preach</a:t>
            </a:r>
          </a:p>
          <a:p>
            <a:pPr>
              <a:lnSpc>
                <a:spcPct val="100000"/>
              </a:lnSpc>
              <a:spcBef>
                <a:spcPts val="0"/>
              </a:spcBef>
              <a:spcAft>
                <a:spcPts val="3600"/>
              </a:spcAft>
            </a:pPr>
            <a:r>
              <a:rPr lang="en-US" sz="4400" dirty="0"/>
              <a:t>God’s Word is the </a:t>
            </a:r>
            <a:r>
              <a:rPr lang="en-US" sz="4400" u="sng" dirty="0"/>
              <a:t>provision</a:t>
            </a:r>
            <a:r>
              <a:rPr lang="en-US" sz="4400" dirty="0"/>
              <a:t> we exchange</a:t>
            </a:r>
          </a:p>
        </p:txBody>
      </p:sp>
      <p:pic>
        <p:nvPicPr>
          <p:cNvPr id="2" name="Picture 1">
            <a:extLst>
              <a:ext uri="{FF2B5EF4-FFF2-40B4-BE49-F238E27FC236}">
                <a16:creationId xmlns:a16="http://schemas.microsoft.com/office/drawing/2014/main" id="{793047DE-896A-4403-7EE7-B84822C7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05" y="309994"/>
            <a:ext cx="1616354" cy="751611"/>
          </a:xfrm>
          <a:prstGeom prst="rect">
            <a:avLst/>
          </a:prstGeom>
        </p:spPr>
      </p:pic>
    </p:spTree>
    <p:extLst>
      <p:ext uri="{BB962C8B-B14F-4D97-AF65-F5344CB8AC3E}">
        <p14:creationId xmlns:p14="http://schemas.microsoft.com/office/powerpoint/2010/main" val="176597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John 6:26-27</a:t>
            </a:r>
          </a:p>
        </p:txBody>
      </p:sp>
      <p:sp>
        <p:nvSpPr>
          <p:cNvPr id="5" name="Content Placeholder 4">
            <a:extLst>
              <a:ext uri="{FF2B5EF4-FFF2-40B4-BE49-F238E27FC236}">
                <a16:creationId xmlns:a16="http://schemas.microsoft.com/office/drawing/2014/main" id="{5BEB160D-BD00-A8A8-8726-D4631109C960}"/>
              </a:ext>
            </a:extLst>
          </p:cNvPr>
          <p:cNvSpPr>
            <a:spLocks noGrp="1"/>
          </p:cNvSpPr>
          <p:nvPr>
            <p:ph idx="1"/>
          </p:nvPr>
        </p:nvSpPr>
        <p:spPr>
          <a:xfrm>
            <a:off x="520046" y="1600199"/>
            <a:ext cx="11151909" cy="4951429"/>
          </a:xfrm>
        </p:spPr>
        <p:txBody>
          <a:bodyPr>
            <a:noAutofit/>
          </a:bodyPr>
          <a:lstStyle/>
          <a:p>
            <a:pPr marL="0" indent="0" algn="just">
              <a:lnSpc>
                <a:spcPct val="150000"/>
              </a:lnSpc>
              <a:buNone/>
            </a:pPr>
            <a:r>
              <a:rPr lang="en-US" sz="3400" dirty="0"/>
              <a:t>“Jesus answered them &amp; said, Verily, verily, I say unto you, Ye seek Me, not b/c ye saw the miracles, but because ye did eat of the loaves, &amp; were filled. </a:t>
            </a:r>
            <a:r>
              <a:rPr lang="en-US" sz="3400" dirty="0" err="1"/>
              <a:t>Labour</a:t>
            </a:r>
            <a:r>
              <a:rPr lang="en-US" sz="3400" dirty="0"/>
              <a:t> not for the meat which </a:t>
            </a:r>
            <a:r>
              <a:rPr lang="en-US" sz="3400" dirty="0" err="1"/>
              <a:t>perisheth</a:t>
            </a:r>
            <a:r>
              <a:rPr lang="en-US" sz="3400" dirty="0"/>
              <a:t>, but for that meat which </a:t>
            </a:r>
            <a:r>
              <a:rPr lang="en-US" sz="3400" dirty="0" err="1"/>
              <a:t>endureth</a:t>
            </a:r>
            <a:r>
              <a:rPr lang="en-US" sz="3400" dirty="0"/>
              <a:t> unto everlasting life, which the Son of Man shall give unto you: for Him hath God the Father sealed.”</a:t>
            </a:r>
          </a:p>
        </p:txBody>
      </p:sp>
    </p:spTree>
    <p:extLst>
      <p:ext uri="{BB962C8B-B14F-4D97-AF65-F5344CB8AC3E}">
        <p14:creationId xmlns:p14="http://schemas.microsoft.com/office/powerpoint/2010/main" val="3594438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Be A Conduit For God’s Word</a:t>
            </a:r>
          </a:p>
        </p:txBody>
      </p:sp>
      <p:sp>
        <p:nvSpPr>
          <p:cNvPr id="14" name="Content Placeholder 13"/>
          <p:cNvSpPr>
            <a:spLocks noGrp="1"/>
          </p:cNvSpPr>
          <p:nvPr>
            <p:ph idx="1"/>
          </p:nvPr>
        </p:nvSpPr>
        <p:spPr>
          <a:xfrm>
            <a:off x="745332" y="1600200"/>
            <a:ext cx="10701337" cy="4572000"/>
          </a:xfrm>
        </p:spPr>
        <p:txBody>
          <a:bodyPr>
            <a:normAutofit/>
          </a:bodyPr>
          <a:lstStyle/>
          <a:p>
            <a:pPr>
              <a:lnSpc>
                <a:spcPct val="100000"/>
              </a:lnSpc>
              <a:spcBef>
                <a:spcPts val="0"/>
              </a:spcBef>
              <a:spcAft>
                <a:spcPts val="3600"/>
              </a:spcAft>
            </a:pPr>
            <a:r>
              <a:rPr lang="en-US" sz="4400" dirty="0"/>
              <a:t>God’s Word is the </a:t>
            </a:r>
            <a:r>
              <a:rPr lang="en-US" sz="4400" u="sng" dirty="0"/>
              <a:t>power</a:t>
            </a:r>
            <a:r>
              <a:rPr lang="en-US" sz="4400" dirty="0"/>
              <a:t> we preach</a:t>
            </a:r>
          </a:p>
          <a:p>
            <a:pPr>
              <a:lnSpc>
                <a:spcPct val="100000"/>
              </a:lnSpc>
              <a:spcBef>
                <a:spcPts val="0"/>
              </a:spcBef>
              <a:spcAft>
                <a:spcPts val="3600"/>
              </a:spcAft>
            </a:pPr>
            <a:r>
              <a:rPr lang="en-US" sz="4400" dirty="0"/>
              <a:t>God’s Word is the </a:t>
            </a:r>
            <a:r>
              <a:rPr lang="en-US" sz="4400" u="sng" dirty="0"/>
              <a:t>provision</a:t>
            </a:r>
            <a:r>
              <a:rPr lang="en-US" sz="4400" dirty="0"/>
              <a:t> we exchange</a:t>
            </a:r>
          </a:p>
          <a:p>
            <a:pPr>
              <a:lnSpc>
                <a:spcPct val="100000"/>
              </a:lnSpc>
              <a:spcBef>
                <a:spcPts val="0"/>
              </a:spcBef>
              <a:spcAft>
                <a:spcPts val="3600"/>
              </a:spcAft>
            </a:pPr>
            <a:r>
              <a:rPr lang="en-US" sz="4400" dirty="0"/>
              <a:t>God’s Word is the </a:t>
            </a:r>
            <a:r>
              <a:rPr lang="en-US" sz="4400" u="sng" dirty="0"/>
              <a:t>pattern</a:t>
            </a:r>
            <a:r>
              <a:rPr lang="en-US" sz="4400" dirty="0"/>
              <a:t> we follow</a:t>
            </a:r>
          </a:p>
        </p:txBody>
      </p:sp>
      <p:pic>
        <p:nvPicPr>
          <p:cNvPr id="2" name="Picture 1">
            <a:extLst>
              <a:ext uri="{FF2B5EF4-FFF2-40B4-BE49-F238E27FC236}">
                <a16:creationId xmlns:a16="http://schemas.microsoft.com/office/drawing/2014/main" id="{793047DE-896A-4403-7EE7-B84822C7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05" y="309994"/>
            <a:ext cx="1616354" cy="751611"/>
          </a:xfrm>
          <a:prstGeom prst="rect">
            <a:avLst/>
          </a:prstGeom>
        </p:spPr>
      </p:pic>
    </p:spTree>
    <p:extLst>
      <p:ext uri="{BB962C8B-B14F-4D97-AF65-F5344CB8AC3E}">
        <p14:creationId xmlns:p14="http://schemas.microsoft.com/office/powerpoint/2010/main" val="2683057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Luke 24:6-8</a:t>
            </a:r>
          </a:p>
        </p:txBody>
      </p:sp>
      <p:sp>
        <p:nvSpPr>
          <p:cNvPr id="5" name="Content Placeholder 4">
            <a:extLst>
              <a:ext uri="{FF2B5EF4-FFF2-40B4-BE49-F238E27FC236}">
                <a16:creationId xmlns:a16="http://schemas.microsoft.com/office/drawing/2014/main" id="{5BEB160D-BD00-A8A8-8726-D4631109C960}"/>
              </a:ext>
            </a:extLst>
          </p:cNvPr>
          <p:cNvSpPr>
            <a:spLocks noGrp="1"/>
          </p:cNvSpPr>
          <p:nvPr>
            <p:ph idx="1"/>
          </p:nvPr>
        </p:nvSpPr>
        <p:spPr>
          <a:xfrm>
            <a:off x="1185421" y="1385741"/>
            <a:ext cx="9821158" cy="5165888"/>
          </a:xfrm>
        </p:spPr>
        <p:txBody>
          <a:bodyPr>
            <a:noAutofit/>
          </a:bodyPr>
          <a:lstStyle/>
          <a:p>
            <a:pPr marL="0" indent="0" algn="just">
              <a:lnSpc>
                <a:spcPct val="150000"/>
              </a:lnSpc>
              <a:buNone/>
            </a:pPr>
            <a:r>
              <a:rPr lang="en-US" sz="3800" dirty="0"/>
              <a:t>“He is not here, but is risen: remember how He spake unto you when He was yet in Galilee, Saying, The Son of Man must be delivered into the hands of sinful men, and be crucified, and the third day rise again. And they remembered His words.”</a:t>
            </a:r>
          </a:p>
        </p:txBody>
      </p:sp>
    </p:spTree>
    <p:extLst>
      <p:ext uri="{BB962C8B-B14F-4D97-AF65-F5344CB8AC3E}">
        <p14:creationId xmlns:p14="http://schemas.microsoft.com/office/powerpoint/2010/main" val="404991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400" dirty="0"/>
              <a:t>Be A Conduit For God’s Word</a:t>
            </a:r>
          </a:p>
        </p:txBody>
      </p:sp>
      <p:sp>
        <p:nvSpPr>
          <p:cNvPr id="14" name="Content Placeholder 13"/>
          <p:cNvSpPr>
            <a:spLocks noGrp="1"/>
          </p:cNvSpPr>
          <p:nvPr>
            <p:ph idx="1"/>
          </p:nvPr>
        </p:nvSpPr>
        <p:spPr>
          <a:xfrm>
            <a:off x="745332" y="1600200"/>
            <a:ext cx="10701337" cy="4572000"/>
          </a:xfrm>
        </p:spPr>
        <p:txBody>
          <a:bodyPr>
            <a:normAutofit/>
          </a:bodyPr>
          <a:lstStyle/>
          <a:p>
            <a:pPr>
              <a:lnSpc>
                <a:spcPct val="100000"/>
              </a:lnSpc>
              <a:spcBef>
                <a:spcPts val="0"/>
              </a:spcBef>
              <a:spcAft>
                <a:spcPts val="3600"/>
              </a:spcAft>
            </a:pPr>
            <a:r>
              <a:rPr lang="en-US" sz="4400" dirty="0"/>
              <a:t>God’s Word is the </a:t>
            </a:r>
            <a:r>
              <a:rPr lang="en-US" sz="4400" u="sng" dirty="0"/>
              <a:t>power</a:t>
            </a:r>
            <a:r>
              <a:rPr lang="en-US" sz="4400" dirty="0"/>
              <a:t> we preach</a:t>
            </a:r>
          </a:p>
          <a:p>
            <a:pPr>
              <a:lnSpc>
                <a:spcPct val="100000"/>
              </a:lnSpc>
              <a:spcBef>
                <a:spcPts val="0"/>
              </a:spcBef>
              <a:spcAft>
                <a:spcPts val="3600"/>
              </a:spcAft>
            </a:pPr>
            <a:r>
              <a:rPr lang="en-US" sz="4400" dirty="0"/>
              <a:t>God’s Word is the </a:t>
            </a:r>
            <a:r>
              <a:rPr lang="en-US" sz="4400" u="sng" dirty="0"/>
              <a:t>provision</a:t>
            </a:r>
            <a:r>
              <a:rPr lang="en-US" sz="4400" dirty="0"/>
              <a:t> we exchange</a:t>
            </a:r>
          </a:p>
          <a:p>
            <a:pPr>
              <a:lnSpc>
                <a:spcPct val="100000"/>
              </a:lnSpc>
              <a:spcBef>
                <a:spcPts val="0"/>
              </a:spcBef>
              <a:spcAft>
                <a:spcPts val="3600"/>
              </a:spcAft>
            </a:pPr>
            <a:r>
              <a:rPr lang="en-US" sz="4400" dirty="0"/>
              <a:t>God’s Word is the </a:t>
            </a:r>
            <a:r>
              <a:rPr lang="en-US" sz="4400" u="sng" dirty="0"/>
              <a:t>pattern</a:t>
            </a:r>
            <a:r>
              <a:rPr lang="en-US" sz="4400" dirty="0"/>
              <a:t> we follow</a:t>
            </a:r>
          </a:p>
          <a:p>
            <a:pPr>
              <a:lnSpc>
                <a:spcPct val="100000"/>
              </a:lnSpc>
              <a:spcBef>
                <a:spcPts val="0"/>
              </a:spcBef>
              <a:spcAft>
                <a:spcPts val="3600"/>
              </a:spcAft>
            </a:pPr>
            <a:r>
              <a:rPr lang="en-US" sz="4400" dirty="0"/>
              <a:t>God’s Word is the </a:t>
            </a:r>
            <a:r>
              <a:rPr lang="en-US" sz="4400" u="sng" dirty="0"/>
              <a:t>priority</a:t>
            </a:r>
            <a:r>
              <a:rPr lang="en-US" sz="4400" dirty="0"/>
              <a:t> we live</a:t>
            </a:r>
          </a:p>
        </p:txBody>
      </p:sp>
      <p:pic>
        <p:nvPicPr>
          <p:cNvPr id="2" name="Picture 1">
            <a:extLst>
              <a:ext uri="{FF2B5EF4-FFF2-40B4-BE49-F238E27FC236}">
                <a16:creationId xmlns:a16="http://schemas.microsoft.com/office/drawing/2014/main" id="{793047DE-896A-4403-7EE7-B84822C7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7405" y="309994"/>
            <a:ext cx="1616354" cy="751611"/>
          </a:xfrm>
          <a:prstGeom prst="rect">
            <a:avLst/>
          </a:prstGeom>
        </p:spPr>
      </p:pic>
    </p:spTree>
    <p:extLst>
      <p:ext uri="{BB962C8B-B14F-4D97-AF65-F5344CB8AC3E}">
        <p14:creationId xmlns:p14="http://schemas.microsoft.com/office/powerpoint/2010/main" val="841711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Custom 13">
      <a:dk1>
        <a:srgbClr val="372248"/>
      </a:dk1>
      <a:lt1>
        <a:srgbClr val="FFFFFF"/>
      </a:lt1>
      <a:dk2>
        <a:srgbClr val="171123"/>
      </a:dk2>
      <a:lt2>
        <a:srgbClr val="FFFFFF"/>
      </a:lt2>
      <a:accent1>
        <a:srgbClr val="FF0000"/>
      </a:accent1>
      <a:accent2>
        <a:srgbClr val="5B85AA"/>
      </a:accent2>
      <a:accent3>
        <a:srgbClr val="FF6566"/>
      </a:accent3>
      <a:accent4>
        <a:srgbClr val="2F4B83"/>
      </a:accent4>
      <a:accent5>
        <a:srgbClr val="55559D"/>
      </a:accent5>
      <a:accent6>
        <a:srgbClr val="493670"/>
      </a:accent6>
      <a:hlink>
        <a:srgbClr val="F46036"/>
      </a:hlink>
      <a:folHlink>
        <a:srgbClr val="F46038"/>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37</TotalTime>
  <Words>302</Words>
  <Application>Microsoft Office PowerPoint</Application>
  <PresentationFormat>Widescreen</PresentationFormat>
  <Paragraphs>26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Euphemia</vt:lpstr>
      <vt:lpstr>Plantagenet Cherokee</vt:lpstr>
      <vt:lpstr>Wingdings</vt:lpstr>
      <vt:lpstr>Academic Literature 16x9</vt:lpstr>
      <vt:lpstr>A Conduit For God’s Word</vt:lpstr>
      <vt:lpstr>Be A Conduit For God’s Word</vt:lpstr>
      <vt:lpstr>Luke 10:20</vt:lpstr>
      <vt:lpstr>Be A Conduit For God’s Word</vt:lpstr>
      <vt:lpstr>John 6:26-27</vt:lpstr>
      <vt:lpstr>Be A Conduit For God’s Word</vt:lpstr>
      <vt:lpstr>Luke 24:6-8</vt:lpstr>
      <vt:lpstr>Be A Conduit For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Dan Shunk</dc:creator>
  <cp:lastModifiedBy>Dan Shunk</cp:lastModifiedBy>
  <cp:revision>1</cp:revision>
  <dcterms:created xsi:type="dcterms:W3CDTF">2023-04-12T20:38:31Z</dcterms:created>
  <dcterms:modified xsi:type="dcterms:W3CDTF">2023-04-12T21:15:44Z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