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4"/>
  </p:sldMasterIdLst>
  <p:notesMasterIdLst>
    <p:notesMasterId r:id="rId21"/>
  </p:notesMasterIdLst>
  <p:handoutMasterIdLst>
    <p:handoutMasterId r:id="rId22"/>
  </p:handoutMasterIdLst>
  <p:sldIdLst>
    <p:sldId id="256" r:id="rId5"/>
    <p:sldId id="260" r:id="rId6"/>
    <p:sldId id="261" r:id="rId7"/>
    <p:sldId id="262" r:id="rId8"/>
    <p:sldId id="263" r:id="rId9"/>
    <p:sldId id="265" r:id="rId10"/>
    <p:sldId id="266" r:id="rId11"/>
    <p:sldId id="264" r:id="rId12"/>
    <p:sldId id="267" r:id="rId13"/>
    <p:sldId id="268" r:id="rId14"/>
    <p:sldId id="269" r:id="rId15"/>
    <p:sldId id="271" r:id="rId16"/>
    <p:sldId id="270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83707" autoAdjust="0"/>
  </p:normalViewPr>
  <p:slideViewPr>
    <p:cSldViewPr snapToGrid="0">
      <p:cViewPr>
        <p:scale>
          <a:sx n="100" d="100"/>
          <a:sy n="100" d="100"/>
        </p:scale>
        <p:origin x="852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8" d="100"/>
          <a:sy n="58" d="100"/>
        </p:scale>
        <p:origin x="2965" y="4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 Shunk" userId="8b1a05f26d681f8b" providerId="LiveId" clId="{01BFE55C-0D95-467E-9624-70532A49F10D}"/>
    <pc:docChg chg="custSel addSld delSld modSld sldOrd">
      <pc:chgData name="Dan Shunk" userId="8b1a05f26d681f8b" providerId="LiveId" clId="{01BFE55C-0D95-467E-9624-70532A49F10D}" dt="2023-04-22T22:35:19.618" v="753" actId="14100"/>
      <pc:docMkLst>
        <pc:docMk/>
      </pc:docMkLst>
      <pc:sldChg chg="addSp modSp mod setBg">
        <pc:chgData name="Dan Shunk" userId="8b1a05f26d681f8b" providerId="LiveId" clId="{01BFE55C-0D95-467E-9624-70532A49F10D}" dt="2023-04-22T22:35:19.618" v="753" actId="14100"/>
        <pc:sldMkLst>
          <pc:docMk/>
          <pc:sldMk cId="616906718" sldId="256"/>
        </pc:sldMkLst>
        <pc:spChg chg="mod">
          <ac:chgData name="Dan Shunk" userId="8b1a05f26d681f8b" providerId="LiveId" clId="{01BFE55C-0D95-467E-9624-70532A49F10D}" dt="2023-04-22T22:35:19.618" v="753" actId="14100"/>
          <ac:spMkLst>
            <pc:docMk/>
            <pc:sldMk cId="616906718" sldId="256"/>
            <ac:spMk id="2" creationId="{B181F489-B701-4C74-9747-27C8656A89CC}"/>
          </ac:spMkLst>
        </pc:spChg>
        <pc:spChg chg="mod">
          <ac:chgData name="Dan Shunk" userId="8b1a05f26d681f8b" providerId="LiveId" clId="{01BFE55C-0D95-467E-9624-70532A49F10D}" dt="2023-04-17T20:47:41.729" v="120" actId="6559"/>
          <ac:spMkLst>
            <pc:docMk/>
            <pc:sldMk cId="616906718" sldId="256"/>
            <ac:spMk id="3" creationId="{6D699F35-1401-4ECD-9F96-7017DB9FA104}"/>
          </ac:spMkLst>
        </pc:spChg>
        <pc:picChg chg="add mod ord">
          <ac:chgData name="Dan Shunk" userId="8b1a05f26d681f8b" providerId="LiveId" clId="{01BFE55C-0D95-467E-9624-70532A49F10D}" dt="2023-04-17T19:51:35.503" v="16" actId="14100"/>
          <ac:picMkLst>
            <pc:docMk/>
            <pc:sldMk cId="616906718" sldId="256"/>
            <ac:picMk id="5" creationId="{73144171-32A0-7BE8-00D4-4DF7C17DB41E}"/>
          </ac:picMkLst>
        </pc:picChg>
        <pc:picChg chg="add mod">
          <ac:chgData name="Dan Shunk" userId="8b1a05f26d681f8b" providerId="LiveId" clId="{01BFE55C-0D95-467E-9624-70532A49F10D}" dt="2023-04-17T20:49:58.658" v="123" actId="1076"/>
          <ac:picMkLst>
            <pc:docMk/>
            <pc:sldMk cId="616906718" sldId="256"/>
            <ac:picMk id="17" creationId="{7A54F02F-793C-AF06-564A-2C8D3C433DE0}"/>
          </ac:picMkLst>
        </pc:picChg>
        <pc:cxnChg chg="add mod">
          <ac:chgData name="Dan Shunk" userId="8b1a05f26d681f8b" providerId="LiveId" clId="{01BFE55C-0D95-467E-9624-70532A49F10D}" dt="2023-04-17T20:45:20.270" v="76" actId="14100"/>
          <ac:cxnSpMkLst>
            <pc:docMk/>
            <pc:sldMk cId="616906718" sldId="256"/>
            <ac:cxnSpMk id="7" creationId="{CEC515CD-8F5D-511D-540A-102F53B316E1}"/>
          </ac:cxnSpMkLst>
        </pc:cxnChg>
        <pc:cxnChg chg="add mod">
          <ac:chgData name="Dan Shunk" userId="8b1a05f26d681f8b" providerId="LiveId" clId="{01BFE55C-0D95-467E-9624-70532A49F10D}" dt="2023-04-17T20:45:27.187" v="78" actId="1076"/>
          <ac:cxnSpMkLst>
            <pc:docMk/>
            <pc:sldMk cId="616906718" sldId="256"/>
            <ac:cxnSpMk id="9" creationId="{77A1CF9B-8724-6B81-4ECA-5B45B67FF773}"/>
          </ac:cxnSpMkLst>
        </pc:cxnChg>
        <pc:cxnChg chg="add mod">
          <ac:chgData name="Dan Shunk" userId="8b1a05f26d681f8b" providerId="LiveId" clId="{01BFE55C-0D95-467E-9624-70532A49F10D}" dt="2023-04-17T20:45:34.139" v="80" actId="1076"/>
          <ac:cxnSpMkLst>
            <pc:docMk/>
            <pc:sldMk cId="616906718" sldId="256"/>
            <ac:cxnSpMk id="10" creationId="{8749C987-7834-9BCF-DD83-F236444F0610}"/>
          </ac:cxnSpMkLst>
        </pc:cxnChg>
        <pc:cxnChg chg="add mod">
          <ac:chgData name="Dan Shunk" userId="8b1a05f26d681f8b" providerId="LiveId" clId="{01BFE55C-0D95-467E-9624-70532A49F10D}" dt="2023-04-17T20:45:42.899" v="82" actId="1076"/>
          <ac:cxnSpMkLst>
            <pc:docMk/>
            <pc:sldMk cId="616906718" sldId="256"/>
            <ac:cxnSpMk id="11" creationId="{7FC3700F-8D0B-AA25-B109-1AD5BFCEB134}"/>
          </ac:cxnSpMkLst>
        </pc:cxnChg>
        <pc:cxnChg chg="add mod">
          <ac:chgData name="Dan Shunk" userId="8b1a05f26d681f8b" providerId="LiveId" clId="{01BFE55C-0D95-467E-9624-70532A49F10D}" dt="2023-04-17T20:45:51.811" v="84" actId="1076"/>
          <ac:cxnSpMkLst>
            <pc:docMk/>
            <pc:sldMk cId="616906718" sldId="256"/>
            <ac:cxnSpMk id="12" creationId="{1FE906A1-3FD0-F532-56A6-B056455A1FDD}"/>
          </ac:cxnSpMkLst>
        </pc:cxnChg>
        <pc:cxnChg chg="add mod">
          <ac:chgData name="Dan Shunk" userId="8b1a05f26d681f8b" providerId="LiveId" clId="{01BFE55C-0D95-467E-9624-70532A49F10D}" dt="2023-04-17T20:46:00.090" v="86" actId="1076"/>
          <ac:cxnSpMkLst>
            <pc:docMk/>
            <pc:sldMk cId="616906718" sldId="256"/>
            <ac:cxnSpMk id="13" creationId="{EA0FD5B6-9810-3DF1-085F-72726FD0FB9D}"/>
          </ac:cxnSpMkLst>
        </pc:cxnChg>
        <pc:cxnChg chg="add mod">
          <ac:chgData name="Dan Shunk" userId="8b1a05f26d681f8b" providerId="LiveId" clId="{01BFE55C-0D95-467E-9624-70532A49F10D}" dt="2023-04-17T20:46:08.099" v="88" actId="1076"/>
          <ac:cxnSpMkLst>
            <pc:docMk/>
            <pc:sldMk cId="616906718" sldId="256"/>
            <ac:cxnSpMk id="14" creationId="{E7351CF7-32EB-C7B5-85B5-1703E36C9E42}"/>
          </ac:cxnSpMkLst>
        </pc:cxnChg>
        <pc:cxnChg chg="add mod">
          <ac:chgData name="Dan Shunk" userId="8b1a05f26d681f8b" providerId="LiveId" clId="{01BFE55C-0D95-467E-9624-70532A49F10D}" dt="2023-04-17T20:46:32.755" v="90" actId="1076"/>
          <ac:cxnSpMkLst>
            <pc:docMk/>
            <pc:sldMk cId="616906718" sldId="256"/>
            <ac:cxnSpMk id="15" creationId="{05E5EF40-19D8-5BE9-1C2D-CA11566C08D6}"/>
          </ac:cxnSpMkLst>
        </pc:cxnChg>
      </pc:sldChg>
      <pc:sldChg chg="addSp delSp modSp mod modAnim chgLayout">
        <pc:chgData name="Dan Shunk" userId="8b1a05f26d681f8b" providerId="LiveId" clId="{01BFE55C-0D95-467E-9624-70532A49F10D}" dt="2023-04-17T21:06:13.813" v="572"/>
        <pc:sldMkLst>
          <pc:docMk/>
          <pc:sldMk cId="1524077779" sldId="260"/>
        </pc:sldMkLst>
        <pc:spChg chg="mod ord">
          <ac:chgData name="Dan Shunk" userId="8b1a05f26d681f8b" providerId="LiveId" clId="{01BFE55C-0D95-467E-9624-70532A49F10D}" dt="2023-04-17T20:59:31.129" v="310" actId="207"/>
          <ac:spMkLst>
            <pc:docMk/>
            <pc:sldMk cId="1524077779" sldId="260"/>
            <ac:spMk id="2" creationId="{F2153DD3-C27C-457D-ADDD-066D01CB95CA}"/>
          </ac:spMkLst>
        </pc:spChg>
        <pc:spChg chg="add mod">
          <ac:chgData name="Dan Shunk" userId="8b1a05f26d681f8b" providerId="LiveId" clId="{01BFE55C-0D95-467E-9624-70532A49F10D}" dt="2023-04-17T21:06:03.572" v="570" actId="20577"/>
          <ac:spMkLst>
            <pc:docMk/>
            <pc:sldMk cId="1524077779" sldId="260"/>
            <ac:spMk id="5" creationId="{A5EAF37D-A8B0-F564-6669-C899D2173368}"/>
          </ac:spMkLst>
        </pc:spChg>
        <pc:spChg chg="add mod ord">
          <ac:chgData name="Dan Shunk" userId="8b1a05f26d681f8b" providerId="LiveId" clId="{01BFE55C-0D95-467E-9624-70532A49F10D}" dt="2023-04-17T21:03:17.385" v="530" actId="207"/>
          <ac:spMkLst>
            <pc:docMk/>
            <pc:sldMk cId="1524077779" sldId="260"/>
            <ac:spMk id="16" creationId="{71A302B9-5FE9-0F5D-2392-FC0120071906}"/>
          </ac:spMkLst>
        </pc:spChg>
        <pc:graphicFrameChg chg="del mod ord modGraphic">
          <ac:chgData name="Dan Shunk" userId="8b1a05f26d681f8b" providerId="LiveId" clId="{01BFE55C-0D95-467E-9624-70532A49F10D}" dt="2023-04-17T20:50:17.426" v="126" actId="478"/>
          <ac:graphicFrameMkLst>
            <pc:docMk/>
            <pc:sldMk cId="1524077779" sldId="260"/>
            <ac:graphicFrameMk id="4" creationId="{31F44B22-324B-4DE8-B32C-85312184904C}"/>
          </ac:graphicFrameMkLst>
        </pc:graphicFrameChg>
        <pc:picChg chg="add mod ord">
          <ac:chgData name="Dan Shunk" userId="8b1a05f26d681f8b" providerId="LiveId" clId="{01BFE55C-0D95-467E-9624-70532A49F10D}" dt="2023-04-17T20:51:18.040" v="131" actId="167"/>
          <ac:picMkLst>
            <pc:docMk/>
            <pc:sldMk cId="1524077779" sldId="260"/>
            <ac:picMk id="6" creationId="{6F67152E-FBA5-7624-A46D-5BFD170183A2}"/>
          </ac:picMkLst>
        </pc:picChg>
        <pc:picChg chg="del">
          <ac:chgData name="Dan Shunk" userId="8b1a05f26d681f8b" providerId="LiveId" clId="{01BFE55C-0D95-467E-9624-70532A49F10D}" dt="2023-04-17T20:53:13.279" v="174" actId="478"/>
          <ac:picMkLst>
            <pc:docMk/>
            <pc:sldMk cId="1524077779" sldId="260"/>
            <ac:picMk id="7" creationId="{6314C98B-D1E0-4291-8DE1-BABBB730A23E}"/>
          </ac:picMkLst>
        </pc:picChg>
        <pc:picChg chg="add mod">
          <ac:chgData name="Dan Shunk" userId="8b1a05f26d681f8b" providerId="LiveId" clId="{01BFE55C-0D95-467E-9624-70532A49F10D}" dt="2023-04-17T20:54:31.914" v="219" actId="1076"/>
          <ac:picMkLst>
            <pc:docMk/>
            <pc:sldMk cId="1524077779" sldId="260"/>
            <ac:picMk id="17" creationId="{0D13EDDA-1AEF-6E83-33A7-E65FEAFC98EE}"/>
          </ac:picMkLst>
        </pc:picChg>
        <pc:cxnChg chg="add mod ord">
          <ac:chgData name="Dan Shunk" userId="8b1a05f26d681f8b" providerId="LiveId" clId="{01BFE55C-0D95-467E-9624-70532A49F10D}" dt="2023-04-17T20:51:13.582" v="130" actId="167"/>
          <ac:cxnSpMkLst>
            <pc:docMk/>
            <pc:sldMk cId="1524077779" sldId="260"/>
            <ac:cxnSpMk id="8" creationId="{047C6911-D19C-37BD-6EFC-2245BEB881BB}"/>
          </ac:cxnSpMkLst>
        </pc:cxnChg>
        <pc:cxnChg chg="add mod ord">
          <ac:chgData name="Dan Shunk" userId="8b1a05f26d681f8b" providerId="LiveId" clId="{01BFE55C-0D95-467E-9624-70532A49F10D}" dt="2023-04-17T20:51:13.582" v="130" actId="167"/>
          <ac:cxnSpMkLst>
            <pc:docMk/>
            <pc:sldMk cId="1524077779" sldId="260"/>
            <ac:cxnSpMk id="9" creationId="{98843E79-9DA3-0DB7-5670-D24474ED2F4D}"/>
          </ac:cxnSpMkLst>
        </pc:cxnChg>
        <pc:cxnChg chg="add mod ord">
          <ac:chgData name="Dan Shunk" userId="8b1a05f26d681f8b" providerId="LiveId" clId="{01BFE55C-0D95-467E-9624-70532A49F10D}" dt="2023-04-17T20:51:13.582" v="130" actId="167"/>
          <ac:cxnSpMkLst>
            <pc:docMk/>
            <pc:sldMk cId="1524077779" sldId="260"/>
            <ac:cxnSpMk id="10" creationId="{FE60DA0E-772C-AD60-BC5E-84C5FDF27296}"/>
          </ac:cxnSpMkLst>
        </pc:cxnChg>
        <pc:cxnChg chg="add mod ord">
          <ac:chgData name="Dan Shunk" userId="8b1a05f26d681f8b" providerId="LiveId" clId="{01BFE55C-0D95-467E-9624-70532A49F10D}" dt="2023-04-17T20:51:13.582" v="130" actId="167"/>
          <ac:cxnSpMkLst>
            <pc:docMk/>
            <pc:sldMk cId="1524077779" sldId="260"/>
            <ac:cxnSpMk id="11" creationId="{E009E7AA-778C-97EB-3DAD-C3931DE1E5FC}"/>
          </ac:cxnSpMkLst>
        </pc:cxnChg>
        <pc:cxnChg chg="add mod ord">
          <ac:chgData name="Dan Shunk" userId="8b1a05f26d681f8b" providerId="LiveId" clId="{01BFE55C-0D95-467E-9624-70532A49F10D}" dt="2023-04-17T20:51:13.582" v="130" actId="167"/>
          <ac:cxnSpMkLst>
            <pc:docMk/>
            <pc:sldMk cId="1524077779" sldId="260"/>
            <ac:cxnSpMk id="12" creationId="{7B4BC8FF-5E0C-58BA-958B-08552B554273}"/>
          </ac:cxnSpMkLst>
        </pc:cxnChg>
        <pc:cxnChg chg="add mod ord">
          <ac:chgData name="Dan Shunk" userId="8b1a05f26d681f8b" providerId="LiveId" clId="{01BFE55C-0D95-467E-9624-70532A49F10D}" dt="2023-04-17T20:51:13.582" v="130" actId="167"/>
          <ac:cxnSpMkLst>
            <pc:docMk/>
            <pc:sldMk cId="1524077779" sldId="260"/>
            <ac:cxnSpMk id="13" creationId="{89B5563B-0CEC-49E9-FE3B-0A2D3E780D66}"/>
          </ac:cxnSpMkLst>
        </pc:cxnChg>
        <pc:cxnChg chg="add mod ord">
          <ac:chgData name="Dan Shunk" userId="8b1a05f26d681f8b" providerId="LiveId" clId="{01BFE55C-0D95-467E-9624-70532A49F10D}" dt="2023-04-17T20:51:13.582" v="130" actId="167"/>
          <ac:cxnSpMkLst>
            <pc:docMk/>
            <pc:sldMk cId="1524077779" sldId="260"/>
            <ac:cxnSpMk id="14" creationId="{E862C4DE-C4B2-4BE2-902F-E104055C4F08}"/>
          </ac:cxnSpMkLst>
        </pc:cxnChg>
        <pc:cxnChg chg="add mod ord">
          <ac:chgData name="Dan Shunk" userId="8b1a05f26d681f8b" providerId="LiveId" clId="{01BFE55C-0D95-467E-9624-70532A49F10D}" dt="2023-04-17T20:51:13.582" v="130" actId="167"/>
          <ac:cxnSpMkLst>
            <pc:docMk/>
            <pc:sldMk cId="1524077779" sldId="260"/>
            <ac:cxnSpMk id="15" creationId="{11A243CB-CB47-0CF4-EBFD-43755FDDB690}"/>
          </ac:cxnSpMkLst>
        </pc:cxnChg>
      </pc:sldChg>
      <pc:sldChg chg="modSp add mod">
        <pc:chgData name="Dan Shunk" userId="8b1a05f26d681f8b" providerId="LiveId" clId="{01BFE55C-0D95-467E-9624-70532A49F10D}" dt="2023-04-17T21:05:35.866" v="566" actId="255"/>
        <pc:sldMkLst>
          <pc:docMk/>
          <pc:sldMk cId="891473034" sldId="261"/>
        </pc:sldMkLst>
        <pc:spChg chg="mod">
          <ac:chgData name="Dan Shunk" userId="8b1a05f26d681f8b" providerId="LiveId" clId="{01BFE55C-0D95-467E-9624-70532A49F10D}" dt="2023-04-17T21:04:22.143" v="549" actId="20577"/>
          <ac:spMkLst>
            <pc:docMk/>
            <pc:sldMk cId="891473034" sldId="261"/>
            <ac:spMk id="2" creationId="{F2153DD3-C27C-457D-ADDD-066D01CB95CA}"/>
          </ac:spMkLst>
        </pc:spChg>
        <pc:spChg chg="mod">
          <ac:chgData name="Dan Shunk" userId="8b1a05f26d681f8b" providerId="LiveId" clId="{01BFE55C-0D95-467E-9624-70532A49F10D}" dt="2023-04-17T21:05:35.866" v="566" actId="255"/>
          <ac:spMkLst>
            <pc:docMk/>
            <pc:sldMk cId="891473034" sldId="261"/>
            <ac:spMk id="5" creationId="{A5EAF37D-A8B0-F564-6669-C899D2173368}"/>
          </ac:spMkLst>
        </pc:spChg>
      </pc:sldChg>
      <pc:sldChg chg="del">
        <pc:chgData name="Dan Shunk" userId="8b1a05f26d681f8b" providerId="LiveId" clId="{01BFE55C-0D95-467E-9624-70532A49F10D}" dt="2023-04-17T20:58:06.588" v="264" actId="47"/>
        <pc:sldMkLst>
          <pc:docMk/>
          <pc:sldMk cId="3942404586" sldId="261"/>
        </pc:sldMkLst>
      </pc:sldChg>
      <pc:sldChg chg="modSp add ord modAnim">
        <pc:chgData name="Dan Shunk" userId="8b1a05f26d681f8b" providerId="LiveId" clId="{01BFE55C-0D95-467E-9624-70532A49F10D}" dt="2023-04-18T00:49:35.489" v="737" actId="20577"/>
        <pc:sldMkLst>
          <pc:docMk/>
          <pc:sldMk cId="3724000707" sldId="262"/>
        </pc:sldMkLst>
        <pc:spChg chg="mod">
          <ac:chgData name="Dan Shunk" userId="8b1a05f26d681f8b" providerId="LiveId" clId="{01BFE55C-0D95-467E-9624-70532A49F10D}" dt="2023-04-18T00:49:35.489" v="737" actId="20577"/>
          <ac:spMkLst>
            <pc:docMk/>
            <pc:sldMk cId="3724000707" sldId="262"/>
            <ac:spMk id="5" creationId="{A5EAF37D-A8B0-F564-6669-C899D2173368}"/>
          </ac:spMkLst>
        </pc:spChg>
      </pc:sldChg>
      <pc:sldChg chg="del">
        <pc:chgData name="Dan Shunk" userId="8b1a05f26d681f8b" providerId="LiveId" clId="{01BFE55C-0D95-467E-9624-70532A49F10D}" dt="2023-04-17T20:58:07.086" v="265" actId="47"/>
        <pc:sldMkLst>
          <pc:docMk/>
          <pc:sldMk cId="3922258044" sldId="262"/>
        </pc:sldMkLst>
      </pc:sldChg>
      <pc:sldChg chg="modSp add mod">
        <pc:chgData name="Dan Shunk" userId="8b1a05f26d681f8b" providerId="LiveId" clId="{01BFE55C-0D95-467E-9624-70532A49F10D}" dt="2023-04-18T00:39:22.350" v="609" actId="313"/>
        <pc:sldMkLst>
          <pc:docMk/>
          <pc:sldMk cId="1782941596" sldId="263"/>
        </pc:sldMkLst>
        <pc:spChg chg="mod">
          <ac:chgData name="Dan Shunk" userId="8b1a05f26d681f8b" providerId="LiveId" clId="{01BFE55C-0D95-467E-9624-70532A49F10D}" dt="2023-04-17T21:06:47.639" v="589" actId="20577"/>
          <ac:spMkLst>
            <pc:docMk/>
            <pc:sldMk cId="1782941596" sldId="263"/>
            <ac:spMk id="2" creationId="{F2153DD3-C27C-457D-ADDD-066D01CB95CA}"/>
          </ac:spMkLst>
        </pc:spChg>
        <pc:spChg chg="mod">
          <ac:chgData name="Dan Shunk" userId="8b1a05f26d681f8b" providerId="LiveId" clId="{01BFE55C-0D95-467E-9624-70532A49F10D}" dt="2023-04-18T00:39:22.350" v="609" actId="313"/>
          <ac:spMkLst>
            <pc:docMk/>
            <pc:sldMk cId="1782941596" sldId="263"/>
            <ac:spMk id="5" creationId="{A5EAF37D-A8B0-F564-6669-C899D2173368}"/>
          </ac:spMkLst>
        </pc:spChg>
      </pc:sldChg>
      <pc:sldChg chg="del">
        <pc:chgData name="Dan Shunk" userId="8b1a05f26d681f8b" providerId="LiveId" clId="{01BFE55C-0D95-467E-9624-70532A49F10D}" dt="2023-04-17T20:58:07.276" v="266" actId="47"/>
        <pc:sldMkLst>
          <pc:docMk/>
          <pc:sldMk cId="3140436231" sldId="263"/>
        </pc:sldMkLst>
      </pc:sldChg>
      <pc:sldChg chg="modSp add replId modAnim">
        <pc:chgData name="Dan Shunk" userId="8b1a05f26d681f8b" providerId="LiveId" clId="{01BFE55C-0D95-467E-9624-70532A49F10D}" dt="2023-04-18T00:42:33.186" v="635" actId="20577"/>
        <pc:sldMkLst>
          <pc:docMk/>
          <pc:sldMk cId="3743074687" sldId="264"/>
        </pc:sldMkLst>
        <pc:spChg chg="mod">
          <ac:chgData name="Dan Shunk" userId="8b1a05f26d681f8b" providerId="LiveId" clId="{01BFE55C-0D95-467E-9624-70532A49F10D}" dt="2023-04-18T00:42:33.186" v="635" actId="20577"/>
          <ac:spMkLst>
            <pc:docMk/>
            <pc:sldMk cId="3743074687" sldId="264"/>
            <ac:spMk id="5" creationId="{A5EAF37D-A8B0-F564-6669-C899D2173368}"/>
          </ac:spMkLst>
        </pc:spChg>
      </pc:sldChg>
      <pc:sldChg chg="del">
        <pc:chgData name="Dan Shunk" userId="8b1a05f26d681f8b" providerId="LiveId" clId="{01BFE55C-0D95-467E-9624-70532A49F10D}" dt="2023-04-17T20:58:07.453" v="267" actId="47"/>
        <pc:sldMkLst>
          <pc:docMk/>
          <pc:sldMk cId="4210730122" sldId="264"/>
        </pc:sldMkLst>
      </pc:sldChg>
      <pc:sldChg chg="del">
        <pc:chgData name="Dan Shunk" userId="8b1a05f26d681f8b" providerId="LiveId" clId="{01BFE55C-0D95-467E-9624-70532A49F10D}" dt="2023-04-17T20:58:07.619" v="268" actId="47"/>
        <pc:sldMkLst>
          <pc:docMk/>
          <pc:sldMk cId="671586438" sldId="265"/>
        </pc:sldMkLst>
      </pc:sldChg>
      <pc:sldChg chg="modSp add mod">
        <pc:chgData name="Dan Shunk" userId="8b1a05f26d681f8b" providerId="LiveId" clId="{01BFE55C-0D95-467E-9624-70532A49F10D}" dt="2023-04-18T00:40:18.536" v="618" actId="115"/>
        <pc:sldMkLst>
          <pc:docMk/>
          <pc:sldMk cId="687439348" sldId="265"/>
        </pc:sldMkLst>
        <pc:spChg chg="mod">
          <ac:chgData name="Dan Shunk" userId="8b1a05f26d681f8b" providerId="LiveId" clId="{01BFE55C-0D95-467E-9624-70532A49F10D}" dt="2023-04-17T21:06:58.764" v="604" actId="20577"/>
          <ac:spMkLst>
            <pc:docMk/>
            <pc:sldMk cId="687439348" sldId="265"/>
            <ac:spMk id="2" creationId="{F2153DD3-C27C-457D-ADDD-066D01CB95CA}"/>
          </ac:spMkLst>
        </pc:spChg>
        <pc:spChg chg="mod">
          <ac:chgData name="Dan Shunk" userId="8b1a05f26d681f8b" providerId="LiveId" clId="{01BFE55C-0D95-467E-9624-70532A49F10D}" dt="2023-04-18T00:40:18.536" v="618" actId="115"/>
          <ac:spMkLst>
            <pc:docMk/>
            <pc:sldMk cId="687439348" sldId="265"/>
            <ac:spMk id="5" creationId="{A5EAF37D-A8B0-F564-6669-C899D2173368}"/>
          </ac:spMkLst>
        </pc:spChg>
      </pc:sldChg>
      <pc:sldChg chg="modSp add mod ord">
        <pc:chgData name="Dan Shunk" userId="8b1a05f26d681f8b" providerId="LiveId" clId="{01BFE55C-0D95-467E-9624-70532A49F10D}" dt="2023-04-18T00:41:51.439" v="633" actId="20577"/>
        <pc:sldMkLst>
          <pc:docMk/>
          <pc:sldMk cId="91112417" sldId="266"/>
        </pc:sldMkLst>
        <pc:spChg chg="mod">
          <ac:chgData name="Dan Shunk" userId="8b1a05f26d681f8b" providerId="LiveId" clId="{01BFE55C-0D95-467E-9624-70532A49F10D}" dt="2023-04-18T00:40:42.142" v="624" actId="20577"/>
          <ac:spMkLst>
            <pc:docMk/>
            <pc:sldMk cId="91112417" sldId="266"/>
            <ac:spMk id="2" creationId="{F2153DD3-C27C-457D-ADDD-066D01CB95CA}"/>
          </ac:spMkLst>
        </pc:spChg>
        <pc:spChg chg="mod">
          <ac:chgData name="Dan Shunk" userId="8b1a05f26d681f8b" providerId="LiveId" clId="{01BFE55C-0D95-467E-9624-70532A49F10D}" dt="2023-04-18T00:41:51.439" v="633" actId="20577"/>
          <ac:spMkLst>
            <pc:docMk/>
            <pc:sldMk cId="91112417" sldId="266"/>
            <ac:spMk id="5" creationId="{A5EAF37D-A8B0-F564-6669-C899D2173368}"/>
          </ac:spMkLst>
        </pc:spChg>
      </pc:sldChg>
      <pc:sldChg chg="del">
        <pc:chgData name="Dan Shunk" userId="8b1a05f26d681f8b" providerId="LiveId" clId="{01BFE55C-0D95-467E-9624-70532A49F10D}" dt="2023-04-17T20:58:07.791" v="269" actId="47"/>
        <pc:sldMkLst>
          <pc:docMk/>
          <pc:sldMk cId="853317139" sldId="266"/>
        </pc:sldMkLst>
      </pc:sldChg>
      <pc:sldChg chg="modSp add mod">
        <pc:chgData name="Dan Shunk" userId="8b1a05f26d681f8b" providerId="LiveId" clId="{01BFE55C-0D95-467E-9624-70532A49F10D}" dt="2023-04-18T00:43:35.679" v="650" actId="115"/>
        <pc:sldMkLst>
          <pc:docMk/>
          <pc:sldMk cId="2776686058" sldId="267"/>
        </pc:sldMkLst>
        <pc:spChg chg="mod">
          <ac:chgData name="Dan Shunk" userId="8b1a05f26d681f8b" providerId="LiveId" clId="{01BFE55C-0D95-467E-9624-70532A49F10D}" dt="2023-04-18T00:42:43.656" v="639" actId="20577"/>
          <ac:spMkLst>
            <pc:docMk/>
            <pc:sldMk cId="2776686058" sldId="267"/>
            <ac:spMk id="2" creationId="{F2153DD3-C27C-457D-ADDD-066D01CB95CA}"/>
          </ac:spMkLst>
        </pc:spChg>
        <pc:spChg chg="mod">
          <ac:chgData name="Dan Shunk" userId="8b1a05f26d681f8b" providerId="LiveId" clId="{01BFE55C-0D95-467E-9624-70532A49F10D}" dt="2023-04-18T00:43:35.679" v="650" actId="115"/>
          <ac:spMkLst>
            <pc:docMk/>
            <pc:sldMk cId="2776686058" sldId="267"/>
            <ac:spMk id="5" creationId="{A5EAF37D-A8B0-F564-6669-C899D2173368}"/>
          </ac:spMkLst>
        </pc:spChg>
      </pc:sldChg>
      <pc:sldChg chg="del">
        <pc:chgData name="Dan Shunk" userId="8b1a05f26d681f8b" providerId="LiveId" clId="{01BFE55C-0D95-467E-9624-70532A49F10D}" dt="2023-04-17T20:58:07.975" v="270" actId="47"/>
        <pc:sldMkLst>
          <pc:docMk/>
          <pc:sldMk cId="3683279821" sldId="267"/>
        </pc:sldMkLst>
      </pc:sldChg>
      <pc:sldChg chg="modSp add replId modAnim">
        <pc:chgData name="Dan Shunk" userId="8b1a05f26d681f8b" providerId="LiveId" clId="{01BFE55C-0D95-467E-9624-70532A49F10D}" dt="2023-04-18T00:44:20.970" v="653" actId="20577"/>
        <pc:sldMkLst>
          <pc:docMk/>
          <pc:sldMk cId="3170297132" sldId="268"/>
        </pc:sldMkLst>
        <pc:spChg chg="mod">
          <ac:chgData name="Dan Shunk" userId="8b1a05f26d681f8b" providerId="LiveId" clId="{01BFE55C-0D95-467E-9624-70532A49F10D}" dt="2023-04-18T00:44:20.970" v="653" actId="20577"/>
          <ac:spMkLst>
            <pc:docMk/>
            <pc:sldMk cId="3170297132" sldId="268"/>
            <ac:spMk id="5" creationId="{A5EAF37D-A8B0-F564-6669-C899D2173368}"/>
          </ac:spMkLst>
        </pc:spChg>
      </pc:sldChg>
      <pc:sldChg chg="modSp add mod">
        <pc:chgData name="Dan Shunk" userId="8b1a05f26d681f8b" providerId="LiveId" clId="{01BFE55C-0D95-467E-9624-70532A49F10D}" dt="2023-04-18T00:44:57.776" v="674" actId="313"/>
        <pc:sldMkLst>
          <pc:docMk/>
          <pc:sldMk cId="4221321508" sldId="269"/>
        </pc:sldMkLst>
        <pc:spChg chg="mod">
          <ac:chgData name="Dan Shunk" userId="8b1a05f26d681f8b" providerId="LiveId" clId="{01BFE55C-0D95-467E-9624-70532A49F10D}" dt="2023-04-18T00:44:33.716" v="668" actId="20577"/>
          <ac:spMkLst>
            <pc:docMk/>
            <pc:sldMk cId="4221321508" sldId="269"/>
            <ac:spMk id="2" creationId="{F2153DD3-C27C-457D-ADDD-066D01CB95CA}"/>
          </ac:spMkLst>
        </pc:spChg>
        <pc:spChg chg="mod">
          <ac:chgData name="Dan Shunk" userId="8b1a05f26d681f8b" providerId="LiveId" clId="{01BFE55C-0D95-467E-9624-70532A49F10D}" dt="2023-04-18T00:44:57.776" v="674" actId="313"/>
          <ac:spMkLst>
            <pc:docMk/>
            <pc:sldMk cId="4221321508" sldId="269"/>
            <ac:spMk id="5" creationId="{A5EAF37D-A8B0-F564-6669-C899D2173368}"/>
          </ac:spMkLst>
        </pc:spChg>
      </pc:sldChg>
      <pc:sldChg chg="add replId modAnim">
        <pc:chgData name="Dan Shunk" userId="8b1a05f26d681f8b" providerId="LiveId" clId="{01BFE55C-0D95-467E-9624-70532A49F10D}" dt="2023-04-18T00:45:47.076" v="682"/>
        <pc:sldMkLst>
          <pc:docMk/>
          <pc:sldMk cId="3252951289" sldId="270"/>
        </pc:sldMkLst>
      </pc:sldChg>
      <pc:sldChg chg="modSp add mod">
        <pc:chgData name="Dan Shunk" userId="8b1a05f26d681f8b" providerId="LiveId" clId="{01BFE55C-0D95-467E-9624-70532A49F10D}" dt="2023-04-18T00:45:26.198" v="680" actId="313"/>
        <pc:sldMkLst>
          <pc:docMk/>
          <pc:sldMk cId="1646602295" sldId="271"/>
        </pc:sldMkLst>
        <pc:spChg chg="mod">
          <ac:chgData name="Dan Shunk" userId="8b1a05f26d681f8b" providerId="LiveId" clId="{01BFE55C-0D95-467E-9624-70532A49F10D}" dt="2023-04-18T00:45:08.228" v="676" actId="20577"/>
          <ac:spMkLst>
            <pc:docMk/>
            <pc:sldMk cId="1646602295" sldId="271"/>
            <ac:spMk id="2" creationId="{F2153DD3-C27C-457D-ADDD-066D01CB95CA}"/>
          </ac:spMkLst>
        </pc:spChg>
        <pc:spChg chg="mod">
          <ac:chgData name="Dan Shunk" userId="8b1a05f26d681f8b" providerId="LiveId" clId="{01BFE55C-0D95-467E-9624-70532A49F10D}" dt="2023-04-18T00:45:26.198" v="680" actId="313"/>
          <ac:spMkLst>
            <pc:docMk/>
            <pc:sldMk cId="1646602295" sldId="271"/>
            <ac:spMk id="5" creationId="{A5EAF37D-A8B0-F564-6669-C899D2173368}"/>
          </ac:spMkLst>
        </pc:spChg>
      </pc:sldChg>
      <pc:sldChg chg="modSp add mod">
        <pc:chgData name="Dan Shunk" userId="8b1a05f26d681f8b" providerId="LiveId" clId="{01BFE55C-0D95-467E-9624-70532A49F10D}" dt="2023-04-18T00:47:11.287" v="713" actId="313"/>
        <pc:sldMkLst>
          <pc:docMk/>
          <pc:sldMk cId="815984506" sldId="272"/>
        </pc:sldMkLst>
        <pc:spChg chg="mod">
          <ac:chgData name="Dan Shunk" userId="8b1a05f26d681f8b" providerId="LiveId" clId="{01BFE55C-0D95-467E-9624-70532A49F10D}" dt="2023-04-18T00:46:30.743" v="703" actId="20577"/>
          <ac:spMkLst>
            <pc:docMk/>
            <pc:sldMk cId="815984506" sldId="272"/>
            <ac:spMk id="2" creationId="{F2153DD3-C27C-457D-ADDD-066D01CB95CA}"/>
          </ac:spMkLst>
        </pc:spChg>
        <pc:spChg chg="mod">
          <ac:chgData name="Dan Shunk" userId="8b1a05f26d681f8b" providerId="LiveId" clId="{01BFE55C-0D95-467E-9624-70532A49F10D}" dt="2023-04-18T00:47:11.287" v="713" actId="313"/>
          <ac:spMkLst>
            <pc:docMk/>
            <pc:sldMk cId="815984506" sldId="272"/>
            <ac:spMk id="5" creationId="{A5EAF37D-A8B0-F564-6669-C899D2173368}"/>
          </ac:spMkLst>
        </pc:spChg>
      </pc:sldChg>
      <pc:sldChg chg="modSp add mod replId">
        <pc:chgData name="Dan Shunk" userId="8b1a05f26d681f8b" providerId="LiveId" clId="{01BFE55C-0D95-467E-9624-70532A49F10D}" dt="2023-04-18T00:47:55.379" v="733" actId="115"/>
        <pc:sldMkLst>
          <pc:docMk/>
          <pc:sldMk cId="1467459938" sldId="273"/>
        </pc:sldMkLst>
        <pc:spChg chg="mod">
          <ac:chgData name="Dan Shunk" userId="8b1a05f26d681f8b" providerId="LiveId" clId="{01BFE55C-0D95-467E-9624-70532A49F10D}" dt="2023-04-18T00:47:24.865" v="726" actId="20577"/>
          <ac:spMkLst>
            <pc:docMk/>
            <pc:sldMk cId="1467459938" sldId="273"/>
            <ac:spMk id="2" creationId="{F2153DD3-C27C-457D-ADDD-066D01CB95CA}"/>
          </ac:spMkLst>
        </pc:spChg>
        <pc:spChg chg="mod">
          <ac:chgData name="Dan Shunk" userId="8b1a05f26d681f8b" providerId="LiveId" clId="{01BFE55C-0D95-467E-9624-70532A49F10D}" dt="2023-04-18T00:47:55.379" v="733" actId="115"/>
          <ac:spMkLst>
            <pc:docMk/>
            <pc:sldMk cId="1467459938" sldId="273"/>
            <ac:spMk id="5" creationId="{A5EAF37D-A8B0-F564-6669-C899D2173368}"/>
          </ac:spMkLst>
        </pc:spChg>
      </pc:sldChg>
      <pc:sldChg chg="add replId modAnim">
        <pc:chgData name="Dan Shunk" userId="8b1a05f26d681f8b" providerId="LiveId" clId="{01BFE55C-0D95-467E-9624-70532A49F10D}" dt="2023-04-18T00:48:34.349" v="736"/>
        <pc:sldMkLst>
          <pc:docMk/>
          <pc:sldMk cId="3624697942" sldId="27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00B7FD6-6B50-4C58-994F-82DC6214278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CC7F2D-6B16-4B88-A4F8-ABD5316B473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51DC69-60C3-4CF7-A135-6E702ECCE0F0}" type="datetimeFigureOut">
              <a:rPr lang="en-US" smtClean="0"/>
              <a:t>4/22/2023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4CEF1E-1ACC-48D0-92B3-CB3D4FED50A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F188B4-83B8-4C82-AFAC-DC1E415458F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A9FFBD-F123-4881-BC93-591827BC61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6215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E3EC7B-6C72-4FBB-87DF-2BD2CB7DC1E6}" type="datetimeFigureOut">
              <a:rPr lang="en-US" smtClean="0"/>
              <a:t>4/22/2023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A795-6F94-4A96-B820-B9038480D0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495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 your classroom colors different than what you see in this template? That’s OK! Click on Design -&gt; Variants (the down arrow) -&gt; Pick the color scheme that works for you!</a:t>
            </a:r>
          </a:p>
          <a:p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Feel free to change any “You will…” and “I will…” statements to ensure they align with your classroom procedures and rules!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A795-6F94-4A96-B820-B9038480D04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546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4/22/2023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6785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245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219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284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7076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525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006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270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20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246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071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619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3144171-32A0-7BE8-00D4-4DF7C17DB41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0" y="-30480"/>
            <a:ext cx="12192000" cy="692287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181F489-B701-4C74-9747-27C8656A89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705" y="-129829"/>
            <a:ext cx="12108590" cy="2615854"/>
          </a:xfrm>
        </p:spPr>
        <p:txBody>
          <a:bodyPr>
            <a:normAutofit/>
          </a:bodyPr>
          <a:lstStyle/>
          <a:p>
            <a:pPr>
              <a:lnSpc>
                <a:spcPts val="8000"/>
              </a:lnSpc>
            </a:pPr>
            <a:r>
              <a:rPr lang="en-US" sz="10000" dirty="0">
                <a:solidFill>
                  <a:schemeClr val="bg2">
                    <a:lumMod val="50000"/>
                  </a:schemeClr>
                </a:solidFill>
                <a:latin typeface="Rockwell" panose="02060603020205020403" pitchFamily="18" charset="0"/>
              </a:rPr>
              <a:t>Failing</a:t>
            </a:r>
            <a:br>
              <a:rPr lang="en-US" sz="10000" dirty="0">
                <a:solidFill>
                  <a:schemeClr val="bg2">
                    <a:lumMod val="50000"/>
                  </a:schemeClr>
                </a:solidFill>
                <a:latin typeface="Rockwell" panose="02060603020205020403" pitchFamily="18" charset="0"/>
              </a:rPr>
            </a:br>
            <a:r>
              <a:rPr lang="en-US" sz="10000" dirty="0">
                <a:solidFill>
                  <a:srgbClr val="00B050"/>
                </a:solidFill>
                <a:latin typeface="Rockwell" panose="02060603020205020403" pitchFamily="18" charset="0"/>
              </a:rPr>
              <a:t>Upward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699F35-1401-4ECD-9F96-7017DB9FA1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328820" y="3571874"/>
            <a:ext cx="5662820" cy="1388165"/>
          </a:xfrm>
        </p:spPr>
        <p:txBody>
          <a:bodyPr>
            <a:normAutofit/>
          </a:bodyPr>
          <a:lstStyle/>
          <a:p>
            <a:r>
              <a:rPr lang="en-US" sz="4000" spc="600" dirty="0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God’s Word</a:t>
            </a:r>
          </a:p>
          <a:p>
            <a:r>
              <a:rPr lang="en-US" sz="4000" spc="600" dirty="0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Luke 9:37-62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EC515CD-8F5D-511D-540A-102F53B316E1}"/>
              </a:ext>
            </a:extLst>
          </p:cNvPr>
          <p:cNvCxnSpPr>
            <a:cxnSpLocks/>
          </p:cNvCxnSpPr>
          <p:nvPr/>
        </p:nvCxnSpPr>
        <p:spPr>
          <a:xfrm flipV="1">
            <a:off x="11544300" y="2990850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7A1CF9B-8724-6B81-4ECA-5B45B67FF773}"/>
              </a:ext>
            </a:extLst>
          </p:cNvPr>
          <p:cNvCxnSpPr>
            <a:cxnSpLocks/>
          </p:cNvCxnSpPr>
          <p:nvPr/>
        </p:nvCxnSpPr>
        <p:spPr>
          <a:xfrm flipV="1">
            <a:off x="11877675" y="306228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749C987-7834-9BCF-DD83-F236444F0610}"/>
              </a:ext>
            </a:extLst>
          </p:cNvPr>
          <p:cNvCxnSpPr>
            <a:cxnSpLocks/>
          </p:cNvCxnSpPr>
          <p:nvPr/>
        </p:nvCxnSpPr>
        <p:spPr>
          <a:xfrm flipV="1">
            <a:off x="9753600" y="320516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FC3700F-8D0B-AA25-B109-1AD5BFCEB134}"/>
              </a:ext>
            </a:extLst>
          </p:cNvPr>
          <p:cNvCxnSpPr>
            <a:cxnSpLocks/>
          </p:cNvCxnSpPr>
          <p:nvPr/>
        </p:nvCxnSpPr>
        <p:spPr>
          <a:xfrm flipV="1">
            <a:off x="10267950" y="2401253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1FE906A1-3FD0-F532-56A6-B056455A1FDD}"/>
              </a:ext>
            </a:extLst>
          </p:cNvPr>
          <p:cNvCxnSpPr>
            <a:cxnSpLocks/>
          </p:cNvCxnSpPr>
          <p:nvPr/>
        </p:nvCxnSpPr>
        <p:spPr>
          <a:xfrm flipV="1">
            <a:off x="6534150" y="473868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A0FD5B6-9810-3DF1-085F-72726FD0FB9D}"/>
              </a:ext>
            </a:extLst>
          </p:cNvPr>
          <p:cNvCxnSpPr>
            <a:cxnSpLocks/>
          </p:cNvCxnSpPr>
          <p:nvPr/>
        </p:nvCxnSpPr>
        <p:spPr>
          <a:xfrm flipV="1">
            <a:off x="2628900" y="625316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7351CF7-32EB-C7B5-85B5-1703E36C9E42}"/>
              </a:ext>
            </a:extLst>
          </p:cNvPr>
          <p:cNvCxnSpPr>
            <a:cxnSpLocks/>
          </p:cNvCxnSpPr>
          <p:nvPr/>
        </p:nvCxnSpPr>
        <p:spPr>
          <a:xfrm flipV="1">
            <a:off x="5334000" y="531971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5E5EF40-19D8-5BE9-1C2D-CA11566C08D6}"/>
              </a:ext>
            </a:extLst>
          </p:cNvPr>
          <p:cNvCxnSpPr>
            <a:cxnSpLocks/>
          </p:cNvCxnSpPr>
          <p:nvPr/>
        </p:nvCxnSpPr>
        <p:spPr>
          <a:xfrm flipV="1">
            <a:off x="8020050" y="422433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>
            <a:extLst>
              <a:ext uri="{FF2B5EF4-FFF2-40B4-BE49-F238E27FC236}">
                <a16:creationId xmlns:a16="http://schemas.microsoft.com/office/drawing/2014/main" id="{7A54F02F-793C-AF06-564A-2C8D3C433DE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10650" y="5305050"/>
            <a:ext cx="3097940" cy="1440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906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F67152E-FBA5-7624-A46D-5BFD170183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0" y="-30480"/>
            <a:ext cx="12192000" cy="6922872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47C6911-D19C-37BD-6EFC-2245BEB881BB}"/>
              </a:ext>
            </a:extLst>
          </p:cNvPr>
          <p:cNvCxnSpPr>
            <a:cxnSpLocks/>
          </p:cNvCxnSpPr>
          <p:nvPr/>
        </p:nvCxnSpPr>
        <p:spPr>
          <a:xfrm flipV="1">
            <a:off x="11544300" y="2990850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8843E79-9DA3-0DB7-5670-D24474ED2F4D}"/>
              </a:ext>
            </a:extLst>
          </p:cNvPr>
          <p:cNvCxnSpPr>
            <a:cxnSpLocks/>
          </p:cNvCxnSpPr>
          <p:nvPr/>
        </p:nvCxnSpPr>
        <p:spPr>
          <a:xfrm flipV="1">
            <a:off x="11877675" y="306228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E60DA0E-772C-AD60-BC5E-84C5FDF27296}"/>
              </a:ext>
            </a:extLst>
          </p:cNvPr>
          <p:cNvCxnSpPr>
            <a:cxnSpLocks/>
          </p:cNvCxnSpPr>
          <p:nvPr/>
        </p:nvCxnSpPr>
        <p:spPr>
          <a:xfrm flipV="1">
            <a:off x="9753600" y="320516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009E7AA-778C-97EB-3DAD-C3931DE1E5FC}"/>
              </a:ext>
            </a:extLst>
          </p:cNvPr>
          <p:cNvCxnSpPr>
            <a:cxnSpLocks/>
          </p:cNvCxnSpPr>
          <p:nvPr/>
        </p:nvCxnSpPr>
        <p:spPr>
          <a:xfrm flipV="1">
            <a:off x="10267950" y="2401253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B4BC8FF-5E0C-58BA-958B-08552B554273}"/>
              </a:ext>
            </a:extLst>
          </p:cNvPr>
          <p:cNvCxnSpPr>
            <a:cxnSpLocks/>
          </p:cNvCxnSpPr>
          <p:nvPr/>
        </p:nvCxnSpPr>
        <p:spPr>
          <a:xfrm flipV="1">
            <a:off x="6534150" y="473868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9B5563B-0CEC-49E9-FE3B-0A2D3E780D66}"/>
              </a:ext>
            </a:extLst>
          </p:cNvPr>
          <p:cNvCxnSpPr>
            <a:cxnSpLocks/>
          </p:cNvCxnSpPr>
          <p:nvPr/>
        </p:nvCxnSpPr>
        <p:spPr>
          <a:xfrm flipV="1">
            <a:off x="2628900" y="625316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862C4DE-C4B2-4BE2-902F-E104055C4F08}"/>
              </a:ext>
            </a:extLst>
          </p:cNvPr>
          <p:cNvCxnSpPr>
            <a:cxnSpLocks/>
          </p:cNvCxnSpPr>
          <p:nvPr/>
        </p:nvCxnSpPr>
        <p:spPr>
          <a:xfrm flipV="1">
            <a:off x="5334000" y="531971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1A243CB-CB47-0CF4-EBFD-43755FDDB690}"/>
              </a:ext>
            </a:extLst>
          </p:cNvPr>
          <p:cNvCxnSpPr>
            <a:cxnSpLocks/>
          </p:cNvCxnSpPr>
          <p:nvPr/>
        </p:nvCxnSpPr>
        <p:spPr>
          <a:xfrm flipV="1">
            <a:off x="8020050" y="422433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71A302B9-5FE9-0F5D-2392-FC0120071906}"/>
              </a:ext>
            </a:extLst>
          </p:cNvPr>
          <p:cNvSpPr/>
          <p:nvPr/>
        </p:nvSpPr>
        <p:spPr>
          <a:xfrm>
            <a:off x="7" y="-35140"/>
            <a:ext cx="12268200" cy="6910387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5EAF37D-A8B0-F564-6669-C899D2173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699" y="1690688"/>
            <a:ext cx="11858619" cy="5040628"/>
          </a:xfrm>
        </p:spPr>
        <p:txBody>
          <a:bodyPr>
            <a:normAutofit/>
          </a:bodyPr>
          <a:lstStyle/>
          <a:p>
            <a:pPr marL="514350" indent="-469900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>
                <a:schemeClr val="accent6">
                  <a:lumMod val="20000"/>
                  <a:lumOff val="80000"/>
                </a:schemeClr>
              </a:buClr>
              <a:buFont typeface="+mj-lt"/>
              <a:buAutoNum type="arabicParenR"/>
            </a:pPr>
            <a:r>
              <a:rPr lang="en-US" sz="4200" dirty="0">
                <a:solidFill>
                  <a:schemeClr val="bg1"/>
                </a:solidFill>
              </a:rPr>
              <a:t>Power comes from prayer &amp; dependence on God</a:t>
            </a:r>
          </a:p>
          <a:p>
            <a:pPr marL="514350" indent="-469900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>
                <a:schemeClr val="accent6">
                  <a:lumMod val="20000"/>
                  <a:lumOff val="80000"/>
                </a:schemeClr>
              </a:buClr>
              <a:buFont typeface="+mj-lt"/>
              <a:buAutoNum type="arabicParenR"/>
            </a:pPr>
            <a:r>
              <a:rPr lang="en-US" sz="4200" dirty="0">
                <a:solidFill>
                  <a:schemeClr val="bg1"/>
                </a:solidFill>
              </a:rPr>
              <a:t>Greatness comes from humility &amp; child-like faith</a:t>
            </a:r>
          </a:p>
          <a:p>
            <a:pPr marL="514350" indent="-469900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>
                <a:schemeClr val="accent6">
                  <a:lumMod val="20000"/>
                  <a:lumOff val="80000"/>
                </a:schemeClr>
              </a:buClr>
              <a:buFont typeface="+mj-lt"/>
              <a:buAutoNum type="arabicParenR"/>
            </a:pPr>
            <a:r>
              <a:rPr lang="en-US" sz="4200" dirty="0">
                <a:solidFill>
                  <a:schemeClr val="bg1"/>
                </a:solidFill>
              </a:rPr>
              <a:t>Effectiveness comes from proper application of the Word of God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699" y="126683"/>
            <a:ext cx="11858619" cy="1406842"/>
          </a:xfrm>
        </p:spPr>
        <p:txBody>
          <a:bodyPr>
            <a:noAutofit/>
          </a:bodyPr>
          <a:lstStyle/>
          <a:p>
            <a:r>
              <a:rPr kumimoji="0" lang="en-US" sz="5500" b="1" i="0" u="none" strike="noStrike" kern="1200" cap="all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ckwell" panose="02060603020205020403" pitchFamily="18" charset="0"/>
                <a:ea typeface="+mj-ea"/>
                <a:cs typeface="+mj-cs"/>
              </a:rPr>
              <a:t>Growing Discipleship</a:t>
            </a:r>
            <a:br>
              <a:rPr kumimoji="0" lang="en-US" sz="5500" b="1" i="0" u="none" strike="noStrike" kern="1200" cap="all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ckwell" panose="02060603020205020403" pitchFamily="18" charset="0"/>
                <a:ea typeface="+mj-ea"/>
                <a:cs typeface="+mj-cs"/>
              </a:rPr>
            </a:br>
            <a:r>
              <a:rPr kumimoji="0" lang="en-US" sz="5500" b="1" i="0" u="none" strike="noStrike" kern="1200" cap="all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ckwell" panose="02060603020205020403" pitchFamily="18" charset="0"/>
                <a:ea typeface="+mj-ea"/>
                <a:cs typeface="+mj-cs"/>
              </a:rPr>
              <a:t>Thru </a:t>
            </a:r>
            <a:r>
              <a:rPr kumimoji="0" lang="en-US" sz="5500" b="1" i="0" u="none" strike="noStrike" kern="1200" cap="all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Rockwell" panose="02060603020205020403" pitchFamily="18" charset="0"/>
                <a:ea typeface="+mj-ea"/>
                <a:cs typeface="+mj-cs"/>
              </a:rPr>
              <a:t>Failure</a:t>
            </a:r>
            <a:r>
              <a:rPr kumimoji="0" lang="en-US" sz="5500" b="1" i="0" u="none" strike="noStrike" kern="1200" cap="all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ckwell" panose="02060603020205020403" pitchFamily="18" charset="0"/>
                <a:ea typeface="+mj-ea"/>
                <a:cs typeface="+mj-cs"/>
              </a:rPr>
              <a:t> </a:t>
            </a:r>
            <a:endParaRPr lang="en-US" sz="5500" dirty="0">
              <a:solidFill>
                <a:schemeClr val="bg1"/>
              </a:solidFill>
              <a:latin typeface="Rockwell" panose="02060603020205020403" pitchFamily="18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D13EDDA-1AEF-6E83-33A7-E65FEAFC98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2965" y="67252"/>
            <a:ext cx="1765694" cy="821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297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F67152E-FBA5-7624-A46D-5BFD170183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0" y="-30480"/>
            <a:ext cx="12192000" cy="6922872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47C6911-D19C-37BD-6EFC-2245BEB881BB}"/>
              </a:ext>
            </a:extLst>
          </p:cNvPr>
          <p:cNvCxnSpPr>
            <a:cxnSpLocks/>
          </p:cNvCxnSpPr>
          <p:nvPr/>
        </p:nvCxnSpPr>
        <p:spPr>
          <a:xfrm flipV="1">
            <a:off x="11544300" y="2990850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8843E79-9DA3-0DB7-5670-D24474ED2F4D}"/>
              </a:ext>
            </a:extLst>
          </p:cNvPr>
          <p:cNvCxnSpPr>
            <a:cxnSpLocks/>
          </p:cNvCxnSpPr>
          <p:nvPr/>
        </p:nvCxnSpPr>
        <p:spPr>
          <a:xfrm flipV="1">
            <a:off x="11877675" y="306228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E60DA0E-772C-AD60-BC5E-84C5FDF27296}"/>
              </a:ext>
            </a:extLst>
          </p:cNvPr>
          <p:cNvCxnSpPr>
            <a:cxnSpLocks/>
          </p:cNvCxnSpPr>
          <p:nvPr/>
        </p:nvCxnSpPr>
        <p:spPr>
          <a:xfrm flipV="1">
            <a:off x="9753600" y="320516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009E7AA-778C-97EB-3DAD-C3931DE1E5FC}"/>
              </a:ext>
            </a:extLst>
          </p:cNvPr>
          <p:cNvCxnSpPr>
            <a:cxnSpLocks/>
          </p:cNvCxnSpPr>
          <p:nvPr/>
        </p:nvCxnSpPr>
        <p:spPr>
          <a:xfrm flipV="1">
            <a:off x="10267950" y="2401253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B4BC8FF-5E0C-58BA-958B-08552B554273}"/>
              </a:ext>
            </a:extLst>
          </p:cNvPr>
          <p:cNvCxnSpPr>
            <a:cxnSpLocks/>
          </p:cNvCxnSpPr>
          <p:nvPr/>
        </p:nvCxnSpPr>
        <p:spPr>
          <a:xfrm flipV="1">
            <a:off x="6534150" y="473868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9B5563B-0CEC-49E9-FE3B-0A2D3E780D66}"/>
              </a:ext>
            </a:extLst>
          </p:cNvPr>
          <p:cNvCxnSpPr>
            <a:cxnSpLocks/>
          </p:cNvCxnSpPr>
          <p:nvPr/>
        </p:nvCxnSpPr>
        <p:spPr>
          <a:xfrm flipV="1">
            <a:off x="2628900" y="625316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862C4DE-C4B2-4BE2-902F-E104055C4F08}"/>
              </a:ext>
            </a:extLst>
          </p:cNvPr>
          <p:cNvCxnSpPr>
            <a:cxnSpLocks/>
          </p:cNvCxnSpPr>
          <p:nvPr/>
        </p:nvCxnSpPr>
        <p:spPr>
          <a:xfrm flipV="1">
            <a:off x="5334000" y="531971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1A243CB-CB47-0CF4-EBFD-43755FDDB690}"/>
              </a:ext>
            </a:extLst>
          </p:cNvPr>
          <p:cNvCxnSpPr>
            <a:cxnSpLocks/>
          </p:cNvCxnSpPr>
          <p:nvPr/>
        </p:nvCxnSpPr>
        <p:spPr>
          <a:xfrm flipV="1">
            <a:off x="8020050" y="422433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71A302B9-5FE9-0F5D-2392-FC0120071906}"/>
              </a:ext>
            </a:extLst>
          </p:cNvPr>
          <p:cNvSpPr/>
          <p:nvPr/>
        </p:nvSpPr>
        <p:spPr>
          <a:xfrm>
            <a:off x="7" y="-35140"/>
            <a:ext cx="12268200" cy="6910387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5EAF37D-A8B0-F564-6669-C899D2173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691" y="1311215"/>
            <a:ext cx="11858619" cy="5420101"/>
          </a:xfrm>
        </p:spPr>
        <p:txBody>
          <a:bodyPr>
            <a:noAutofit/>
          </a:bodyPr>
          <a:lstStyle/>
          <a:p>
            <a:pPr marL="44450" indent="0" algn="just">
              <a:lnSpc>
                <a:spcPct val="150000"/>
              </a:lnSpc>
              <a:spcBef>
                <a:spcPts val="0"/>
              </a:spcBef>
              <a:spcAft>
                <a:spcPts val="3600"/>
              </a:spcAft>
              <a:buClr>
                <a:schemeClr val="accent6">
                  <a:lumMod val="20000"/>
                  <a:lumOff val="80000"/>
                </a:schemeClr>
              </a:buClr>
              <a:buNone/>
            </a:pPr>
            <a:r>
              <a:rPr lang="en-US" sz="4400" dirty="0">
                <a:solidFill>
                  <a:schemeClr val="bg1"/>
                </a:solidFill>
              </a:rPr>
              <a:t>“For the law was given by Moses, but grace and truth came by Jesus Christ.”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699" y="126683"/>
            <a:ext cx="11858619" cy="1406842"/>
          </a:xfrm>
        </p:spPr>
        <p:txBody>
          <a:bodyPr>
            <a:noAutofit/>
          </a:bodyPr>
          <a:lstStyle/>
          <a:p>
            <a:r>
              <a:rPr kumimoji="0" lang="en-US" sz="5500" b="1" i="0" u="none" strike="noStrike" kern="1200" cap="all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ckwell" panose="02060603020205020403" pitchFamily="18" charset="0"/>
                <a:ea typeface="+mj-ea"/>
                <a:cs typeface="+mj-cs"/>
              </a:rPr>
              <a:t>John 1:17</a:t>
            </a:r>
            <a:endParaRPr lang="en-US" sz="5500" dirty="0">
              <a:solidFill>
                <a:schemeClr val="bg1"/>
              </a:solidFill>
              <a:latin typeface="Rockwell" panose="02060603020205020403" pitchFamily="18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D13EDDA-1AEF-6E83-33A7-E65FEAFC98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2965" y="67252"/>
            <a:ext cx="1765694" cy="821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3215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F67152E-FBA5-7624-A46D-5BFD170183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0" y="-30480"/>
            <a:ext cx="12192000" cy="6922872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47C6911-D19C-37BD-6EFC-2245BEB881BB}"/>
              </a:ext>
            </a:extLst>
          </p:cNvPr>
          <p:cNvCxnSpPr>
            <a:cxnSpLocks/>
          </p:cNvCxnSpPr>
          <p:nvPr/>
        </p:nvCxnSpPr>
        <p:spPr>
          <a:xfrm flipV="1">
            <a:off x="11544300" y="2990850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8843E79-9DA3-0DB7-5670-D24474ED2F4D}"/>
              </a:ext>
            </a:extLst>
          </p:cNvPr>
          <p:cNvCxnSpPr>
            <a:cxnSpLocks/>
          </p:cNvCxnSpPr>
          <p:nvPr/>
        </p:nvCxnSpPr>
        <p:spPr>
          <a:xfrm flipV="1">
            <a:off x="11877675" y="306228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E60DA0E-772C-AD60-BC5E-84C5FDF27296}"/>
              </a:ext>
            </a:extLst>
          </p:cNvPr>
          <p:cNvCxnSpPr>
            <a:cxnSpLocks/>
          </p:cNvCxnSpPr>
          <p:nvPr/>
        </p:nvCxnSpPr>
        <p:spPr>
          <a:xfrm flipV="1">
            <a:off x="9753600" y="320516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009E7AA-778C-97EB-3DAD-C3931DE1E5FC}"/>
              </a:ext>
            </a:extLst>
          </p:cNvPr>
          <p:cNvCxnSpPr>
            <a:cxnSpLocks/>
          </p:cNvCxnSpPr>
          <p:nvPr/>
        </p:nvCxnSpPr>
        <p:spPr>
          <a:xfrm flipV="1">
            <a:off x="10267950" y="2401253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B4BC8FF-5E0C-58BA-958B-08552B554273}"/>
              </a:ext>
            </a:extLst>
          </p:cNvPr>
          <p:cNvCxnSpPr>
            <a:cxnSpLocks/>
          </p:cNvCxnSpPr>
          <p:nvPr/>
        </p:nvCxnSpPr>
        <p:spPr>
          <a:xfrm flipV="1">
            <a:off x="6534150" y="473868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9B5563B-0CEC-49E9-FE3B-0A2D3E780D66}"/>
              </a:ext>
            </a:extLst>
          </p:cNvPr>
          <p:cNvCxnSpPr>
            <a:cxnSpLocks/>
          </p:cNvCxnSpPr>
          <p:nvPr/>
        </p:nvCxnSpPr>
        <p:spPr>
          <a:xfrm flipV="1">
            <a:off x="2628900" y="625316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862C4DE-C4B2-4BE2-902F-E104055C4F08}"/>
              </a:ext>
            </a:extLst>
          </p:cNvPr>
          <p:cNvCxnSpPr>
            <a:cxnSpLocks/>
          </p:cNvCxnSpPr>
          <p:nvPr/>
        </p:nvCxnSpPr>
        <p:spPr>
          <a:xfrm flipV="1">
            <a:off x="5334000" y="531971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1A243CB-CB47-0CF4-EBFD-43755FDDB690}"/>
              </a:ext>
            </a:extLst>
          </p:cNvPr>
          <p:cNvCxnSpPr>
            <a:cxnSpLocks/>
          </p:cNvCxnSpPr>
          <p:nvPr/>
        </p:nvCxnSpPr>
        <p:spPr>
          <a:xfrm flipV="1">
            <a:off x="8020050" y="422433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71A302B9-5FE9-0F5D-2392-FC0120071906}"/>
              </a:ext>
            </a:extLst>
          </p:cNvPr>
          <p:cNvSpPr/>
          <p:nvPr/>
        </p:nvSpPr>
        <p:spPr>
          <a:xfrm>
            <a:off x="7" y="-35140"/>
            <a:ext cx="12268200" cy="6910387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5EAF37D-A8B0-F564-6669-C899D2173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691" y="1311215"/>
            <a:ext cx="11858619" cy="5420101"/>
          </a:xfrm>
        </p:spPr>
        <p:txBody>
          <a:bodyPr>
            <a:noAutofit/>
          </a:bodyPr>
          <a:lstStyle/>
          <a:p>
            <a:pPr marL="44450" indent="0" algn="just">
              <a:lnSpc>
                <a:spcPct val="150000"/>
              </a:lnSpc>
              <a:spcBef>
                <a:spcPts val="0"/>
              </a:spcBef>
              <a:spcAft>
                <a:spcPts val="3600"/>
              </a:spcAft>
              <a:buClr>
                <a:schemeClr val="accent6">
                  <a:lumMod val="20000"/>
                  <a:lumOff val="80000"/>
                </a:schemeClr>
              </a:buClr>
              <a:buNone/>
            </a:pPr>
            <a:r>
              <a:rPr lang="en-US" sz="4400" dirty="0">
                <a:solidFill>
                  <a:schemeClr val="bg1"/>
                </a:solidFill>
              </a:rPr>
              <a:t>“For God sent not his Son into the world to condemn the world; but that the world through him might be saved.”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699" y="126683"/>
            <a:ext cx="11858619" cy="1406842"/>
          </a:xfrm>
        </p:spPr>
        <p:txBody>
          <a:bodyPr>
            <a:noAutofit/>
          </a:bodyPr>
          <a:lstStyle/>
          <a:p>
            <a:r>
              <a:rPr kumimoji="0" lang="en-US" sz="5500" b="1" i="0" u="none" strike="noStrike" kern="1200" cap="all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ckwell" panose="02060603020205020403" pitchFamily="18" charset="0"/>
                <a:ea typeface="+mj-ea"/>
                <a:cs typeface="+mj-cs"/>
              </a:rPr>
              <a:t>John 3:17</a:t>
            </a:r>
            <a:endParaRPr lang="en-US" sz="5500" dirty="0">
              <a:solidFill>
                <a:schemeClr val="bg1"/>
              </a:solidFill>
              <a:latin typeface="Rockwell" panose="02060603020205020403" pitchFamily="18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D13EDDA-1AEF-6E83-33A7-E65FEAFC98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2965" y="67252"/>
            <a:ext cx="1765694" cy="821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6022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F67152E-FBA5-7624-A46D-5BFD170183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0" y="-30480"/>
            <a:ext cx="12192000" cy="6922872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47C6911-D19C-37BD-6EFC-2245BEB881BB}"/>
              </a:ext>
            </a:extLst>
          </p:cNvPr>
          <p:cNvCxnSpPr>
            <a:cxnSpLocks/>
          </p:cNvCxnSpPr>
          <p:nvPr/>
        </p:nvCxnSpPr>
        <p:spPr>
          <a:xfrm flipV="1">
            <a:off x="11544300" y="2990850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8843E79-9DA3-0DB7-5670-D24474ED2F4D}"/>
              </a:ext>
            </a:extLst>
          </p:cNvPr>
          <p:cNvCxnSpPr>
            <a:cxnSpLocks/>
          </p:cNvCxnSpPr>
          <p:nvPr/>
        </p:nvCxnSpPr>
        <p:spPr>
          <a:xfrm flipV="1">
            <a:off x="11877675" y="306228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E60DA0E-772C-AD60-BC5E-84C5FDF27296}"/>
              </a:ext>
            </a:extLst>
          </p:cNvPr>
          <p:cNvCxnSpPr>
            <a:cxnSpLocks/>
          </p:cNvCxnSpPr>
          <p:nvPr/>
        </p:nvCxnSpPr>
        <p:spPr>
          <a:xfrm flipV="1">
            <a:off x="9753600" y="320516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009E7AA-778C-97EB-3DAD-C3931DE1E5FC}"/>
              </a:ext>
            </a:extLst>
          </p:cNvPr>
          <p:cNvCxnSpPr>
            <a:cxnSpLocks/>
          </p:cNvCxnSpPr>
          <p:nvPr/>
        </p:nvCxnSpPr>
        <p:spPr>
          <a:xfrm flipV="1">
            <a:off x="10267950" y="2401253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B4BC8FF-5E0C-58BA-958B-08552B554273}"/>
              </a:ext>
            </a:extLst>
          </p:cNvPr>
          <p:cNvCxnSpPr>
            <a:cxnSpLocks/>
          </p:cNvCxnSpPr>
          <p:nvPr/>
        </p:nvCxnSpPr>
        <p:spPr>
          <a:xfrm flipV="1">
            <a:off x="6534150" y="473868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9B5563B-0CEC-49E9-FE3B-0A2D3E780D66}"/>
              </a:ext>
            </a:extLst>
          </p:cNvPr>
          <p:cNvCxnSpPr>
            <a:cxnSpLocks/>
          </p:cNvCxnSpPr>
          <p:nvPr/>
        </p:nvCxnSpPr>
        <p:spPr>
          <a:xfrm flipV="1">
            <a:off x="2628900" y="625316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862C4DE-C4B2-4BE2-902F-E104055C4F08}"/>
              </a:ext>
            </a:extLst>
          </p:cNvPr>
          <p:cNvCxnSpPr>
            <a:cxnSpLocks/>
          </p:cNvCxnSpPr>
          <p:nvPr/>
        </p:nvCxnSpPr>
        <p:spPr>
          <a:xfrm flipV="1">
            <a:off x="5334000" y="531971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1A243CB-CB47-0CF4-EBFD-43755FDDB690}"/>
              </a:ext>
            </a:extLst>
          </p:cNvPr>
          <p:cNvCxnSpPr>
            <a:cxnSpLocks/>
          </p:cNvCxnSpPr>
          <p:nvPr/>
        </p:nvCxnSpPr>
        <p:spPr>
          <a:xfrm flipV="1">
            <a:off x="8020050" y="422433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71A302B9-5FE9-0F5D-2392-FC0120071906}"/>
              </a:ext>
            </a:extLst>
          </p:cNvPr>
          <p:cNvSpPr/>
          <p:nvPr/>
        </p:nvSpPr>
        <p:spPr>
          <a:xfrm>
            <a:off x="7" y="-35140"/>
            <a:ext cx="12268200" cy="6910387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5EAF37D-A8B0-F564-6669-C899D2173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699" y="1690688"/>
            <a:ext cx="11858619" cy="5040628"/>
          </a:xfrm>
        </p:spPr>
        <p:txBody>
          <a:bodyPr>
            <a:normAutofit/>
          </a:bodyPr>
          <a:lstStyle/>
          <a:p>
            <a:pPr marL="514350" indent="-469900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>
                <a:schemeClr val="accent6">
                  <a:lumMod val="20000"/>
                  <a:lumOff val="80000"/>
                </a:schemeClr>
              </a:buClr>
              <a:buFont typeface="+mj-lt"/>
              <a:buAutoNum type="arabicParenR"/>
            </a:pPr>
            <a:r>
              <a:rPr lang="en-US" sz="4200" dirty="0">
                <a:solidFill>
                  <a:schemeClr val="bg1"/>
                </a:solidFill>
              </a:rPr>
              <a:t>Power comes from prayer &amp; dependence on God</a:t>
            </a:r>
          </a:p>
          <a:p>
            <a:pPr marL="514350" indent="-469900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>
                <a:schemeClr val="accent6">
                  <a:lumMod val="20000"/>
                  <a:lumOff val="80000"/>
                </a:schemeClr>
              </a:buClr>
              <a:buFont typeface="+mj-lt"/>
              <a:buAutoNum type="arabicParenR"/>
            </a:pPr>
            <a:r>
              <a:rPr lang="en-US" sz="4200" dirty="0">
                <a:solidFill>
                  <a:schemeClr val="bg1"/>
                </a:solidFill>
              </a:rPr>
              <a:t>Greatness comes from humility &amp; child-like faith</a:t>
            </a:r>
          </a:p>
          <a:p>
            <a:pPr marL="514350" indent="-469900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>
                <a:schemeClr val="accent6">
                  <a:lumMod val="20000"/>
                  <a:lumOff val="80000"/>
                </a:schemeClr>
              </a:buClr>
              <a:buFont typeface="+mj-lt"/>
              <a:buAutoNum type="arabicParenR"/>
            </a:pPr>
            <a:r>
              <a:rPr lang="en-US" sz="4200" dirty="0">
                <a:solidFill>
                  <a:schemeClr val="bg1"/>
                </a:solidFill>
              </a:rPr>
              <a:t>Effectiveness comes from proper application of the Word of God</a:t>
            </a:r>
          </a:p>
          <a:p>
            <a:pPr marL="514350" indent="-469900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>
                <a:schemeClr val="accent6">
                  <a:lumMod val="20000"/>
                  <a:lumOff val="80000"/>
                </a:schemeClr>
              </a:buClr>
              <a:buFont typeface="+mj-lt"/>
              <a:buAutoNum type="arabicParenR"/>
            </a:pPr>
            <a:r>
              <a:rPr lang="en-US" sz="4200" dirty="0">
                <a:solidFill>
                  <a:schemeClr val="bg1"/>
                </a:solidFill>
              </a:rPr>
              <a:t>Victory comes from commitment &amp; focus on Jesus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699" y="126683"/>
            <a:ext cx="11858619" cy="1406842"/>
          </a:xfrm>
        </p:spPr>
        <p:txBody>
          <a:bodyPr>
            <a:noAutofit/>
          </a:bodyPr>
          <a:lstStyle/>
          <a:p>
            <a:r>
              <a:rPr kumimoji="0" lang="en-US" sz="5500" b="1" i="0" u="none" strike="noStrike" kern="1200" cap="all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ckwell" panose="02060603020205020403" pitchFamily="18" charset="0"/>
                <a:ea typeface="+mj-ea"/>
                <a:cs typeface="+mj-cs"/>
              </a:rPr>
              <a:t>Growing Discipleship</a:t>
            </a:r>
            <a:br>
              <a:rPr kumimoji="0" lang="en-US" sz="5500" b="1" i="0" u="none" strike="noStrike" kern="1200" cap="all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ckwell" panose="02060603020205020403" pitchFamily="18" charset="0"/>
                <a:ea typeface="+mj-ea"/>
                <a:cs typeface="+mj-cs"/>
              </a:rPr>
            </a:br>
            <a:r>
              <a:rPr kumimoji="0" lang="en-US" sz="5500" b="1" i="0" u="none" strike="noStrike" kern="1200" cap="all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ckwell" panose="02060603020205020403" pitchFamily="18" charset="0"/>
                <a:ea typeface="+mj-ea"/>
                <a:cs typeface="+mj-cs"/>
              </a:rPr>
              <a:t>Thru </a:t>
            </a:r>
            <a:r>
              <a:rPr kumimoji="0" lang="en-US" sz="5500" b="1" i="0" u="none" strike="noStrike" kern="1200" cap="all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Rockwell" panose="02060603020205020403" pitchFamily="18" charset="0"/>
                <a:ea typeface="+mj-ea"/>
                <a:cs typeface="+mj-cs"/>
              </a:rPr>
              <a:t>Failure</a:t>
            </a:r>
            <a:r>
              <a:rPr kumimoji="0" lang="en-US" sz="5500" b="1" i="0" u="none" strike="noStrike" kern="1200" cap="all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ckwell" panose="02060603020205020403" pitchFamily="18" charset="0"/>
                <a:ea typeface="+mj-ea"/>
                <a:cs typeface="+mj-cs"/>
              </a:rPr>
              <a:t> </a:t>
            </a:r>
            <a:endParaRPr lang="en-US" sz="5500" dirty="0">
              <a:solidFill>
                <a:schemeClr val="bg1"/>
              </a:solidFill>
              <a:latin typeface="Rockwell" panose="02060603020205020403" pitchFamily="18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D13EDDA-1AEF-6E83-33A7-E65FEAFC98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2965" y="67252"/>
            <a:ext cx="1765694" cy="821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951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F67152E-FBA5-7624-A46D-5BFD170183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0" y="-30480"/>
            <a:ext cx="12192000" cy="6922872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47C6911-D19C-37BD-6EFC-2245BEB881BB}"/>
              </a:ext>
            </a:extLst>
          </p:cNvPr>
          <p:cNvCxnSpPr>
            <a:cxnSpLocks/>
          </p:cNvCxnSpPr>
          <p:nvPr/>
        </p:nvCxnSpPr>
        <p:spPr>
          <a:xfrm flipV="1">
            <a:off x="11544300" y="2990850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8843E79-9DA3-0DB7-5670-D24474ED2F4D}"/>
              </a:ext>
            </a:extLst>
          </p:cNvPr>
          <p:cNvCxnSpPr>
            <a:cxnSpLocks/>
          </p:cNvCxnSpPr>
          <p:nvPr/>
        </p:nvCxnSpPr>
        <p:spPr>
          <a:xfrm flipV="1">
            <a:off x="11877675" y="306228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E60DA0E-772C-AD60-BC5E-84C5FDF27296}"/>
              </a:ext>
            </a:extLst>
          </p:cNvPr>
          <p:cNvCxnSpPr>
            <a:cxnSpLocks/>
          </p:cNvCxnSpPr>
          <p:nvPr/>
        </p:nvCxnSpPr>
        <p:spPr>
          <a:xfrm flipV="1">
            <a:off x="9753600" y="320516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009E7AA-778C-97EB-3DAD-C3931DE1E5FC}"/>
              </a:ext>
            </a:extLst>
          </p:cNvPr>
          <p:cNvCxnSpPr>
            <a:cxnSpLocks/>
          </p:cNvCxnSpPr>
          <p:nvPr/>
        </p:nvCxnSpPr>
        <p:spPr>
          <a:xfrm flipV="1">
            <a:off x="10267950" y="2401253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B4BC8FF-5E0C-58BA-958B-08552B554273}"/>
              </a:ext>
            </a:extLst>
          </p:cNvPr>
          <p:cNvCxnSpPr>
            <a:cxnSpLocks/>
          </p:cNvCxnSpPr>
          <p:nvPr/>
        </p:nvCxnSpPr>
        <p:spPr>
          <a:xfrm flipV="1">
            <a:off x="6534150" y="473868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9B5563B-0CEC-49E9-FE3B-0A2D3E780D66}"/>
              </a:ext>
            </a:extLst>
          </p:cNvPr>
          <p:cNvCxnSpPr>
            <a:cxnSpLocks/>
          </p:cNvCxnSpPr>
          <p:nvPr/>
        </p:nvCxnSpPr>
        <p:spPr>
          <a:xfrm flipV="1">
            <a:off x="2628900" y="625316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862C4DE-C4B2-4BE2-902F-E104055C4F08}"/>
              </a:ext>
            </a:extLst>
          </p:cNvPr>
          <p:cNvCxnSpPr>
            <a:cxnSpLocks/>
          </p:cNvCxnSpPr>
          <p:nvPr/>
        </p:nvCxnSpPr>
        <p:spPr>
          <a:xfrm flipV="1">
            <a:off x="5334000" y="531971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1A243CB-CB47-0CF4-EBFD-43755FDDB690}"/>
              </a:ext>
            </a:extLst>
          </p:cNvPr>
          <p:cNvCxnSpPr>
            <a:cxnSpLocks/>
          </p:cNvCxnSpPr>
          <p:nvPr/>
        </p:nvCxnSpPr>
        <p:spPr>
          <a:xfrm flipV="1">
            <a:off x="8020050" y="422433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71A302B9-5FE9-0F5D-2392-FC0120071906}"/>
              </a:ext>
            </a:extLst>
          </p:cNvPr>
          <p:cNvSpPr/>
          <p:nvPr/>
        </p:nvSpPr>
        <p:spPr>
          <a:xfrm>
            <a:off x="7" y="-35140"/>
            <a:ext cx="12268200" cy="6910387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5EAF37D-A8B0-F564-6669-C899D2173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691" y="1311215"/>
            <a:ext cx="11858619" cy="5420101"/>
          </a:xfrm>
        </p:spPr>
        <p:txBody>
          <a:bodyPr>
            <a:noAutofit/>
          </a:bodyPr>
          <a:lstStyle/>
          <a:p>
            <a:pPr marL="44450" indent="0" algn="just">
              <a:lnSpc>
                <a:spcPct val="150000"/>
              </a:lnSpc>
              <a:spcBef>
                <a:spcPts val="0"/>
              </a:spcBef>
              <a:spcAft>
                <a:spcPts val="3600"/>
              </a:spcAft>
              <a:buClr>
                <a:schemeClr val="accent6">
                  <a:lumMod val="20000"/>
                  <a:lumOff val="80000"/>
                </a:schemeClr>
              </a:buClr>
              <a:buNone/>
            </a:pPr>
            <a:r>
              <a:rPr lang="en-US" sz="4400" dirty="0">
                <a:solidFill>
                  <a:schemeClr val="bg1"/>
                </a:solidFill>
              </a:rPr>
              <a:t>“…forgetting those things which are behind, and reaching forth unto those things which are before, I press toward the mark for the prize of the high calling of God in Christ Jesus.”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699" y="126683"/>
            <a:ext cx="11858619" cy="1406842"/>
          </a:xfrm>
        </p:spPr>
        <p:txBody>
          <a:bodyPr>
            <a:noAutofit/>
          </a:bodyPr>
          <a:lstStyle/>
          <a:p>
            <a:r>
              <a:rPr kumimoji="0" lang="en-US" sz="5500" b="1" i="0" u="none" strike="noStrike" kern="1200" cap="all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ckwell" panose="02060603020205020403" pitchFamily="18" charset="0"/>
                <a:ea typeface="+mj-ea"/>
                <a:cs typeface="+mj-cs"/>
              </a:rPr>
              <a:t>Philippians 3:13b-14</a:t>
            </a:r>
            <a:endParaRPr lang="en-US" sz="5500" dirty="0">
              <a:solidFill>
                <a:schemeClr val="bg1"/>
              </a:solidFill>
              <a:latin typeface="Rockwell" panose="02060603020205020403" pitchFamily="18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D13EDDA-1AEF-6E83-33A7-E65FEAFC98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2965" y="67252"/>
            <a:ext cx="1765694" cy="821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9845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F67152E-FBA5-7624-A46D-5BFD170183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0" y="-30480"/>
            <a:ext cx="12192000" cy="6922872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47C6911-D19C-37BD-6EFC-2245BEB881BB}"/>
              </a:ext>
            </a:extLst>
          </p:cNvPr>
          <p:cNvCxnSpPr>
            <a:cxnSpLocks/>
          </p:cNvCxnSpPr>
          <p:nvPr/>
        </p:nvCxnSpPr>
        <p:spPr>
          <a:xfrm flipV="1">
            <a:off x="11544300" y="2990850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8843E79-9DA3-0DB7-5670-D24474ED2F4D}"/>
              </a:ext>
            </a:extLst>
          </p:cNvPr>
          <p:cNvCxnSpPr>
            <a:cxnSpLocks/>
          </p:cNvCxnSpPr>
          <p:nvPr/>
        </p:nvCxnSpPr>
        <p:spPr>
          <a:xfrm flipV="1">
            <a:off x="11877675" y="306228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E60DA0E-772C-AD60-BC5E-84C5FDF27296}"/>
              </a:ext>
            </a:extLst>
          </p:cNvPr>
          <p:cNvCxnSpPr>
            <a:cxnSpLocks/>
          </p:cNvCxnSpPr>
          <p:nvPr/>
        </p:nvCxnSpPr>
        <p:spPr>
          <a:xfrm flipV="1">
            <a:off x="9753600" y="320516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009E7AA-778C-97EB-3DAD-C3931DE1E5FC}"/>
              </a:ext>
            </a:extLst>
          </p:cNvPr>
          <p:cNvCxnSpPr>
            <a:cxnSpLocks/>
          </p:cNvCxnSpPr>
          <p:nvPr/>
        </p:nvCxnSpPr>
        <p:spPr>
          <a:xfrm flipV="1">
            <a:off x="10267950" y="2401253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B4BC8FF-5E0C-58BA-958B-08552B554273}"/>
              </a:ext>
            </a:extLst>
          </p:cNvPr>
          <p:cNvCxnSpPr>
            <a:cxnSpLocks/>
          </p:cNvCxnSpPr>
          <p:nvPr/>
        </p:nvCxnSpPr>
        <p:spPr>
          <a:xfrm flipV="1">
            <a:off x="6534150" y="473868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9B5563B-0CEC-49E9-FE3B-0A2D3E780D66}"/>
              </a:ext>
            </a:extLst>
          </p:cNvPr>
          <p:cNvCxnSpPr>
            <a:cxnSpLocks/>
          </p:cNvCxnSpPr>
          <p:nvPr/>
        </p:nvCxnSpPr>
        <p:spPr>
          <a:xfrm flipV="1">
            <a:off x="2628900" y="625316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862C4DE-C4B2-4BE2-902F-E104055C4F08}"/>
              </a:ext>
            </a:extLst>
          </p:cNvPr>
          <p:cNvCxnSpPr>
            <a:cxnSpLocks/>
          </p:cNvCxnSpPr>
          <p:nvPr/>
        </p:nvCxnSpPr>
        <p:spPr>
          <a:xfrm flipV="1">
            <a:off x="5334000" y="531971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1A243CB-CB47-0CF4-EBFD-43755FDDB690}"/>
              </a:ext>
            </a:extLst>
          </p:cNvPr>
          <p:cNvCxnSpPr>
            <a:cxnSpLocks/>
          </p:cNvCxnSpPr>
          <p:nvPr/>
        </p:nvCxnSpPr>
        <p:spPr>
          <a:xfrm flipV="1">
            <a:off x="8020050" y="422433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71A302B9-5FE9-0F5D-2392-FC0120071906}"/>
              </a:ext>
            </a:extLst>
          </p:cNvPr>
          <p:cNvSpPr/>
          <p:nvPr/>
        </p:nvSpPr>
        <p:spPr>
          <a:xfrm>
            <a:off x="7" y="-35140"/>
            <a:ext cx="12268200" cy="6910387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5EAF37D-A8B0-F564-6669-C899D2173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691" y="1311215"/>
            <a:ext cx="11858619" cy="5420101"/>
          </a:xfrm>
        </p:spPr>
        <p:txBody>
          <a:bodyPr>
            <a:noAutofit/>
          </a:bodyPr>
          <a:lstStyle/>
          <a:p>
            <a:pPr marL="44450" indent="0" algn="just">
              <a:lnSpc>
                <a:spcPct val="150000"/>
              </a:lnSpc>
              <a:spcBef>
                <a:spcPts val="0"/>
              </a:spcBef>
              <a:spcAft>
                <a:spcPts val="3600"/>
              </a:spcAft>
              <a:buClr>
                <a:schemeClr val="accent6">
                  <a:lumMod val="20000"/>
                  <a:lumOff val="80000"/>
                </a:schemeClr>
              </a:buClr>
              <a:buNone/>
            </a:pPr>
            <a:r>
              <a:rPr lang="en-US" sz="4400" dirty="0">
                <a:solidFill>
                  <a:schemeClr val="bg1"/>
                </a:solidFill>
              </a:rPr>
              <a:t>“Servants, be obedient to them that are your masters according to the flesh, with fear and trembling, </a:t>
            </a:r>
            <a:r>
              <a:rPr lang="en-US" sz="4400" u="sng" dirty="0">
                <a:solidFill>
                  <a:schemeClr val="bg1"/>
                </a:solidFill>
              </a:rPr>
              <a:t>in singleness of your heart, as unto Christ</a:t>
            </a:r>
            <a:r>
              <a:rPr lang="en-US" sz="4400" dirty="0">
                <a:solidFill>
                  <a:schemeClr val="bg1"/>
                </a:solidFill>
              </a:rPr>
              <a:t>.”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699" y="126683"/>
            <a:ext cx="11858619" cy="1406842"/>
          </a:xfrm>
        </p:spPr>
        <p:txBody>
          <a:bodyPr>
            <a:noAutofit/>
          </a:bodyPr>
          <a:lstStyle/>
          <a:p>
            <a:r>
              <a:rPr kumimoji="0" lang="en-US" sz="5500" b="1" i="0" u="none" strike="noStrike" kern="1200" cap="all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ckwell" panose="02060603020205020403" pitchFamily="18" charset="0"/>
                <a:ea typeface="+mj-ea"/>
                <a:cs typeface="+mj-cs"/>
              </a:rPr>
              <a:t>Ephesians 6:5</a:t>
            </a:r>
            <a:endParaRPr lang="en-US" sz="5500" dirty="0">
              <a:solidFill>
                <a:schemeClr val="bg1"/>
              </a:solidFill>
              <a:latin typeface="Rockwell" panose="02060603020205020403" pitchFamily="18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D13EDDA-1AEF-6E83-33A7-E65FEAFC98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2965" y="67252"/>
            <a:ext cx="1765694" cy="821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4599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F67152E-FBA5-7624-A46D-5BFD170183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0" y="-30480"/>
            <a:ext cx="12192000" cy="6922872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47C6911-D19C-37BD-6EFC-2245BEB881BB}"/>
              </a:ext>
            </a:extLst>
          </p:cNvPr>
          <p:cNvCxnSpPr>
            <a:cxnSpLocks/>
          </p:cNvCxnSpPr>
          <p:nvPr/>
        </p:nvCxnSpPr>
        <p:spPr>
          <a:xfrm flipV="1">
            <a:off x="11544300" y="2990850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8843E79-9DA3-0DB7-5670-D24474ED2F4D}"/>
              </a:ext>
            </a:extLst>
          </p:cNvPr>
          <p:cNvCxnSpPr>
            <a:cxnSpLocks/>
          </p:cNvCxnSpPr>
          <p:nvPr/>
        </p:nvCxnSpPr>
        <p:spPr>
          <a:xfrm flipV="1">
            <a:off x="11877675" y="306228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E60DA0E-772C-AD60-BC5E-84C5FDF27296}"/>
              </a:ext>
            </a:extLst>
          </p:cNvPr>
          <p:cNvCxnSpPr>
            <a:cxnSpLocks/>
          </p:cNvCxnSpPr>
          <p:nvPr/>
        </p:nvCxnSpPr>
        <p:spPr>
          <a:xfrm flipV="1">
            <a:off x="9753600" y="320516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009E7AA-778C-97EB-3DAD-C3931DE1E5FC}"/>
              </a:ext>
            </a:extLst>
          </p:cNvPr>
          <p:cNvCxnSpPr>
            <a:cxnSpLocks/>
          </p:cNvCxnSpPr>
          <p:nvPr/>
        </p:nvCxnSpPr>
        <p:spPr>
          <a:xfrm flipV="1">
            <a:off x="10267950" y="2401253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B4BC8FF-5E0C-58BA-958B-08552B554273}"/>
              </a:ext>
            </a:extLst>
          </p:cNvPr>
          <p:cNvCxnSpPr>
            <a:cxnSpLocks/>
          </p:cNvCxnSpPr>
          <p:nvPr/>
        </p:nvCxnSpPr>
        <p:spPr>
          <a:xfrm flipV="1">
            <a:off x="6534150" y="473868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9B5563B-0CEC-49E9-FE3B-0A2D3E780D66}"/>
              </a:ext>
            </a:extLst>
          </p:cNvPr>
          <p:cNvCxnSpPr>
            <a:cxnSpLocks/>
          </p:cNvCxnSpPr>
          <p:nvPr/>
        </p:nvCxnSpPr>
        <p:spPr>
          <a:xfrm flipV="1">
            <a:off x="2628900" y="625316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862C4DE-C4B2-4BE2-902F-E104055C4F08}"/>
              </a:ext>
            </a:extLst>
          </p:cNvPr>
          <p:cNvCxnSpPr>
            <a:cxnSpLocks/>
          </p:cNvCxnSpPr>
          <p:nvPr/>
        </p:nvCxnSpPr>
        <p:spPr>
          <a:xfrm flipV="1">
            <a:off x="5334000" y="531971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1A243CB-CB47-0CF4-EBFD-43755FDDB690}"/>
              </a:ext>
            </a:extLst>
          </p:cNvPr>
          <p:cNvCxnSpPr>
            <a:cxnSpLocks/>
          </p:cNvCxnSpPr>
          <p:nvPr/>
        </p:nvCxnSpPr>
        <p:spPr>
          <a:xfrm flipV="1">
            <a:off x="8020050" y="422433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71A302B9-5FE9-0F5D-2392-FC0120071906}"/>
              </a:ext>
            </a:extLst>
          </p:cNvPr>
          <p:cNvSpPr/>
          <p:nvPr/>
        </p:nvSpPr>
        <p:spPr>
          <a:xfrm>
            <a:off x="7" y="-35140"/>
            <a:ext cx="12268200" cy="6910387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5EAF37D-A8B0-F564-6669-C899D2173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699" y="1690688"/>
            <a:ext cx="11858619" cy="5040628"/>
          </a:xfrm>
        </p:spPr>
        <p:txBody>
          <a:bodyPr>
            <a:normAutofit/>
          </a:bodyPr>
          <a:lstStyle/>
          <a:p>
            <a:pPr marL="514350" indent="-469900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>
                <a:schemeClr val="accent6">
                  <a:lumMod val="20000"/>
                  <a:lumOff val="80000"/>
                </a:schemeClr>
              </a:buClr>
              <a:buFont typeface="+mj-lt"/>
              <a:buAutoNum type="arabicParenR"/>
            </a:pPr>
            <a:r>
              <a:rPr lang="en-US" sz="4200" dirty="0">
                <a:solidFill>
                  <a:schemeClr val="bg1"/>
                </a:solidFill>
              </a:rPr>
              <a:t>Power comes from prayer &amp; dependence on God</a:t>
            </a:r>
          </a:p>
          <a:p>
            <a:pPr marL="514350" indent="-469900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>
                <a:schemeClr val="accent6">
                  <a:lumMod val="20000"/>
                  <a:lumOff val="80000"/>
                </a:schemeClr>
              </a:buClr>
              <a:buFont typeface="+mj-lt"/>
              <a:buAutoNum type="arabicParenR"/>
            </a:pPr>
            <a:r>
              <a:rPr lang="en-US" sz="4200" dirty="0">
                <a:solidFill>
                  <a:schemeClr val="bg1"/>
                </a:solidFill>
              </a:rPr>
              <a:t>Greatness comes from humility &amp; child-like faith</a:t>
            </a:r>
          </a:p>
          <a:p>
            <a:pPr marL="514350" indent="-469900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>
                <a:schemeClr val="accent6">
                  <a:lumMod val="20000"/>
                  <a:lumOff val="80000"/>
                </a:schemeClr>
              </a:buClr>
              <a:buFont typeface="+mj-lt"/>
              <a:buAutoNum type="arabicParenR"/>
            </a:pPr>
            <a:r>
              <a:rPr lang="en-US" sz="4200" dirty="0">
                <a:solidFill>
                  <a:schemeClr val="bg1"/>
                </a:solidFill>
              </a:rPr>
              <a:t>Effectiveness comes from proper application of the Word of God</a:t>
            </a:r>
          </a:p>
          <a:p>
            <a:pPr marL="514350" indent="-469900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>
                <a:schemeClr val="accent6">
                  <a:lumMod val="20000"/>
                  <a:lumOff val="80000"/>
                </a:schemeClr>
              </a:buClr>
              <a:buFont typeface="+mj-lt"/>
              <a:buAutoNum type="arabicParenR"/>
            </a:pPr>
            <a:r>
              <a:rPr lang="en-US" sz="4200" dirty="0">
                <a:solidFill>
                  <a:schemeClr val="bg1"/>
                </a:solidFill>
              </a:rPr>
              <a:t>Victory comes from commitment &amp; focus on Jesus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699" y="126683"/>
            <a:ext cx="11858619" cy="1406842"/>
          </a:xfrm>
        </p:spPr>
        <p:txBody>
          <a:bodyPr>
            <a:noAutofit/>
          </a:bodyPr>
          <a:lstStyle/>
          <a:p>
            <a:r>
              <a:rPr kumimoji="0" lang="en-US" sz="5500" b="1" i="0" u="none" strike="noStrike" kern="1200" cap="all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ckwell" panose="02060603020205020403" pitchFamily="18" charset="0"/>
                <a:ea typeface="+mj-ea"/>
                <a:cs typeface="+mj-cs"/>
              </a:rPr>
              <a:t>Growing Discipleship</a:t>
            </a:r>
            <a:br>
              <a:rPr kumimoji="0" lang="en-US" sz="5500" b="1" i="0" u="none" strike="noStrike" kern="1200" cap="all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ckwell" panose="02060603020205020403" pitchFamily="18" charset="0"/>
                <a:ea typeface="+mj-ea"/>
                <a:cs typeface="+mj-cs"/>
              </a:rPr>
            </a:br>
            <a:r>
              <a:rPr kumimoji="0" lang="en-US" sz="5500" b="1" i="0" u="none" strike="noStrike" kern="1200" cap="all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ckwell" panose="02060603020205020403" pitchFamily="18" charset="0"/>
                <a:ea typeface="+mj-ea"/>
                <a:cs typeface="+mj-cs"/>
              </a:rPr>
              <a:t>Thru </a:t>
            </a:r>
            <a:r>
              <a:rPr kumimoji="0" lang="en-US" sz="5500" b="1" i="0" u="none" strike="noStrike" kern="1200" cap="all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Rockwell" panose="02060603020205020403" pitchFamily="18" charset="0"/>
                <a:ea typeface="+mj-ea"/>
                <a:cs typeface="+mj-cs"/>
              </a:rPr>
              <a:t>Failure</a:t>
            </a:r>
            <a:r>
              <a:rPr kumimoji="0" lang="en-US" sz="5500" b="1" i="0" u="none" strike="noStrike" kern="1200" cap="all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ckwell" panose="02060603020205020403" pitchFamily="18" charset="0"/>
                <a:ea typeface="+mj-ea"/>
                <a:cs typeface="+mj-cs"/>
              </a:rPr>
              <a:t> </a:t>
            </a:r>
            <a:endParaRPr lang="en-US" sz="5500" dirty="0">
              <a:solidFill>
                <a:schemeClr val="bg1"/>
              </a:solidFill>
              <a:latin typeface="Rockwell" panose="02060603020205020403" pitchFamily="18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D13EDDA-1AEF-6E83-33A7-E65FEAFC98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2965" y="67252"/>
            <a:ext cx="1765694" cy="821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697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F67152E-FBA5-7624-A46D-5BFD170183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0" y="-30480"/>
            <a:ext cx="12192000" cy="6922872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47C6911-D19C-37BD-6EFC-2245BEB881BB}"/>
              </a:ext>
            </a:extLst>
          </p:cNvPr>
          <p:cNvCxnSpPr>
            <a:cxnSpLocks/>
          </p:cNvCxnSpPr>
          <p:nvPr/>
        </p:nvCxnSpPr>
        <p:spPr>
          <a:xfrm flipV="1">
            <a:off x="11544300" y="2990850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8843E79-9DA3-0DB7-5670-D24474ED2F4D}"/>
              </a:ext>
            </a:extLst>
          </p:cNvPr>
          <p:cNvCxnSpPr>
            <a:cxnSpLocks/>
          </p:cNvCxnSpPr>
          <p:nvPr/>
        </p:nvCxnSpPr>
        <p:spPr>
          <a:xfrm flipV="1">
            <a:off x="11877675" y="306228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E60DA0E-772C-AD60-BC5E-84C5FDF27296}"/>
              </a:ext>
            </a:extLst>
          </p:cNvPr>
          <p:cNvCxnSpPr>
            <a:cxnSpLocks/>
          </p:cNvCxnSpPr>
          <p:nvPr/>
        </p:nvCxnSpPr>
        <p:spPr>
          <a:xfrm flipV="1">
            <a:off x="9753600" y="320516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009E7AA-778C-97EB-3DAD-C3931DE1E5FC}"/>
              </a:ext>
            </a:extLst>
          </p:cNvPr>
          <p:cNvCxnSpPr>
            <a:cxnSpLocks/>
          </p:cNvCxnSpPr>
          <p:nvPr/>
        </p:nvCxnSpPr>
        <p:spPr>
          <a:xfrm flipV="1">
            <a:off x="10267950" y="2401253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B4BC8FF-5E0C-58BA-958B-08552B554273}"/>
              </a:ext>
            </a:extLst>
          </p:cNvPr>
          <p:cNvCxnSpPr>
            <a:cxnSpLocks/>
          </p:cNvCxnSpPr>
          <p:nvPr/>
        </p:nvCxnSpPr>
        <p:spPr>
          <a:xfrm flipV="1">
            <a:off x="6534150" y="473868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9B5563B-0CEC-49E9-FE3B-0A2D3E780D66}"/>
              </a:ext>
            </a:extLst>
          </p:cNvPr>
          <p:cNvCxnSpPr>
            <a:cxnSpLocks/>
          </p:cNvCxnSpPr>
          <p:nvPr/>
        </p:nvCxnSpPr>
        <p:spPr>
          <a:xfrm flipV="1">
            <a:off x="2628900" y="625316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862C4DE-C4B2-4BE2-902F-E104055C4F08}"/>
              </a:ext>
            </a:extLst>
          </p:cNvPr>
          <p:cNvCxnSpPr>
            <a:cxnSpLocks/>
          </p:cNvCxnSpPr>
          <p:nvPr/>
        </p:nvCxnSpPr>
        <p:spPr>
          <a:xfrm flipV="1">
            <a:off x="5334000" y="531971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1A243CB-CB47-0CF4-EBFD-43755FDDB690}"/>
              </a:ext>
            </a:extLst>
          </p:cNvPr>
          <p:cNvCxnSpPr>
            <a:cxnSpLocks/>
          </p:cNvCxnSpPr>
          <p:nvPr/>
        </p:nvCxnSpPr>
        <p:spPr>
          <a:xfrm flipV="1">
            <a:off x="8020050" y="422433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71A302B9-5FE9-0F5D-2392-FC0120071906}"/>
              </a:ext>
            </a:extLst>
          </p:cNvPr>
          <p:cNvSpPr/>
          <p:nvPr/>
        </p:nvSpPr>
        <p:spPr>
          <a:xfrm>
            <a:off x="7" y="-35140"/>
            <a:ext cx="12268200" cy="6910387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5EAF37D-A8B0-F564-6669-C899D2173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699" y="1690688"/>
            <a:ext cx="11858619" cy="5040628"/>
          </a:xfrm>
        </p:spPr>
        <p:txBody>
          <a:bodyPr>
            <a:normAutofit/>
          </a:bodyPr>
          <a:lstStyle/>
          <a:p>
            <a:pPr marL="514350" indent="-469900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>
                <a:schemeClr val="accent6">
                  <a:lumMod val="20000"/>
                  <a:lumOff val="80000"/>
                </a:schemeClr>
              </a:buClr>
              <a:buFont typeface="+mj-lt"/>
              <a:buAutoNum type="arabicParenR"/>
            </a:pPr>
            <a:r>
              <a:rPr lang="en-US" sz="4200" dirty="0">
                <a:solidFill>
                  <a:schemeClr val="bg1"/>
                </a:solidFill>
              </a:rPr>
              <a:t>Power comes from prayer &amp; dependence on God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699" y="126683"/>
            <a:ext cx="11858619" cy="1406842"/>
          </a:xfrm>
        </p:spPr>
        <p:txBody>
          <a:bodyPr>
            <a:noAutofit/>
          </a:bodyPr>
          <a:lstStyle/>
          <a:p>
            <a:r>
              <a:rPr kumimoji="0" lang="en-US" sz="5500" b="1" i="0" u="none" strike="noStrike" kern="1200" cap="all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ckwell" panose="02060603020205020403" pitchFamily="18" charset="0"/>
                <a:ea typeface="+mj-ea"/>
                <a:cs typeface="+mj-cs"/>
              </a:rPr>
              <a:t>Growing Discipleship</a:t>
            </a:r>
            <a:br>
              <a:rPr kumimoji="0" lang="en-US" sz="5500" b="1" i="0" u="none" strike="noStrike" kern="1200" cap="all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ckwell" panose="02060603020205020403" pitchFamily="18" charset="0"/>
                <a:ea typeface="+mj-ea"/>
                <a:cs typeface="+mj-cs"/>
              </a:rPr>
            </a:br>
            <a:r>
              <a:rPr kumimoji="0" lang="en-US" sz="5500" b="1" i="0" u="none" strike="noStrike" kern="1200" cap="all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ckwell" panose="02060603020205020403" pitchFamily="18" charset="0"/>
                <a:ea typeface="+mj-ea"/>
                <a:cs typeface="+mj-cs"/>
              </a:rPr>
              <a:t>Thru </a:t>
            </a:r>
            <a:r>
              <a:rPr kumimoji="0" lang="en-US" sz="5500" b="1" i="0" u="none" strike="noStrike" kern="1200" cap="all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Rockwell" panose="02060603020205020403" pitchFamily="18" charset="0"/>
                <a:ea typeface="+mj-ea"/>
                <a:cs typeface="+mj-cs"/>
              </a:rPr>
              <a:t>Failure</a:t>
            </a:r>
            <a:r>
              <a:rPr kumimoji="0" lang="en-US" sz="5500" b="1" i="0" u="none" strike="noStrike" kern="1200" cap="all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ckwell" panose="02060603020205020403" pitchFamily="18" charset="0"/>
                <a:ea typeface="+mj-ea"/>
                <a:cs typeface="+mj-cs"/>
              </a:rPr>
              <a:t> </a:t>
            </a:r>
            <a:endParaRPr lang="en-US" sz="5500" dirty="0">
              <a:solidFill>
                <a:schemeClr val="bg1"/>
              </a:solidFill>
              <a:latin typeface="Rockwell" panose="02060603020205020403" pitchFamily="18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D13EDDA-1AEF-6E83-33A7-E65FEAFC98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2965" y="67252"/>
            <a:ext cx="1765694" cy="821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4077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F67152E-FBA5-7624-A46D-5BFD170183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0" y="-30480"/>
            <a:ext cx="12192000" cy="6922872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47C6911-D19C-37BD-6EFC-2245BEB881BB}"/>
              </a:ext>
            </a:extLst>
          </p:cNvPr>
          <p:cNvCxnSpPr>
            <a:cxnSpLocks/>
          </p:cNvCxnSpPr>
          <p:nvPr/>
        </p:nvCxnSpPr>
        <p:spPr>
          <a:xfrm flipV="1">
            <a:off x="11544300" y="2990850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8843E79-9DA3-0DB7-5670-D24474ED2F4D}"/>
              </a:ext>
            </a:extLst>
          </p:cNvPr>
          <p:cNvCxnSpPr>
            <a:cxnSpLocks/>
          </p:cNvCxnSpPr>
          <p:nvPr/>
        </p:nvCxnSpPr>
        <p:spPr>
          <a:xfrm flipV="1">
            <a:off x="11877675" y="306228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E60DA0E-772C-AD60-BC5E-84C5FDF27296}"/>
              </a:ext>
            </a:extLst>
          </p:cNvPr>
          <p:cNvCxnSpPr>
            <a:cxnSpLocks/>
          </p:cNvCxnSpPr>
          <p:nvPr/>
        </p:nvCxnSpPr>
        <p:spPr>
          <a:xfrm flipV="1">
            <a:off x="9753600" y="320516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009E7AA-778C-97EB-3DAD-C3931DE1E5FC}"/>
              </a:ext>
            </a:extLst>
          </p:cNvPr>
          <p:cNvCxnSpPr>
            <a:cxnSpLocks/>
          </p:cNvCxnSpPr>
          <p:nvPr/>
        </p:nvCxnSpPr>
        <p:spPr>
          <a:xfrm flipV="1">
            <a:off x="10267950" y="2401253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B4BC8FF-5E0C-58BA-958B-08552B554273}"/>
              </a:ext>
            </a:extLst>
          </p:cNvPr>
          <p:cNvCxnSpPr>
            <a:cxnSpLocks/>
          </p:cNvCxnSpPr>
          <p:nvPr/>
        </p:nvCxnSpPr>
        <p:spPr>
          <a:xfrm flipV="1">
            <a:off x="6534150" y="473868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9B5563B-0CEC-49E9-FE3B-0A2D3E780D66}"/>
              </a:ext>
            </a:extLst>
          </p:cNvPr>
          <p:cNvCxnSpPr>
            <a:cxnSpLocks/>
          </p:cNvCxnSpPr>
          <p:nvPr/>
        </p:nvCxnSpPr>
        <p:spPr>
          <a:xfrm flipV="1">
            <a:off x="2628900" y="625316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862C4DE-C4B2-4BE2-902F-E104055C4F08}"/>
              </a:ext>
            </a:extLst>
          </p:cNvPr>
          <p:cNvCxnSpPr>
            <a:cxnSpLocks/>
          </p:cNvCxnSpPr>
          <p:nvPr/>
        </p:nvCxnSpPr>
        <p:spPr>
          <a:xfrm flipV="1">
            <a:off x="5334000" y="531971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1A243CB-CB47-0CF4-EBFD-43755FDDB690}"/>
              </a:ext>
            </a:extLst>
          </p:cNvPr>
          <p:cNvCxnSpPr>
            <a:cxnSpLocks/>
          </p:cNvCxnSpPr>
          <p:nvPr/>
        </p:nvCxnSpPr>
        <p:spPr>
          <a:xfrm flipV="1">
            <a:off x="8020050" y="422433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71A302B9-5FE9-0F5D-2392-FC0120071906}"/>
              </a:ext>
            </a:extLst>
          </p:cNvPr>
          <p:cNvSpPr/>
          <p:nvPr/>
        </p:nvSpPr>
        <p:spPr>
          <a:xfrm>
            <a:off x="7" y="-35140"/>
            <a:ext cx="12268200" cy="6910387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5EAF37D-A8B0-F564-6669-C899D2173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691" y="1311215"/>
            <a:ext cx="11858619" cy="5420101"/>
          </a:xfrm>
        </p:spPr>
        <p:txBody>
          <a:bodyPr>
            <a:noAutofit/>
          </a:bodyPr>
          <a:lstStyle/>
          <a:p>
            <a:pPr marL="44450" indent="0" algn="just">
              <a:lnSpc>
                <a:spcPct val="150000"/>
              </a:lnSpc>
              <a:spcBef>
                <a:spcPts val="0"/>
              </a:spcBef>
              <a:spcAft>
                <a:spcPts val="3600"/>
              </a:spcAft>
              <a:buClr>
                <a:schemeClr val="accent6">
                  <a:lumMod val="20000"/>
                  <a:lumOff val="80000"/>
                </a:schemeClr>
              </a:buClr>
              <a:buNone/>
            </a:pPr>
            <a:r>
              <a:rPr lang="en-US" sz="4800" dirty="0">
                <a:solidFill>
                  <a:schemeClr val="bg1"/>
                </a:solidFill>
              </a:rPr>
              <a:t>“Jesus said unto him, If thou canst believe, all things are possible to him that believeth. And straightway the father of the child cried out, and said with tears, Lord, I believe; help thou mine unbelief.”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699" y="126683"/>
            <a:ext cx="11858619" cy="1406842"/>
          </a:xfrm>
        </p:spPr>
        <p:txBody>
          <a:bodyPr>
            <a:noAutofit/>
          </a:bodyPr>
          <a:lstStyle/>
          <a:p>
            <a:r>
              <a:rPr kumimoji="0" lang="en-US" sz="5500" b="1" i="0" u="none" strike="noStrike" kern="1200" cap="all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ckwell" panose="02060603020205020403" pitchFamily="18" charset="0"/>
                <a:ea typeface="+mj-ea"/>
                <a:cs typeface="+mj-cs"/>
              </a:rPr>
              <a:t>Mark 9:23-24</a:t>
            </a:r>
            <a:endParaRPr lang="en-US" sz="5500" dirty="0">
              <a:solidFill>
                <a:schemeClr val="bg1"/>
              </a:solidFill>
              <a:latin typeface="Rockwell" panose="02060603020205020403" pitchFamily="18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D13EDDA-1AEF-6E83-33A7-E65FEAFC98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2965" y="67252"/>
            <a:ext cx="1765694" cy="821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473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F67152E-FBA5-7624-A46D-5BFD170183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0" y="-30480"/>
            <a:ext cx="12192000" cy="6922872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47C6911-D19C-37BD-6EFC-2245BEB881BB}"/>
              </a:ext>
            </a:extLst>
          </p:cNvPr>
          <p:cNvCxnSpPr>
            <a:cxnSpLocks/>
          </p:cNvCxnSpPr>
          <p:nvPr/>
        </p:nvCxnSpPr>
        <p:spPr>
          <a:xfrm flipV="1">
            <a:off x="11544300" y="2990850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8843E79-9DA3-0DB7-5670-D24474ED2F4D}"/>
              </a:ext>
            </a:extLst>
          </p:cNvPr>
          <p:cNvCxnSpPr>
            <a:cxnSpLocks/>
          </p:cNvCxnSpPr>
          <p:nvPr/>
        </p:nvCxnSpPr>
        <p:spPr>
          <a:xfrm flipV="1">
            <a:off x="11877675" y="306228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E60DA0E-772C-AD60-BC5E-84C5FDF27296}"/>
              </a:ext>
            </a:extLst>
          </p:cNvPr>
          <p:cNvCxnSpPr>
            <a:cxnSpLocks/>
          </p:cNvCxnSpPr>
          <p:nvPr/>
        </p:nvCxnSpPr>
        <p:spPr>
          <a:xfrm flipV="1">
            <a:off x="9753600" y="320516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009E7AA-778C-97EB-3DAD-C3931DE1E5FC}"/>
              </a:ext>
            </a:extLst>
          </p:cNvPr>
          <p:cNvCxnSpPr>
            <a:cxnSpLocks/>
          </p:cNvCxnSpPr>
          <p:nvPr/>
        </p:nvCxnSpPr>
        <p:spPr>
          <a:xfrm flipV="1">
            <a:off x="10267950" y="2401253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B4BC8FF-5E0C-58BA-958B-08552B554273}"/>
              </a:ext>
            </a:extLst>
          </p:cNvPr>
          <p:cNvCxnSpPr>
            <a:cxnSpLocks/>
          </p:cNvCxnSpPr>
          <p:nvPr/>
        </p:nvCxnSpPr>
        <p:spPr>
          <a:xfrm flipV="1">
            <a:off x="6534150" y="473868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9B5563B-0CEC-49E9-FE3B-0A2D3E780D66}"/>
              </a:ext>
            </a:extLst>
          </p:cNvPr>
          <p:cNvCxnSpPr>
            <a:cxnSpLocks/>
          </p:cNvCxnSpPr>
          <p:nvPr/>
        </p:nvCxnSpPr>
        <p:spPr>
          <a:xfrm flipV="1">
            <a:off x="2628900" y="625316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862C4DE-C4B2-4BE2-902F-E104055C4F08}"/>
              </a:ext>
            </a:extLst>
          </p:cNvPr>
          <p:cNvCxnSpPr>
            <a:cxnSpLocks/>
          </p:cNvCxnSpPr>
          <p:nvPr/>
        </p:nvCxnSpPr>
        <p:spPr>
          <a:xfrm flipV="1">
            <a:off x="5334000" y="531971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1A243CB-CB47-0CF4-EBFD-43755FDDB690}"/>
              </a:ext>
            </a:extLst>
          </p:cNvPr>
          <p:cNvCxnSpPr>
            <a:cxnSpLocks/>
          </p:cNvCxnSpPr>
          <p:nvPr/>
        </p:nvCxnSpPr>
        <p:spPr>
          <a:xfrm flipV="1">
            <a:off x="8020050" y="422433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71A302B9-5FE9-0F5D-2392-FC0120071906}"/>
              </a:ext>
            </a:extLst>
          </p:cNvPr>
          <p:cNvSpPr/>
          <p:nvPr/>
        </p:nvSpPr>
        <p:spPr>
          <a:xfrm>
            <a:off x="7" y="-35140"/>
            <a:ext cx="12268200" cy="6910387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5EAF37D-A8B0-F564-6669-C899D2173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699" y="1690688"/>
            <a:ext cx="11858619" cy="5040628"/>
          </a:xfrm>
        </p:spPr>
        <p:txBody>
          <a:bodyPr>
            <a:normAutofit/>
          </a:bodyPr>
          <a:lstStyle/>
          <a:p>
            <a:pPr marL="514350" indent="-469900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>
                <a:schemeClr val="accent6">
                  <a:lumMod val="20000"/>
                  <a:lumOff val="80000"/>
                </a:schemeClr>
              </a:buClr>
              <a:buFont typeface="+mj-lt"/>
              <a:buAutoNum type="arabicParenR"/>
            </a:pPr>
            <a:r>
              <a:rPr lang="en-US" sz="4200" dirty="0">
                <a:solidFill>
                  <a:schemeClr val="bg1"/>
                </a:solidFill>
              </a:rPr>
              <a:t>Power comes from prayer &amp; dependence on God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699" y="126683"/>
            <a:ext cx="11858619" cy="1406842"/>
          </a:xfrm>
        </p:spPr>
        <p:txBody>
          <a:bodyPr>
            <a:noAutofit/>
          </a:bodyPr>
          <a:lstStyle/>
          <a:p>
            <a:r>
              <a:rPr kumimoji="0" lang="en-US" sz="5500" b="1" i="0" u="none" strike="noStrike" kern="1200" cap="all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ckwell" panose="02060603020205020403" pitchFamily="18" charset="0"/>
                <a:ea typeface="+mj-ea"/>
                <a:cs typeface="+mj-cs"/>
              </a:rPr>
              <a:t>Growing Discipleship</a:t>
            </a:r>
            <a:br>
              <a:rPr kumimoji="0" lang="en-US" sz="5500" b="1" i="0" u="none" strike="noStrike" kern="1200" cap="all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ckwell" panose="02060603020205020403" pitchFamily="18" charset="0"/>
                <a:ea typeface="+mj-ea"/>
                <a:cs typeface="+mj-cs"/>
              </a:rPr>
            </a:br>
            <a:r>
              <a:rPr kumimoji="0" lang="en-US" sz="5500" b="1" i="0" u="none" strike="noStrike" kern="1200" cap="all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ckwell" panose="02060603020205020403" pitchFamily="18" charset="0"/>
                <a:ea typeface="+mj-ea"/>
                <a:cs typeface="+mj-cs"/>
              </a:rPr>
              <a:t>Thru </a:t>
            </a:r>
            <a:r>
              <a:rPr kumimoji="0" lang="en-US" sz="5500" b="1" i="0" u="none" strike="noStrike" kern="1200" cap="all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Rockwell" panose="02060603020205020403" pitchFamily="18" charset="0"/>
                <a:ea typeface="+mj-ea"/>
                <a:cs typeface="+mj-cs"/>
              </a:rPr>
              <a:t>Failure</a:t>
            </a:r>
            <a:r>
              <a:rPr kumimoji="0" lang="en-US" sz="5500" b="1" i="0" u="none" strike="noStrike" kern="1200" cap="all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ckwell" panose="02060603020205020403" pitchFamily="18" charset="0"/>
                <a:ea typeface="+mj-ea"/>
                <a:cs typeface="+mj-cs"/>
              </a:rPr>
              <a:t> </a:t>
            </a:r>
            <a:endParaRPr lang="en-US" sz="5500" dirty="0">
              <a:solidFill>
                <a:schemeClr val="bg1"/>
              </a:solidFill>
              <a:latin typeface="Rockwell" panose="02060603020205020403" pitchFamily="18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D13EDDA-1AEF-6E83-33A7-E65FEAFC98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2965" y="67252"/>
            <a:ext cx="1765694" cy="821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000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F67152E-FBA5-7624-A46D-5BFD170183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0" y="-30480"/>
            <a:ext cx="12192000" cy="6922872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47C6911-D19C-37BD-6EFC-2245BEB881BB}"/>
              </a:ext>
            </a:extLst>
          </p:cNvPr>
          <p:cNvCxnSpPr>
            <a:cxnSpLocks/>
          </p:cNvCxnSpPr>
          <p:nvPr/>
        </p:nvCxnSpPr>
        <p:spPr>
          <a:xfrm flipV="1">
            <a:off x="11544300" y="2990850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8843E79-9DA3-0DB7-5670-D24474ED2F4D}"/>
              </a:ext>
            </a:extLst>
          </p:cNvPr>
          <p:cNvCxnSpPr>
            <a:cxnSpLocks/>
          </p:cNvCxnSpPr>
          <p:nvPr/>
        </p:nvCxnSpPr>
        <p:spPr>
          <a:xfrm flipV="1">
            <a:off x="11877675" y="306228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E60DA0E-772C-AD60-BC5E-84C5FDF27296}"/>
              </a:ext>
            </a:extLst>
          </p:cNvPr>
          <p:cNvCxnSpPr>
            <a:cxnSpLocks/>
          </p:cNvCxnSpPr>
          <p:nvPr/>
        </p:nvCxnSpPr>
        <p:spPr>
          <a:xfrm flipV="1">
            <a:off x="9753600" y="320516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009E7AA-778C-97EB-3DAD-C3931DE1E5FC}"/>
              </a:ext>
            </a:extLst>
          </p:cNvPr>
          <p:cNvCxnSpPr>
            <a:cxnSpLocks/>
          </p:cNvCxnSpPr>
          <p:nvPr/>
        </p:nvCxnSpPr>
        <p:spPr>
          <a:xfrm flipV="1">
            <a:off x="10267950" y="2401253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B4BC8FF-5E0C-58BA-958B-08552B554273}"/>
              </a:ext>
            </a:extLst>
          </p:cNvPr>
          <p:cNvCxnSpPr>
            <a:cxnSpLocks/>
          </p:cNvCxnSpPr>
          <p:nvPr/>
        </p:nvCxnSpPr>
        <p:spPr>
          <a:xfrm flipV="1">
            <a:off x="6534150" y="473868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9B5563B-0CEC-49E9-FE3B-0A2D3E780D66}"/>
              </a:ext>
            </a:extLst>
          </p:cNvPr>
          <p:cNvCxnSpPr>
            <a:cxnSpLocks/>
          </p:cNvCxnSpPr>
          <p:nvPr/>
        </p:nvCxnSpPr>
        <p:spPr>
          <a:xfrm flipV="1">
            <a:off x="2628900" y="625316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862C4DE-C4B2-4BE2-902F-E104055C4F08}"/>
              </a:ext>
            </a:extLst>
          </p:cNvPr>
          <p:cNvCxnSpPr>
            <a:cxnSpLocks/>
          </p:cNvCxnSpPr>
          <p:nvPr/>
        </p:nvCxnSpPr>
        <p:spPr>
          <a:xfrm flipV="1">
            <a:off x="5334000" y="531971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1A243CB-CB47-0CF4-EBFD-43755FDDB690}"/>
              </a:ext>
            </a:extLst>
          </p:cNvPr>
          <p:cNvCxnSpPr>
            <a:cxnSpLocks/>
          </p:cNvCxnSpPr>
          <p:nvPr/>
        </p:nvCxnSpPr>
        <p:spPr>
          <a:xfrm flipV="1">
            <a:off x="8020050" y="422433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71A302B9-5FE9-0F5D-2392-FC0120071906}"/>
              </a:ext>
            </a:extLst>
          </p:cNvPr>
          <p:cNvSpPr/>
          <p:nvPr/>
        </p:nvSpPr>
        <p:spPr>
          <a:xfrm>
            <a:off x="7" y="-35140"/>
            <a:ext cx="12268200" cy="6910387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5EAF37D-A8B0-F564-6669-C899D2173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691" y="1311215"/>
            <a:ext cx="11858619" cy="5420101"/>
          </a:xfrm>
        </p:spPr>
        <p:txBody>
          <a:bodyPr>
            <a:noAutofit/>
          </a:bodyPr>
          <a:lstStyle/>
          <a:p>
            <a:pPr marL="44450" indent="0" algn="just">
              <a:lnSpc>
                <a:spcPct val="150000"/>
              </a:lnSpc>
              <a:spcBef>
                <a:spcPts val="0"/>
              </a:spcBef>
              <a:spcAft>
                <a:spcPts val="3600"/>
              </a:spcAft>
              <a:buClr>
                <a:schemeClr val="accent6">
                  <a:lumMod val="20000"/>
                  <a:lumOff val="80000"/>
                </a:schemeClr>
              </a:buClr>
              <a:buNone/>
            </a:pPr>
            <a:r>
              <a:rPr lang="en-US" sz="4800" dirty="0">
                <a:solidFill>
                  <a:schemeClr val="bg1"/>
                </a:solidFill>
              </a:rPr>
              <a:t>“Howbeit this kind </a:t>
            </a:r>
            <a:r>
              <a:rPr lang="en-US" sz="4800" dirty="0" err="1">
                <a:solidFill>
                  <a:schemeClr val="bg1"/>
                </a:solidFill>
              </a:rPr>
              <a:t>goeth</a:t>
            </a:r>
            <a:r>
              <a:rPr lang="en-US" sz="4800" dirty="0">
                <a:solidFill>
                  <a:schemeClr val="bg1"/>
                </a:solidFill>
              </a:rPr>
              <a:t> not out but by prayer and fasting.”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699" y="126683"/>
            <a:ext cx="11858619" cy="1406842"/>
          </a:xfrm>
        </p:spPr>
        <p:txBody>
          <a:bodyPr>
            <a:noAutofit/>
          </a:bodyPr>
          <a:lstStyle/>
          <a:p>
            <a:r>
              <a:rPr kumimoji="0" lang="en-US" sz="5500" b="1" i="0" u="none" strike="noStrike" kern="1200" cap="all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ckwell" panose="02060603020205020403" pitchFamily="18" charset="0"/>
                <a:ea typeface="+mj-ea"/>
                <a:cs typeface="+mj-cs"/>
              </a:rPr>
              <a:t>Matthew 17:21</a:t>
            </a:r>
            <a:endParaRPr lang="en-US" sz="5500" dirty="0">
              <a:solidFill>
                <a:schemeClr val="bg1"/>
              </a:solidFill>
              <a:latin typeface="Rockwell" panose="02060603020205020403" pitchFamily="18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D13EDDA-1AEF-6E83-33A7-E65FEAFC98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2965" y="67252"/>
            <a:ext cx="1765694" cy="821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941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F67152E-FBA5-7624-A46D-5BFD170183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0" y="-30480"/>
            <a:ext cx="12192000" cy="6922872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47C6911-D19C-37BD-6EFC-2245BEB881BB}"/>
              </a:ext>
            </a:extLst>
          </p:cNvPr>
          <p:cNvCxnSpPr>
            <a:cxnSpLocks/>
          </p:cNvCxnSpPr>
          <p:nvPr/>
        </p:nvCxnSpPr>
        <p:spPr>
          <a:xfrm flipV="1">
            <a:off x="11544300" y="2990850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8843E79-9DA3-0DB7-5670-D24474ED2F4D}"/>
              </a:ext>
            </a:extLst>
          </p:cNvPr>
          <p:cNvCxnSpPr>
            <a:cxnSpLocks/>
          </p:cNvCxnSpPr>
          <p:nvPr/>
        </p:nvCxnSpPr>
        <p:spPr>
          <a:xfrm flipV="1">
            <a:off x="11877675" y="306228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E60DA0E-772C-AD60-BC5E-84C5FDF27296}"/>
              </a:ext>
            </a:extLst>
          </p:cNvPr>
          <p:cNvCxnSpPr>
            <a:cxnSpLocks/>
          </p:cNvCxnSpPr>
          <p:nvPr/>
        </p:nvCxnSpPr>
        <p:spPr>
          <a:xfrm flipV="1">
            <a:off x="9753600" y="320516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009E7AA-778C-97EB-3DAD-C3931DE1E5FC}"/>
              </a:ext>
            </a:extLst>
          </p:cNvPr>
          <p:cNvCxnSpPr>
            <a:cxnSpLocks/>
          </p:cNvCxnSpPr>
          <p:nvPr/>
        </p:nvCxnSpPr>
        <p:spPr>
          <a:xfrm flipV="1">
            <a:off x="10267950" y="2401253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B4BC8FF-5E0C-58BA-958B-08552B554273}"/>
              </a:ext>
            </a:extLst>
          </p:cNvPr>
          <p:cNvCxnSpPr>
            <a:cxnSpLocks/>
          </p:cNvCxnSpPr>
          <p:nvPr/>
        </p:nvCxnSpPr>
        <p:spPr>
          <a:xfrm flipV="1">
            <a:off x="6534150" y="473868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9B5563B-0CEC-49E9-FE3B-0A2D3E780D66}"/>
              </a:ext>
            </a:extLst>
          </p:cNvPr>
          <p:cNvCxnSpPr>
            <a:cxnSpLocks/>
          </p:cNvCxnSpPr>
          <p:nvPr/>
        </p:nvCxnSpPr>
        <p:spPr>
          <a:xfrm flipV="1">
            <a:off x="2628900" y="625316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862C4DE-C4B2-4BE2-902F-E104055C4F08}"/>
              </a:ext>
            </a:extLst>
          </p:cNvPr>
          <p:cNvCxnSpPr>
            <a:cxnSpLocks/>
          </p:cNvCxnSpPr>
          <p:nvPr/>
        </p:nvCxnSpPr>
        <p:spPr>
          <a:xfrm flipV="1">
            <a:off x="5334000" y="531971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1A243CB-CB47-0CF4-EBFD-43755FDDB690}"/>
              </a:ext>
            </a:extLst>
          </p:cNvPr>
          <p:cNvCxnSpPr>
            <a:cxnSpLocks/>
          </p:cNvCxnSpPr>
          <p:nvPr/>
        </p:nvCxnSpPr>
        <p:spPr>
          <a:xfrm flipV="1">
            <a:off x="8020050" y="422433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71A302B9-5FE9-0F5D-2392-FC0120071906}"/>
              </a:ext>
            </a:extLst>
          </p:cNvPr>
          <p:cNvSpPr/>
          <p:nvPr/>
        </p:nvSpPr>
        <p:spPr>
          <a:xfrm>
            <a:off x="7" y="-35140"/>
            <a:ext cx="12268200" cy="6910387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5EAF37D-A8B0-F564-6669-C899D2173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691" y="1311215"/>
            <a:ext cx="11858619" cy="5420101"/>
          </a:xfrm>
        </p:spPr>
        <p:txBody>
          <a:bodyPr>
            <a:noAutofit/>
          </a:bodyPr>
          <a:lstStyle/>
          <a:p>
            <a:pPr marL="44450" indent="0" algn="just">
              <a:lnSpc>
                <a:spcPct val="150000"/>
              </a:lnSpc>
              <a:spcBef>
                <a:spcPts val="0"/>
              </a:spcBef>
              <a:spcAft>
                <a:spcPts val="3600"/>
              </a:spcAft>
              <a:buClr>
                <a:schemeClr val="accent6">
                  <a:lumMod val="20000"/>
                  <a:lumOff val="80000"/>
                </a:schemeClr>
              </a:buClr>
              <a:buNone/>
            </a:pPr>
            <a:r>
              <a:rPr lang="en-US" sz="4800" dirty="0">
                <a:solidFill>
                  <a:schemeClr val="bg1"/>
                </a:solidFill>
              </a:rPr>
              <a:t>“For we wrestle not against flesh &amp; blood, but against </a:t>
            </a:r>
            <a:r>
              <a:rPr lang="en-US" sz="4800" u="sng" dirty="0">
                <a:solidFill>
                  <a:schemeClr val="bg1"/>
                </a:solidFill>
              </a:rPr>
              <a:t>principalities</a:t>
            </a:r>
            <a:r>
              <a:rPr lang="en-US" sz="4800" dirty="0">
                <a:solidFill>
                  <a:schemeClr val="bg1"/>
                </a:solidFill>
              </a:rPr>
              <a:t>, against </a:t>
            </a:r>
            <a:r>
              <a:rPr lang="en-US" sz="4800" u="sng" dirty="0">
                <a:solidFill>
                  <a:schemeClr val="bg1"/>
                </a:solidFill>
              </a:rPr>
              <a:t>powers</a:t>
            </a:r>
            <a:r>
              <a:rPr lang="en-US" sz="4800" dirty="0">
                <a:solidFill>
                  <a:schemeClr val="bg1"/>
                </a:solidFill>
              </a:rPr>
              <a:t>, against the </a:t>
            </a:r>
            <a:r>
              <a:rPr lang="en-US" sz="4800" u="sng" dirty="0">
                <a:solidFill>
                  <a:schemeClr val="bg1"/>
                </a:solidFill>
              </a:rPr>
              <a:t>rulers of the darkness</a:t>
            </a:r>
            <a:r>
              <a:rPr lang="en-US" sz="4800" dirty="0">
                <a:solidFill>
                  <a:schemeClr val="bg1"/>
                </a:solidFill>
              </a:rPr>
              <a:t> of this world, against </a:t>
            </a:r>
            <a:r>
              <a:rPr lang="en-US" sz="4800" u="sng" dirty="0">
                <a:solidFill>
                  <a:schemeClr val="bg1"/>
                </a:solidFill>
              </a:rPr>
              <a:t>spiritual wickedness</a:t>
            </a:r>
            <a:r>
              <a:rPr lang="en-US" sz="4800" dirty="0">
                <a:solidFill>
                  <a:schemeClr val="bg1"/>
                </a:solidFill>
              </a:rPr>
              <a:t> in high places.”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699" y="126683"/>
            <a:ext cx="11858619" cy="1406842"/>
          </a:xfrm>
        </p:spPr>
        <p:txBody>
          <a:bodyPr>
            <a:noAutofit/>
          </a:bodyPr>
          <a:lstStyle/>
          <a:p>
            <a:r>
              <a:rPr kumimoji="0" lang="en-US" sz="5500" b="1" i="0" u="none" strike="noStrike" kern="1200" cap="all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ckwell" panose="02060603020205020403" pitchFamily="18" charset="0"/>
                <a:ea typeface="+mj-ea"/>
                <a:cs typeface="+mj-cs"/>
              </a:rPr>
              <a:t>Ephesians 6:12</a:t>
            </a:r>
            <a:endParaRPr lang="en-US" sz="5500" dirty="0">
              <a:solidFill>
                <a:schemeClr val="bg1"/>
              </a:solidFill>
              <a:latin typeface="Rockwell" panose="02060603020205020403" pitchFamily="18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D13EDDA-1AEF-6E83-33A7-E65FEAFC98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2965" y="67252"/>
            <a:ext cx="1765694" cy="821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7439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F67152E-FBA5-7624-A46D-5BFD170183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0" y="-30480"/>
            <a:ext cx="12192000" cy="6922872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47C6911-D19C-37BD-6EFC-2245BEB881BB}"/>
              </a:ext>
            </a:extLst>
          </p:cNvPr>
          <p:cNvCxnSpPr>
            <a:cxnSpLocks/>
          </p:cNvCxnSpPr>
          <p:nvPr/>
        </p:nvCxnSpPr>
        <p:spPr>
          <a:xfrm flipV="1">
            <a:off x="11544300" y="2990850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8843E79-9DA3-0DB7-5670-D24474ED2F4D}"/>
              </a:ext>
            </a:extLst>
          </p:cNvPr>
          <p:cNvCxnSpPr>
            <a:cxnSpLocks/>
          </p:cNvCxnSpPr>
          <p:nvPr/>
        </p:nvCxnSpPr>
        <p:spPr>
          <a:xfrm flipV="1">
            <a:off x="11877675" y="306228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E60DA0E-772C-AD60-BC5E-84C5FDF27296}"/>
              </a:ext>
            </a:extLst>
          </p:cNvPr>
          <p:cNvCxnSpPr>
            <a:cxnSpLocks/>
          </p:cNvCxnSpPr>
          <p:nvPr/>
        </p:nvCxnSpPr>
        <p:spPr>
          <a:xfrm flipV="1">
            <a:off x="9753600" y="320516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009E7AA-778C-97EB-3DAD-C3931DE1E5FC}"/>
              </a:ext>
            </a:extLst>
          </p:cNvPr>
          <p:cNvCxnSpPr>
            <a:cxnSpLocks/>
          </p:cNvCxnSpPr>
          <p:nvPr/>
        </p:nvCxnSpPr>
        <p:spPr>
          <a:xfrm flipV="1">
            <a:off x="10267950" y="2401253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B4BC8FF-5E0C-58BA-958B-08552B554273}"/>
              </a:ext>
            </a:extLst>
          </p:cNvPr>
          <p:cNvCxnSpPr>
            <a:cxnSpLocks/>
          </p:cNvCxnSpPr>
          <p:nvPr/>
        </p:nvCxnSpPr>
        <p:spPr>
          <a:xfrm flipV="1">
            <a:off x="6534150" y="473868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9B5563B-0CEC-49E9-FE3B-0A2D3E780D66}"/>
              </a:ext>
            </a:extLst>
          </p:cNvPr>
          <p:cNvCxnSpPr>
            <a:cxnSpLocks/>
          </p:cNvCxnSpPr>
          <p:nvPr/>
        </p:nvCxnSpPr>
        <p:spPr>
          <a:xfrm flipV="1">
            <a:off x="2628900" y="625316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862C4DE-C4B2-4BE2-902F-E104055C4F08}"/>
              </a:ext>
            </a:extLst>
          </p:cNvPr>
          <p:cNvCxnSpPr>
            <a:cxnSpLocks/>
          </p:cNvCxnSpPr>
          <p:nvPr/>
        </p:nvCxnSpPr>
        <p:spPr>
          <a:xfrm flipV="1">
            <a:off x="5334000" y="531971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1A243CB-CB47-0CF4-EBFD-43755FDDB690}"/>
              </a:ext>
            </a:extLst>
          </p:cNvPr>
          <p:cNvCxnSpPr>
            <a:cxnSpLocks/>
          </p:cNvCxnSpPr>
          <p:nvPr/>
        </p:nvCxnSpPr>
        <p:spPr>
          <a:xfrm flipV="1">
            <a:off x="8020050" y="422433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71A302B9-5FE9-0F5D-2392-FC0120071906}"/>
              </a:ext>
            </a:extLst>
          </p:cNvPr>
          <p:cNvSpPr/>
          <p:nvPr/>
        </p:nvSpPr>
        <p:spPr>
          <a:xfrm>
            <a:off x="7" y="-35140"/>
            <a:ext cx="12268200" cy="6910387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5EAF37D-A8B0-F564-6669-C899D2173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691" y="1311215"/>
            <a:ext cx="11858619" cy="5420101"/>
          </a:xfrm>
        </p:spPr>
        <p:txBody>
          <a:bodyPr>
            <a:noAutofit/>
          </a:bodyPr>
          <a:lstStyle/>
          <a:p>
            <a:pPr marL="44450" indent="0" algn="just">
              <a:lnSpc>
                <a:spcPct val="150000"/>
              </a:lnSpc>
              <a:spcBef>
                <a:spcPts val="0"/>
              </a:spcBef>
              <a:spcAft>
                <a:spcPts val="3600"/>
              </a:spcAft>
              <a:buClr>
                <a:schemeClr val="accent6">
                  <a:lumMod val="20000"/>
                  <a:lumOff val="80000"/>
                </a:schemeClr>
              </a:buClr>
              <a:buNone/>
            </a:pPr>
            <a:r>
              <a:rPr lang="en-US" sz="4000" dirty="0">
                <a:solidFill>
                  <a:schemeClr val="bg1"/>
                </a:solidFill>
              </a:rPr>
              <a:t>“And Jesus said unto them, because of your unbelief: for verily I say unto you, If ye have faith as a grain of mustard seed, ye shall say unto this mountain, remove hence to yonder place; &amp; it shall remove; &amp; nothing shall be impossible unto you. Howbeit this kind </a:t>
            </a:r>
            <a:r>
              <a:rPr lang="en-US" sz="4000" dirty="0" err="1">
                <a:solidFill>
                  <a:schemeClr val="bg1"/>
                </a:solidFill>
              </a:rPr>
              <a:t>goeth</a:t>
            </a:r>
            <a:r>
              <a:rPr lang="en-US" sz="4000" dirty="0">
                <a:solidFill>
                  <a:schemeClr val="bg1"/>
                </a:solidFill>
              </a:rPr>
              <a:t> not out but by prayer &amp; fasting.”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699" y="126683"/>
            <a:ext cx="11858619" cy="1406842"/>
          </a:xfrm>
        </p:spPr>
        <p:txBody>
          <a:bodyPr>
            <a:noAutofit/>
          </a:bodyPr>
          <a:lstStyle/>
          <a:p>
            <a:r>
              <a:rPr kumimoji="0" lang="en-US" sz="5500" b="1" i="0" u="none" strike="noStrike" kern="1200" cap="all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ckwell" panose="02060603020205020403" pitchFamily="18" charset="0"/>
                <a:ea typeface="+mj-ea"/>
                <a:cs typeface="+mj-cs"/>
              </a:rPr>
              <a:t>Matthew 17:20-21</a:t>
            </a:r>
            <a:endParaRPr lang="en-US" sz="5500" dirty="0">
              <a:solidFill>
                <a:schemeClr val="bg1"/>
              </a:solidFill>
              <a:latin typeface="Rockwell" panose="02060603020205020403" pitchFamily="18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D13EDDA-1AEF-6E83-33A7-E65FEAFC98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2965" y="67252"/>
            <a:ext cx="1765694" cy="821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12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F67152E-FBA5-7624-A46D-5BFD170183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0" y="-30480"/>
            <a:ext cx="12192000" cy="6922872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47C6911-D19C-37BD-6EFC-2245BEB881BB}"/>
              </a:ext>
            </a:extLst>
          </p:cNvPr>
          <p:cNvCxnSpPr>
            <a:cxnSpLocks/>
          </p:cNvCxnSpPr>
          <p:nvPr/>
        </p:nvCxnSpPr>
        <p:spPr>
          <a:xfrm flipV="1">
            <a:off x="11544300" y="2990850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8843E79-9DA3-0DB7-5670-D24474ED2F4D}"/>
              </a:ext>
            </a:extLst>
          </p:cNvPr>
          <p:cNvCxnSpPr>
            <a:cxnSpLocks/>
          </p:cNvCxnSpPr>
          <p:nvPr/>
        </p:nvCxnSpPr>
        <p:spPr>
          <a:xfrm flipV="1">
            <a:off x="11877675" y="306228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E60DA0E-772C-AD60-BC5E-84C5FDF27296}"/>
              </a:ext>
            </a:extLst>
          </p:cNvPr>
          <p:cNvCxnSpPr>
            <a:cxnSpLocks/>
          </p:cNvCxnSpPr>
          <p:nvPr/>
        </p:nvCxnSpPr>
        <p:spPr>
          <a:xfrm flipV="1">
            <a:off x="9753600" y="320516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009E7AA-778C-97EB-3DAD-C3931DE1E5FC}"/>
              </a:ext>
            </a:extLst>
          </p:cNvPr>
          <p:cNvCxnSpPr>
            <a:cxnSpLocks/>
          </p:cNvCxnSpPr>
          <p:nvPr/>
        </p:nvCxnSpPr>
        <p:spPr>
          <a:xfrm flipV="1">
            <a:off x="10267950" y="2401253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B4BC8FF-5E0C-58BA-958B-08552B554273}"/>
              </a:ext>
            </a:extLst>
          </p:cNvPr>
          <p:cNvCxnSpPr>
            <a:cxnSpLocks/>
          </p:cNvCxnSpPr>
          <p:nvPr/>
        </p:nvCxnSpPr>
        <p:spPr>
          <a:xfrm flipV="1">
            <a:off x="6534150" y="473868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9B5563B-0CEC-49E9-FE3B-0A2D3E780D66}"/>
              </a:ext>
            </a:extLst>
          </p:cNvPr>
          <p:cNvCxnSpPr>
            <a:cxnSpLocks/>
          </p:cNvCxnSpPr>
          <p:nvPr/>
        </p:nvCxnSpPr>
        <p:spPr>
          <a:xfrm flipV="1">
            <a:off x="2628900" y="625316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862C4DE-C4B2-4BE2-902F-E104055C4F08}"/>
              </a:ext>
            </a:extLst>
          </p:cNvPr>
          <p:cNvCxnSpPr>
            <a:cxnSpLocks/>
          </p:cNvCxnSpPr>
          <p:nvPr/>
        </p:nvCxnSpPr>
        <p:spPr>
          <a:xfrm flipV="1">
            <a:off x="5334000" y="531971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1A243CB-CB47-0CF4-EBFD-43755FDDB690}"/>
              </a:ext>
            </a:extLst>
          </p:cNvPr>
          <p:cNvCxnSpPr>
            <a:cxnSpLocks/>
          </p:cNvCxnSpPr>
          <p:nvPr/>
        </p:nvCxnSpPr>
        <p:spPr>
          <a:xfrm flipV="1">
            <a:off x="8020050" y="422433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71A302B9-5FE9-0F5D-2392-FC0120071906}"/>
              </a:ext>
            </a:extLst>
          </p:cNvPr>
          <p:cNvSpPr/>
          <p:nvPr/>
        </p:nvSpPr>
        <p:spPr>
          <a:xfrm>
            <a:off x="7" y="-35140"/>
            <a:ext cx="12268200" cy="6910387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5EAF37D-A8B0-F564-6669-C899D2173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699" y="1690688"/>
            <a:ext cx="11858619" cy="5040628"/>
          </a:xfrm>
        </p:spPr>
        <p:txBody>
          <a:bodyPr>
            <a:normAutofit/>
          </a:bodyPr>
          <a:lstStyle/>
          <a:p>
            <a:pPr marL="514350" indent="-469900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>
                <a:schemeClr val="accent6">
                  <a:lumMod val="20000"/>
                  <a:lumOff val="80000"/>
                </a:schemeClr>
              </a:buClr>
              <a:buFont typeface="+mj-lt"/>
              <a:buAutoNum type="arabicParenR"/>
            </a:pPr>
            <a:r>
              <a:rPr lang="en-US" sz="4200" dirty="0">
                <a:solidFill>
                  <a:schemeClr val="bg1"/>
                </a:solidFill>
              </a:rPr>
              <a:t>Power comes from prayer &amp; dependence on God</a:t>
            </a:r>
          </a:p>
          <a:p>
            <a:pPr marL="514350" indent="-469900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>
                <a:schemeClr val="accent6">
                  <a:lumMod val="20000"/>
                  <a:lumOff val="80000"/>
                </a:schemeClr>
              </a:buClr>
              <a:buFont typeface="+mj-lt"/>
              <a:buAutoNum type="arabicParenR"/>
            </a:pPr>
            <a:r>
              <a:rPr lang="en-US" sz="4200" dirty="0">
                <a:solidFill>
                  <a:schemeClr val="bg1"/>
                </a:solidFill>
              </a:rPr>
              <a:t>Greatness comes from humility &amp; child-like faith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699" y="126683"/>
            <a:ext cx="11858619" cy="1406842"/>
          </a:xfrm>
        </p:spPr>
        <p:txBody>
          <a:bodyPr>
            <a:noAutofit/>
          </a:bodyPr>
          <a:lstStyle/>
          <a:p>
            <a:r>
              <a:rPr kumimoji="0" lang="en-US" sz="5500" b="1" i="0" u="none" strike="noStrike" kern="1200" cap="all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ckwell" panose="02060603020205020403" pitchFamily="18" charset="0"/>
                <a:ea typeface="+mj-ea"/>
                <a:cs typeface="+mj-cs"/>
              </a:rPr>
              <a:t>Growing Discipleship</a:t>
            </a:r>
            <a:br>
              <a:rPr kumimoji="0" lang="en-US" sz="5500" b="1" i="0" u="none" strike="noStrike" kern="1200" cap="all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ckwell" panose="02060603020205020403" pitchFamily="18" charset="0"/>
                <a:ea typeface="+mj-ea"/>
                <a:cs typeface="+mj-cs"/>
              </a:rPr>
            </a:br>
            <a:r>
              <a:rPr kumimoji="0" lang="en-US" sz="5500" b="1" i="0" u="none" strike="noStrike" kern="1200" cap="all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ckwell" panose="02060603020205020403" pitchFamily="18" charset="0"/>
                <a:ea typeface="+mj-ea"/>
                <a:cs typeface="+mj-cs"/>
              </a:rPr>
              <a:t>Thru </a:t>
            </a:r>
            <a:r>
              <a:rPr kumimoji="0" lang="en-US" sz="5500" b="1" i="0" u="none" strike="noStrike" kern="1200" cap="all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Rockwell" panose="02060603020205020403" pitchFamily="18" charset="0"/>
                <a:ea typeface="+mj-ea"/>
                <a:cs typeface="+mj-cs"/>
              </a:rPr>
              <a:t>Failure</a:t>
            </a:r>
            <a:r>
              <a:rPr kumimoji="0" lang="en-US" sz="5500" b="1" i="0" u="none" strike="noStrike" kern="1200" cap="all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ckwell" panose="02060603020205020403" pitchFamily="18" charset="0"/>
                <a:ea typeface="+mj-ea"/>
                <a:cs typeface="+mj-cs"/>
              </a:rPr>
              <a:t> </a:t>
            </a:r>
            <a:endParaRPr lang="en-US" sz="5500" dirty="0">
              <a:solidFill>
                <a:schemeClr val="bg1"/>
              </a:solidFill>
              <a:latin typeface="Rockwell" panose="02060603020205020403" pitchFamily="18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D13EDDA-1AEF-6E83-33A7-E65FEAFC98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2965" y="67252"/>
            <a:ext cx="1765694" cy="821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074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F67152E-FBA5-7624-A46D-5BFD170183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0" y="-30480"/>
            <a:ext cx="12192000" cy="6922872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47C6911-D19C-37BD-6EFC-2245BEB881BB}"/>
              </a:ext>
            </a:extLst>
          </p:cNvPr>
          <p:cNvCxnSpPr>
            <a:cxnSpLocks/>
          </p:cNvCxnSpPr>
          <p:nvPr/>
        </p:nvCxnSpPr>
        <p:spPr>
          <a:xfrm flipV="1">
            <a:off x="11544300" y="2990850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8843E79-9DA3-0DB7-5670-D24474ED2F4D}"/>
              </a:ext>
            </a:extLst>
          </p:cNvPr>
          <p:cNvCxnSpPr>
            <a:cxnSpLocks/>
          </p:cNvCxnSpPr>
          <p:nvPr/>
        </p:nvCxnSpPr>
        <p:spPr>
          <a:xfrm flipV="1">
            <a:off x="11877675" y="306228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E60DA0E-772C-AD60-BC5E-84C5FDF27296}"/>
              </a:ext>
            </a:extLst>
          </p:cNvPr>
          <p:cNvCxnSpPr>
            <a:cxnSpLocks/>
          </p:cNvCxnSpPr>
          <p:nvPr/>
        </p:nvCxnSpPr>
        <p:spPr>
          <a:xfrm flipV="1">
            <a:off x="9753600" y="320516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009E7AA-778C-97EB-3DAD-C3931DE1E5FC}"/>
              </a:ext>
            </a:extLst>
          </p:cNvPr>
          <p:cNvCxnSpPr>
            <a:cxnSpLocks/>
          </p:cNvCxnSpPr>
          <p:nvPr/>
        </p:nvCxnSpPr>
        <p:spPr>
          <a:xfrm flipV="1">
            <a:off x="10267950" y="2401253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B4BC8FF-5E0C-58BA-958B-08552B554273}"/>
              </a:ext>
            </a:extLst>
          </p:cNvPr>
          <p:cNvCxnSpPr>
            <a:cxnSpLocks/>
          </p:cNvCxnSpPr>
          <p:nvPr/>
        </p:nvCxnSpPr>
        <p:spPr>
          <a:xfrm flipV="1">
            <a:off x="6534150" y="473868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9B5563B-0CEC-49E9-FE3B-0A2D3E780D66}"/>
              </a:ext>
            </a:extLst>
          </p:cNvPr>
          <p:cNvCxnSpPr>
            <a:cxnSpLocks/>
          </p:cNvCxnSpPr>
          <p:nvPr/>
        </p:nvCxnSpPr>
        <p:spPr>
          <a:xfrm flipV="1">
            <a:off x="2628900" y="625316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862C4DE-C4B2-4BE2-902F-E104055C4F08}"/>
              </a:ext>
            </a:extLst>
          </p:cNvPr>
          <p:cNvCxnSpPr>
            <a:cxnSpLocks/>
          </p:cNvCxnSpPr>
          <p:nvPr/>
        </p:nvCxnSpPr>
        <p:spPr>
          <a:xfrm flipV="1">
            <a:off x="5334000" y="5319712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1A243CB-CB47-0CF4-EBFD-43755FDDB690}"/>
              </a:ext>
            </a:extLst>
          </p:cNvPr>
          <p:cNvCxnSpPr>
            <a:cxnSpLocks/>
          </p:cNvCxnSpPr>
          <p:nvPr/>
        </p:nvCxnSpPr>
        <p:spPr>
          <a:xfrm flipV="1">
            <a:off x="8020050" y="4224337"/>
            <a:ext cx="0" cy="73342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71A302B9-5FE9-0F5D-2392-FC0120071906}"/>
              </a:ext>
            </a:extLst>
          </p:cNvPr>
          <p:cNvSpPr/>
          <p:nvPr/>
        </p:nvSpPr>
        <p:spPr>
          <a:xfrm>
            <a:off x="7" y="-35140"/>
            <a:ext cx="12268200" cy="6910387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5EAF37D-A8B0-F564-6669-C899D2173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691" y="1311215"/>
            <a:ext cx="11858619" cy="5420101"/>
          </a:xfrm>
        </p:spPr>
        <p:txBody>
          <a:bodyPr>
            <a:noAutofit/>
          </a:bodyPr>
          <a:lstStyle/>
          <a:p>
            <a:pPr marL="44450" indent="0" algn="just">
              <a:lnSpc>
                <a:spcPct val="150000"/>
              </a:lnSpc>
              <a:spcBef>
                <a:spcPts val="0"/>
              </a:spcBef>
              <a:spcAft>
                <a:spcPts val="3600"/>
              </a:spcAft>
              <a:buClr>
                <a:schemeClr val="accent6">
                  <a:lumMod val="20000"/>
                  <a:lumOff val="80000"/>
                </a:schemeClr>
              </a:buClr>
              <a:buNone/>
            </a:pPr>
            <a:r>
              <a:rPr lang="en-US" sz="4400" dirty="0">
                <a:solidFill>
                  <a:schemeClr val="bg1"/>
                </a:solidFill>
              </a:rPr>
              <a:t>“And said, Verily I say unto you, </a:t>
            </a:r>
            <a:r>
              <a:rPr lang="en-US" sz="4400" u="sng" dirty="0">
                <a:solidFill>
                  <a:schemeClr val="bg1"/>
                </a:solidFill>
              </a:rPr>
              <a:t>Except ye be converted, and become as little children</a:t>
            </a:r>
            <a:r>
              <a:rPr lang="en-US" sz="4400" dirty="0">
                <a:solidFill>
                  <a:schemeClr val="bg1"/>
                </a:solidFill>
              </a:rPr>
              <a:t>, ye shall not enter into the kingdom of heaven. Whosoever therefore shall humble himself as this little child, the same is greatest in the kingdom of heaven.”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699" y="126683"/>
            <a:ext cx="11858619" cy="1406842"/>
          </a:xfrm>
        </p:spPr>
        <p:txBody>
          <a:bodyPr>
            <a:noAutofit/>
          </a:bodyPr>
          <a:lstStyle/>
          <a:p>
            <a:r>
              <a:rPr kumimoji="0" lang="en-US" sz="5500" b="1" i="0" u="none" strike="noStrike" kern="1200" cap="all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ckwell" panose="02060603020205020403" pitchFamily="18" charset="0"/>
                <a:ea typeface="+mj-ea"/>
                <a:cs typeface="+mj-cs"/>
              </a:rPr>
              <a:t>Matthew 18:3-4</a:t>
            </a:r>
            <a:endParaRPr lang="en-US" sz="5500" dirty="0">
              <a:solidFill>
                <a:schemeClr val="bg1"/>
              </a:solidFill>
              <a:latin typeface="Rockwell" panose="02060603020205020403" pitchFamily="18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D13EDDA-1AEF-6E83-33A7-E65FEAFC98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2965" y="67252"/>
            <a:ext cx="1765694" cy="821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6686058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55885775_Student does teacher does_v2.potx" id="{618315E5-C348-40CF-AD40-05C2F7C13378}" vid="{0C991BBE-F1C3-4926-9687-DBEAAE8C923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9B27744-7857-4992-B755-05855FC591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D6CA70E-ED75-4FF0-A862-8EF12B737755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ABF1ABED-93B7-45AC-A513-2CB1FF159AF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Student does, teacher does</Template>
  <TotalTime>314</TotalTime>
  <Words>561</Words>
  <Application>Microsoft Office PowerPoint</Application>
  <PresentationFormat>Widescreen</PresentationFormat>
  <Paragraphs>46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Calibri</vt:lpstr>
      <vt:lpstr>Corbel</vt:lpstr>
      <vt:lpstr>Rockwell</vt:lpstr>
      <vt:lpstr>Tahoma</vt:lpstr>
      <vt:lpstr>Basis</vt:lpstr>
      <vt:lpstr>Failing Upward</vt:lpstr>
      <vt:lpstr>Growing Discipleship Thru Failure </vt:lpstr>
      <vt:lpstr>Mark 9:23-24</vt:lpstr>
      <vt:lpstr>Growing Discipleship Thru Failure </vt:lpstr>
      <vt:lpstr>Matthew 17:21</vt:lpstr>
      <vt:lpstr>Ephesians 6:12</vt:lpstr>
      <vt:lpstr>Matthew 17:20-21</vt:lpstr>
      <vt:lpstr>Growing Discipleship Thru Failure </vt:lpstr>
      <vt:lpstr>Matthew 18:3-4</vt:lpstr>
      <vt:lpstr>Growing Discipleship Thru Failure </vt:lpstr>
      <vt:lpstr>John 1:17</vt:lpstr>
      <vt:lpstr>John 3:17</vt:lpstr>
      <vt:lpstr>Growing Discipleship Thru Failure </vt:lpstr>
      <vt:lpstr>Philippians 3:13b-14</vt:lpstr>
      <vt:lpstr>Ephesians 6:5</vt:lpstr>
      <vt:lpstr>Growing Discipleship Thru Failure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Does Teacher Does</dc:title>
  <dc:creator>Dan Shunk</dc:creator>
  <cp:lastModifiedBy>Dan Shunk</cp:lastModifiedBy>
  <cp:revision>1</cp:revision>
  <dcterms:created xsi:type="dcterms:W3CDTF">2023-04-17T19:37:13Z</dcterms:created>
  <dcterms:modified xsi:type="dcterms:W3CDTF">2023-04-22T22:35:34Z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