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0" r:id="rId7"/>
    <p:sldId id="261" r:id="rId8"/>
    <p:sldId id="262" r:id="rId9"/>
    <p:sldId id="263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12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49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Shunk" userId="8b1a05f26d681f8b" providerId="LiveId" clId="{8D5FD0E5-C5E4-4EEE-BBD2-C7C9CC910735}"/>
    <pc:docChg chg="undo custSel addSld delSld modSld sldOrd">
      <pc:chgData name="Dan Shunk" userId="8b1a05f26d681f8b" providerId="LiveId" clId="{8D5FD0E5-C5E4-4EEE-BBD2-C7C9CC910735}" dt="2023-05-02T20:17:07.051" v="539"/>
      <pc:docMkLst>
        <pc:docMk/>
      </pc:docMkLst>
      <pc:sldChg chg="addSp modSp mod modAnim">
        <pc:chgData name="Dan Shunk" userId="8b1a05f26d681f8b" providerId="LiveId" clId="{8D5FD0E5-C5E4-4EEE-BBD2-C7C9CC910735}" dt="2023-05-02T20:03:30.011" v="251" actId="20577"/>
        <pc:sldMkLst>
          <pc:docMk/>
          <pc:sldMk cId="617608120" sldId="257"/>
        </pc:sldMkLst>
        <pc:spChg chg="mod">
          <ac:chgData name="Dan Shunk" userId="8b1a05f26d681f8b" providerId="LiveId" clId="{8D5FD0E5-C5E4-4EEE-BBD2-C7C9CC910735}" dt="2023-05-02T19:24:40.643" v="118" actId="14100"/>
          <ac:spMkLst>
            <pc:docMk/>
            <pc:sldMk cId="617608120" sldId="257"/>
            <ac:spMk id="2" creationId="{D3077D60-8E51-4A37-B190-DA3122721917}"/>
          </ac:spMkLst>
        </pc:spChg>
        <pc:spChg chg="mod">
          <ac:chgData name="Dan Shunk" userId="8b1a05f26d681f8b" providerId="LiveId" clId="{8D5FD0E5-C5E4-4EEE-BBD2-C7C9CC910735}" dt="2023-05-02T20:03:30.011" v="251" actId="20577"/>
          <ac:spMkLst>
            <pc:docMk/>
            <pc:sldMk cId="617608120" sldId="257"/>
            <ac:spMk id="4" creationId="{6AF088D9-EF4A-4A21-86E8-E09A9F6F4DD5}"/>
          </ac:spMkLst>
        </pc:spChg>
        <pc:picChg chg="add mod">
          <ac:chgData name="Dan Shunk" userId="8b1a05f26d681f8b" providerId="LiveId" clId="{8D5FD0E5-C5E4-4EEE-BBD2-C7C9CC910735}" dt="2023-05-02T19:19:23.835" v="6" actId="1076"/>
          <ac:picMkLst>
            <pc:docMk/>
            <pc:sldMk cId="617608120" sldId="257"/>
            <ac:picMk id="6" creationId="{07D544FA-2FA7-1ED0-3D2C-C154E0C4E4E8}"/>
          </ac:picMkLst>
        </pc:picChg>
        <pc:picChg chg="add mod">
          <ac:chgData name="Dan Shunk" userId="8b1a05f26d681f8b" providerId="LiveId" clId="{8D5FD0E5-C5E4-4EEE-BBD2-C7C9CC910735}" dt="2023-05-02T19:20:01.284" v="12" actId="1076"/>
          <ac:picMkLst>
            <pc:docMk/>
            <pc:sldMk cId="617608120" sldId="257"/>
            <ac:picMk id="7" creationId="{7FC7217E-4D35-CC66-C284-0798485ECD75}"/>
          </ac:picMkLst>
        </pc:picChg>
        <pc:picChg chg="add mod">
          <ac:chgData name="Dan Shunk" userId="8b1a05f26d681f8b" providerId="LiveId" clId="{8D5FD0E5-C5E4-4EEE-BBD2-C7C9CC910735}" dt="2023-05-02T19:19:53.043" v="11" actId="1076"/>
          <ac:picMkLst>
            <pc:docMk/>
            <pc:sldMk cId="617608120" sldId="257"/>
            <ac:picMk id="8" creationId="{F31132FB-2B85-B2A9-2789-4F92A3A4D566}"/>
          </ac:picMkLst>
        </pc:picChg>
      </pc:sldChg>
      <pc:sldChg chg="modSp mod modAnim">
        <pc:chgData name="Dan Shunk" userId="8b1a05f26d681f8b" providerId="LiveId" clId="{8D5FD0E5-C5E4-4EEE-BBD2-C7C9CC910735}" dt="2023-05-02T20:03:14.633" v="249" actId="313"/>
        <pc:sldMkLst>
          <pc:docMk/>
          <pc:sldMk cId="1094104660" sldId="260"/>
        </pc:sldMkLst>
        <pc:spChg chg="mod">
          <ac:chgData name="Dan Shunk" userId="8b1a05f26d681f8b" providerId="LiveId" clId="{8D5FD0E5-C5E4-4EEE-BBD2-C7C9CC910735}" dt="2023-05-02T19:52:41.857" v="230" actId="14100"/>
          <ac:spMkLst>
            <pc:docMk/>
            <pc:sldMk cId="1094104660" sldId="260"/>
            <ac:spMk id="2" creationId="{63FCB3A4-8B5A-4439-9A17-05668B05C3FC}"/>
          </ac:spMkLst>
        </pc:spChg>
        <pc:spChg chg="mod">
          <ac:chgData name="Dan Shunk" userId="8b1a05f26d681f8b" providerId="LiveId" clId="{8D5FD0E5-C5E4-4EEE-BBD2-C7C9CC910735}" dt="2023-05-02T20:03:14.633" v="249" actId="313"/>
          <ac:spMkLst>
            <pc:docMk/>
            <pc:sldMk cId="1094104660" sldId="260"/>
            <ac:spMk id="6" creationId="{57E2BFDE-9B7D-43EC-90A9-6C7829909369}"/>
          </ac:spMkLst>
        </pc:spChg>
      </pc:sldChg>
      <pc:sldChg chg="add modAnim">
        <pc:chgData name="Dan Shunk" userId="8b1a05f26d681f8b" providerId="LiveId" clId="{8D5FD0E5-C5E4-4EEE-BBD2-C7C9CC910735}" dt="2023-05-02T20:03:58.198" v="255"/>
        <pc:sldMkLst>
          <pc:docMk/>
          <pc:sldMk cId="2519888463" sldId="261"/>
        </pc:sldMkLst>
      </pc:sldChg>
      <pc:sldChg chg="addSp delSp modSp add mod ord modAnim">
        <pc:chgData name="Dan Shunk" userId="8b1a05f26d681f8b" providerId="LiveId" clId="{8D5FD0E5-C5E4-4EEE-BBD2-C7C9CC910735}" dt="2023-05-02T20:16:27.937" v="532" actId="478"/>
        <pc:sldMkLst>
          <pc:docMk/>
          <pc:sldMk cId="206152059" sldId="262"/>
        </pc:sldMkLst>
        <pc:spChg chg="mod">
          <ac:chgData name="Dan Shunk" userId="8b1a05f26d681f8b" providerId="LiveId" clId="{8D5FD0E5-C5E4-4EEE-BBD2-C7C9CC910735}" dt="2023-05-02T20:07:28.082" v="298" actId="20577"/>
          <ac:spMkLst>
            <pc:docMk/>
            <pc:sldMk cId="206152059" sldId="262"/>
            <ac:spMk id="2" creationId="{63FCB3A4-8B5A-4439-9A17-05668B05C3FC}"/>
          </ac:spMkLst>
        </pc:spChg>
        <pc:spChg chg="del mod">
          <ac:chgData name="Dan Shunk" userId="8b1a05f26d681f8b" providerId="LiveId" clId="{8D5FD0E5-C5E4-4EEE-BBD2-C7C9CC910735}" dt="2023-05-02T20:16:27.937" v="532" actId="478"/>
          <ac:spMkLst>
            <pc:docMk/>
            <pc:sldMk cId="206152059" sldId="262"/>
            <ac:spMk id="6" creationId="{57E2BFDE-9B7D-43EC-90A9-6C7829909369}"/>
          </ac:spMkLst>
        </pc:spChg>
        <pc:graphicFrameChg chg="add mod ord modGraphic">
          <ac:chgData name="Dan Shunk" userId="8b1a05f26d681f8b" providerId="LiveId" clId="{8D5FD0E5-C5E4-4EEE-BBD2-C7C9CC910735}" dt="2023-05-02T20:14:12.792" v="515" actId="1076"/>
          <ac:graphicFrameMkLst>
            <pc:docMk/>
            <pc:sldMk cId="206152059" sldId="262"/>
            <ac:graphicFrameMk id="3" creationId="{091EBFC1-F21D-39B1-89A2-FD91CAFC89D2}"/>
          </ac:graphicFrameMkLst>
        </pc:graphicFrameChg>
        <pc:graphicFrameChg chg="add mod modGraphic">
          <ac:chgData name="Dan Shunk" userId="8b1a05f26d681f8b" providerId="LiveId" clId="{8D5FD0E5-C5E4-4EEE-BBD2-C7C9CC910735}" dt="2023-05-02T20:13:38.545" v="509" actId="12788"/>
          <ac:graphicFrameMkLst>
            <pc:docMk/>
            <pc:sldMk cId="206152059" sldId="262"/>
            <ac:graphicFrameMk id="4" creationId="{8A1FB65B-1B24-4292-C648-3BD2DA65D9B6}"/>
          </ac:graphicFrameMkLst>
        </pc:graphicFrameChg>
        <pc:graphicFrameChg chg="add mod ord modGraphic">
          <ac:chgData name="Dan Shunk" userId="8b1a05f26d681f8b" providerId="LiveId" clId="{8D5FD0E5-C5E4-4EEE-BBD2-C7C9CC910735}" dt="2023-05-02T20:15:04.928" v="523" actId="1076"/>
          <ac:graphicFrameMkLst>
            <pc:docMk/>
            <pc:sldMk cId="206152059" sldId="262"/>
            <ac:graphicFrameMk id="5" creationId="{EE7102B9-F7D2-716F-8480-077B26DD0C46}"/>
          </ac:graphicFrameMkLst>
        </pc:graphicFrameChg>
        <pc:graphicFrameChg chg="add mod ord modGraphic">
          <ac:chgData name="Dan Shunk" userId="8b1a05f26d681f8b" providerId="LiveId" clId="{8D5FD0E5-C5E4-4EEE-BBD2-C7C9CC910735}" dt="2023-05-02T20:15:56.809" v="529" actId="1076"/>
          <ac:graphicFrameMkLst>
            <pc:docMk/>
            <pc:sldMk cId="206152059" sldId="262"/>
            <ac:graphicFrameMk id="7" creationId="{D51A5081-68D4-EE5C-5D66-3CE8962F50FA}"/>
          </ac:graphicFrameMkLst>
        </pc:graphicFrameChg>
        <pc:graphicFrameChg chg="add mod ord">
          <ac:chgData name="Dan Shunk" userId="8b1a05f26d681f8b" providerId="LiveId" clId="{8D5FD0E5-C5E4-4EEE-BBD2-C7C9CC910735}" dt="2023-05-02T20:16:10.536" v="531" actId="1076"/>
          <ac:graphicFrameMkLst>
            <pc:docMk/>
            <pc:sldMk cId="206152059" sldId="262"/>
            <ac:graphicFrameMk id="8" creationId="{5CFE9113-7A80-7DD4-236B-54D7720C6E7E}"/>
          </ac:graphicFrameMkLst>
        </pc:graphicFrameChg>
      </pc:sldChg>
      <pc:sldChg chg="addSp delSp modSp add del mod replId modClrScheme chgLayout">
        <pc:chgData name="Dan Shunk" userId="8b1a05f26d681f8b" providerId="LiveId" clId="{8D5FD0E5-C5E4-4EEE-BBD2-C7C9CC910735}" dt="2023-05-02T20:05:58.047" v="259" actId="47"/>
        <pc:sldMkLst>
          <pc:docMk/>
          <pc:sldMk cId="3395634544" sldId="262"/>
        </pc:sldMkLst>
        <pc:spChg chg="mod ord">
          <ac:chgData name="Dan Shunk" userId="8b1a05f26d681f8b" providerId="LiveId" clId="{8D5FD0E5-C5E4-4EEE-BBD2-C7C9CC910735}" dt="2023-05-02T20:05:40.134" v="256" actId="700"/>
          <ac:spMkLst>
            <pc:docMk/>
            <pc:sldMk cId="3395634544" sldId="262"/>
            <ac:spMk id="2" creationId="{63FCB3A4-8B5A-4439-9A17-05668B05C3FC}"/>
          </ac:spMkLst>
        </pc:spChg>
        <pc:spChg chg="add del mod ord">
          <ac:chgData name="Dan Shunk" userId="8b1a05f26d681f8b" providerId="LiveId" clId="{8D5FD0E5-C5E4-4EEE-BBD2-C7C9CC910735}" dt="2023-05-02T20:05:46.094" v="258" actId="478"/>
          <ac:spMkLst>
            <pc:docMk/>
            <pc:sldMk cId="3395634544" sldId="262"/>
            <ac:spMk id="3" creationId="{8314A103-1733-516D-5C19-6B7A59AC878F}"/>
          </ac:spMkLst>
        </pc:spChg>
      </pc:sldChg>
      <pc:sldChg chg="add ord modAnim">
        <pc:chgData name="Dan Shunk" userId="8b1a05f26d681f8b" providerId="LiveId" clId="{8D5FD0E5-C5E4-4EEE-BBD2-C7C9CC910735}" dt="2023-05-02T20:17:07.051" v="539"/>
        <pc:sldMkLst>
          <pc:docMk/>
          <pc:sldMk cId="2309363386" sldId="2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19E3C7-1315-1DB5-44DC-946942FF65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A043F5-6732-6A8A-2B85-B396F9605D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7C88B-56D8-4D9B-A39B-5B223B5A0F50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BA8F6-C163-83CA-138C-7E240671B0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E5C97-6AA4-3789-94F8-F8EA9C1258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CD947-F63A-48AF-AFA6-D4A40100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55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D15A4-9BF5-4F3D-89F4-E156AB66B95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0A4C2-35E3-41A3-9649-8DDC179D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2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0A4C2-35E3-41A3-9649-8DDC179DA9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6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0A4C2-35E3-41A3-9649-8DDC179DA9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0A4C2-35E3-41A3-9649-8DDC179DA9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1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0A4C2-35E3-41A3-9649-8DDC179DA9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4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0A4C2-35E3-41A3-9649-8DDC179DA9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1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0A4C2-35E3-41A3-9649-8DDC179DA9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4840A57-ED45-4577-A6C3-6E8A2A7C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8" name="Shape 12">
              <a:extLst>
                <a:ext uri="{FF2B5EF4-FFF2-40B4-BE49-F238E27FC236}">
                  <a16:creationId xmlns:a16="http://schemas.microsoft.com/office/drawing/2014/main" id="{27C19608-955E-4979-AAD7-534C5FF661F9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9" name="Shape 17">
              <a:extLst>
                <a:ext uri="{FF2B5EF4-FFF2-40B4-BE49-F238E27FC236}">
                  <a16:creationId xmlns:a16="http://schemas.microsoft.com/office/drawing/2014/main" id="{C85D7CDD-3B0F-4F6C-B050-0F2EF4B0E137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0" name="Shape 15">
              <a:extLst>
                <a:ext uri="{FF2B5EF4-FFF2-40B4-BE49-F238E27FC236}">
                  <a16:creationId xmlns:a16="http://schemas.microsoft.com/office/drawing/2014/main" id="{F8689B7A-BE55-4367-ADC4-58EB6E53AE87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1" name="Shape 10">
              <a:extLst>
                <a:ext uri="{FF2B5EF4-FFF2-40B4-BE49-F238E27FC236}">
                  <a16:creationId xmlns:a16="http://schemas.microsoft.com/office/drawing/2014/main" id="{06BBD61C-5472-4664-A66C-D0C974BAD725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2" name="Shape 13">
              <a:extLst>
                <a:ext uri="{FF2B5EF4-FFF2-40B4-BE49-F238E27FC236}">
                  <a16:creationId xmlns:a16="http://schemas.microsoft.com/office/drawing/2014/main" id="{91B6E204-0BE4-463C-911E-AF3938617FD7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695D73-111F-4E0A-B3EC-AD44D89CAD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5571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F8827-A587-420C-8CA2-256B9F2B7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90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7A063-B7E8-41F0-B44C-CBAC3440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25A8B-4E72-478E-913E-1FE1803D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F7F94-D56A-4F25-B310-06F1D7C0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8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B2580B-041D-4851-8F8C-68136867413A}"/>
              </a:ext>
            </a:extLst>
          </p:cNvPr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DAF249-F087-486D-9373-D1D96AC59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Shape 28">
            <a:extLst>
              <a:ext uri="{FF2B5EF4-FFF2-40B4-BE49-F238E27FC236}">
                <a16:creationId xmlns:a16="http://schemas.microsoft.com/office/drawing/2014/main" id="{40BE2EAE-DEF8-4547-9314-D5CC0A644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7427" y="-2639256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25F7BC-88F1-4DEF-BE4F-66027E778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1058" y="400051"/>
            <a:ext cx="5145560" cy="79851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SMALL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48BE13-086D-417C-8DA0-B1FEC9F76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0708" y="1217613"/>
            <a:ext cx="4135910" cy="9715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FD3E4B-4FBF-493F-AD7A-B5E72CF3B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76407" y="0"/>
            <a:ext cx="9915593" cy="6858000"/>
            <a:chOff x="-6856" y="0"/>
            <a:chExt cx="9915593" cy="6858000"/>
          </a:xfrm>
        </p:grpSpPr>
        <p:sp>
          <p:nvSpPr>
            <p:cNvPr id="8" name="Shape 3">
              <a:extLst>
                <a:ext uri="{FF2B5EF4-FFF2-40B4-BE49-F238E27FC236}">
                  <a16:creationId xmlns:a16="http://schemas.microsoft.com/office/drawing/2014/main" id="{3B7727C9-7BD4-44DE-AB4D-DA388EC1790D}"/>
                </a:ext>
              </a:extLst>
            </p:cNvPr>
            <p:cNvSpPr/>
            <p:nvPr userDrawn="1"/>
          </p:nvSpPr>
          <p:spPr>
            <a:xfrm flipH="1">
              <a:off x="-6856" y="0"/>
              <a:ext cx="9915593" cy="6858000"/>
            </a:xfrm>
            <a:prstGeom prst="parallelogram">
              <a:avLst>
                <a:gd name="adj" fmla="val 92267"/>
              </a:avLst>
            </a:prstGeom>
            <a:gradFill>
              <a:gsLst>
                <a:gs pos="100000">
                  <a:srgbClr val="DE6346">
                    <a:alpha val="70000"/>
                  </a:srgbClr>
                </a:gs>
                <a:gs pos="0">
                  <a:srgbClr val="9F361D">
                    <a:alpha val="70000"/>
                  </a:srgbClr>
                </a:gs>
                <a:gs pos="73000">
                  <a:srgbClr val="D24726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1F9F0D4-886A-43C9-8B98-D75F3D123AD9}"/>
                </a:ext>
              </a:extLst>
            </p:cNvPr>
            <p:cNvGrpSpPr/>
            <p:nvPr userDrawn="1"/>
          </p:nvGrpSpPr>
          <p:grpSpPr>
            <a:xfrm flipH="1">
              <a:off x="1223136" y="1343920"/>
              <a:ext cx="4316824" cy="4477633"/>
              <a:chOff x="861186" y="1343920"/>
              <a:chExt cx="4316824" cy="44776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94A4E7F-BFC7-482F-A3ED-1094D73BE5C1}"/>
                  </a:ext>
                </a:extLst>
              </p:cNvPr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15" name="Shape 25">
                  <a:extLst>
                    <a:ext uri="{FF2B5EF4-FFF2-40B4-BE49-F238E27FC236}">
                      <a16:creationId xmlns:a16="http://schemas.microsoft.com/office/drawing/2014/main" id="{76698BCA-19CB-41AE-BE78-374F5BA2E5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0"/>
                </a:p>
              </p:txBody>
            </p:sp>
            <p:sp>
              <p:nvSpPr>
                <p:cNvPr id="16" name="TextBox 15" descr="Number 1">
                  <a:extLst>
                    <a:ext uri="{FF2B5EF4-FFF2-40B4-BE49-F238E27FC236}">
                      <a16:creationId xmlns:a16="http://schemas.microsoft.com/office/drawing/2014/main" id="{506F61CE-8084-4FB8-8576-90DE19C61BBC}"/>
                    </a:ext>
                  </a:extLst>
                </p:cNvPr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noProof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48597ED-A5D8-4E38-81E8-8DC0AD6A3937}"/>
                  </a:ext>
                </a:extLst>
              </p:cNvPr>
              <p:cNvGrpSpPr/>
              <p:nvPr userDrawn="1"/>
            </p:nvGrpSpPr>
            <p:grpSpPr>
              <a:xfrm>
                <a:off x="861186" y="5353553"/>
                <a:ext cx="558179" cy="468000"/>
                <a:chOff x="799474" y="5451491"/>
                <a:chExt cx="558179" cy="468000"/>
              </a:xfrm>
            </p:grpSpPr>
            <p:sp>
              <p:nvSpPr>
                <p:cNvPr id="18" name="Shape 25">
                  <a:extLst>
                    <a:ext uri="{FF2B5EF4-FFF2-40B4-BE49-F238E27FC236}">
                      <a16:creationId xmlns:a16="http://schemas.microsoft.com/office/drawing/2014/main" id="{5016EDD9-EDAC-4A14-9CBF-5959078A07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4564" y="5451491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0"/>
                </a:p>
              </p:txBody>
            </p:sp>
            <p:sp>
              <p:nvSpPr>
                <p:cNvPr id="19" name="TextBox 18" descr="Number 3">
                  <a:extLst>
                    <a:ext uri="{FF2B5EF4-FFF2-40B4-BE49-F238E27FC236}">
                      <a16:creationId xmlns:a16="http://schemas.microsoft.com/office/drawing/2014/main" id="{A537EC38-EF5B-4E6E-98E2-F890B5E42938}"/>
                    </a:ext>
                  </a:extLst>
                </p:cNvPr>
                <p:cNvSpPr txBox="1"/>
                <p:nvPr/>
              </p:nvSpPr>
              <p:spPr bwMode="blackWhite">
                <a:xfrm>
                  <a:off x="799474" y="5489939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noProof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61EFACB-8BDE-4751-BADB-F72B5A5F6679}"/>
                  </a:ext>
                </a:extLst>
              </p:cNvPr>
              <p:cNvGrpSpPr/>
              <p:nvPr userDrawn="1"/>
            </p:nvGrpSpPr>
            <p:grpSpPr>
              <a:xfrm>
                <a:off x="2800323" y="3270611"/>
                <a:ext cx="558179" cy="468000"/>
                <a:chOff x="2686835" y="3386632"/>
                <a:chExt cx="558179" cy="468000"/>
              </a:xfrm>
            </p:grpSpPr>
            <p:sp>
              <p:nvSpPr>
                <p:cNvPr id="21" name="Shape 25">
                  <a:extLst>
                    <a:ext uri="{FF2B5EF4-FFF2-40B4-BE49-F238E27FC236}">
                      <a16:creationId xmlns:a16="http://schemas.microsoft.com/office/drawing/2014/main" id="{C123EE02-6890-4623-975A-A512E7D3B9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1925" y="3386632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0"/>
                </a:p>
              </p:txBody>
            </p:sp>
            <p:sp>
              <p:nvSpPr>
                <p:cNvPr id="22" name="TextBox 21" descr="Number 2">
                  <a:extLst>
                    <a:ext uri="{FF2B5EF4-FFF2-40B4-BE49-F238E27FC236}">
                      <a16:creationId xmlns:a16="http://schemas.microsoft.com/office/drawing/2014/main" id="{5850A4F0-C7C0-4DA2-A958-6C4289944D4A}"/>
                    </a:ext>
                  </a:extLst>
                </p:cNvPr>
                <p:cNvSpPr txBox="1"/>
                <p:nvPr/>
              </p:nvSpPr>
              <p:spPr bwMode="blackWhite">
                <a:xfrm>
                  <a:off x="2686835" y="3418440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noProof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5DBF9D-19BF-4838-ACC4-D041EC29D3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3555" y="419100"/>
            <a:ext cx="2914650" cy="798513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Steps Go Here: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4A318E2-038D-4EC3-9C69-CDCB53824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85220" y="5335777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00C0921-0E2A-4C67-860D-623087D48E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9169" y="3361659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F08FCE70-FA2D-482A-A164-4D0C4D6A33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1293" y="1420093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45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B2580B-041D-4851-8F8C-68136867413A}"/>
              </a:ext>
            </a:extLst>
          </p:cNvPr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DAF249-F087-486D-9373-D1D96AC59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Shape 28">
            <a:extLst>
              <a:ext uri="{FF2B5EF4-FFF2-40B4-BE49-F238E27FC236}">
                <a16:creationId xmlns:a16="http://schemas.microsoft.com/office/drawing/2014/main" id="{40BE2EAE-DEF8-4547-9314-D5CC0A644219}"/>
              </a:ext>
            </a:extLst>
          </p:cNvPr>
          <p:cNvSpPr/>
          <p:nvPr userDrawn="1"/>
        </p:nvSpPr>
        <p:spPr>
          <a:xfrm rot="5400000">
            <a:off x="2667425" y="-2667425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25F7BC-88F1-4DEF-BE4F-66027E778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026" y="400051"/>
            <a:ext cx="5145560" cy="79851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SMALL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48BE13-086D-417C-8DA0-B1FEC9F76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026" y="1217613"/>
            <a:ext cx="4135910" cy="9715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3B7727C9-7BD4-44DE-AB4D-DA388EC1790D}"/>
              </a:ext>
            </a:extLst>
          </p:cNvPr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F9F0D4-886A-43C9-8B98-D75F3D123AD9}"/>
              </a:ext>
            </a:extLst>
          </p:cNvPr>
          <p:cNvGrpSpPr/>
          <p:nvPr userDrawn="1"/>
        </p:nvGrpSpPr>
        <p:grpSpPr>
          <a:xfrm>
            <a:off x="853063" y="1343920"/>
            <a:ext cx="4316824" cy="4477633"/>
            <a:chOff x="861186" y="1343920"/>
            <a:chExt cx="4316824" cy="44776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4A4E7F-BFC7-482F-A3ED-1094D73BE5C1}"/>
                </a:ext>
              </a:extLst>
            </p:cNvPr>
            <p:cNvGrpSpPr/>
            <p:nvPr userDrawn="1"/>
          </p:nvGrpSpPr>
          <p:grpSpPr>
            <a:xfrm>
              <a:off x="4619831" y="1343920"/>
              <a:ext cx="558179" cy="468000"/>
              <a:chOff x="4388904" y="1577920"/>
              <a:chExt cx="558179" cy="468000"/>
            </a:xfrm>
          </p:grpSpPr>
          <p:sp>
            <p:nvSpPr>
              <p:cNvPr id="15" name="Shape 25">
                <a:extLst>
                  <a:ext uri="{FF2B5EF4-FFF2-40B4-BE49-F238E27FC236}">
                    <a16:creationId xmlns:a16="http://schemas.microsoft.com/office/drawing/2014/main" id="{76698BCA-19CB-41AE-BE78-374F5BA2E5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0571" y="1577920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0"/>
              </a:p>
            </p:txBody>
          </p:sp>
          <p:sp>
            <p:nvSpPr>
              <p:cNvPr id="16" name="TextBox 15" descr="Number 1">
                <a:extLst>
                  <a:ext uri="{FF2B5EF4-FFF2-40B4-BE49-F238E27FC236}">
                    <a16:creationId xmlns:a16="http://schemas.microsoft.com/office/drawing/2014/main" id="{506F61CE-8084-4FB8-8576-90DE19C61BBC}"/>
                  </a:ext>
                </a:extLst>
              </p:cNvPr>
              <p:cNvSpPr txBox="1"/>
              <p:nvPr/>
            </p:nvSpPr>
            <p:spPr bwMode="blackWhite">
              <a:xfrm>
                <a:off x="4388904" y="1616760"/>
                <a:ext cx="558179" cy="369332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noProof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1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48597ED-A5D8-4E38-81E8-8DC0AD6A3937}"/>
                </a:ext>
              </a:extLst>
            </p:cNvPr>
            <p:cNvGrpSpPr/>
            <p:nvPr userDrawn="1"/>
          </p:nvGrpSpPr>
          <p:grpSpPr>
            <a:xfrm>
              <a:off x="861186" y="5353553"/>
              <a:ext cx="558179" cy="468000"/>
              <a:chOff x="799474" y="5451491"/>
              <a:chExt cx="558179" cy="468000"/>
            </a:xfrm>
          </p:grpSpPr>
          <p:sp>
            <p:nvSpPr>
              <p:cNvPr id="18" name="Shape 25">
                <a:extLst>
                  <a:ext uri="{FF2B5EF4-FFF2-40B4-BE49-F238E27FC236}">
                    <a16:creationId xmlns:a16="http://schemas.microsoft.com/office/drawing/2014/main" id="{5016EDD9-EDAC-4A14-9CBF-5959078A07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4564" y="5451491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0"/>
              </a:p>
            </p:txBody>
          </p:sp>
          <p:sp>
            <p:nvSpPr>
              <p:cNvPr id="19" name="TextBox 18" descr="Number 3">
                <a:extLst>
                  <a:ext uri="{FF2B5EF4-FFF2-40B4-BE49-F238E27FC236}">
                    <a16:creationId xmlns:a16="http://schemas.microsoft.com/office/drawing/2014/main" id="{A537EC38-EF5B-4E6E-98E2-F890B5E42938}"/>
                  </a:ext>
                </a:extLst>
              </p:cNvPr>
              <p:cNvSpPr txBox="1"/>
              <p:nvPr/>
            </p:nvSpPr>
            <p:spPr bwMode="blackWhite">
              <a:xfrm>
                <a:off x="799474" y="5489939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noProof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3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61EFACB-8BDE-4751-BADB-F72B5A5F6679}"/>
                </a:ext>
              </a:extLst>
            </p:cNvPr>
            <p:cNvGrpSpPr/>
            <p:nvPr userDrawn="1"/>
          </p:nvGrpSpPr>
          <p:grpSpPr>
            <a:xfrm>
              <a:off x="2800323" y="3270611"/>
              <a:ext cx="558179" cy="468000"/>
              <a:chOff x="2686835" y="3386632"/>
              <a:chExt cx="558179" cy="468000"/>
            </a:xfrm>
          </p:grpSpPr>
          <p:sp>
            <p:nvSpPr>
              <p:cNvPr id="21" name="Shape 25">
                <a:extLst>
                  <a:ext uri="{FF2B5EF4-FFF2-40B4-BE49-F238E27FC236}">
                    <a16:creationId xmlns:a16="http://schemas.microsoft.com/office/drawing/2014/main" id="{C123EE02-6890-4623-975A-A512E7D3B9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1925" y="3386632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0"/>
              </a:p>
            </p:txBody>
          </p:sp>
          <p:sp>
            <p:nvSpPr>
              <p:cNvPr id="22" name="TextBox 21" descr="Number 2">
                <a:extLst>
                  <a:ext uri="{FF2B5EF4-FFF2-40B4-BE49-F238E27FC236}">
                    <a16:creationId xmlns:a16="http://schemas.microsoft.com/office/drawing/2014/main" id="{5850A4F0-C7C0-4DA2-A958-6C4289944D4A}"/>
                  </a:ext>
                </a:extLst>
              </p:cNvPr>
              <p:cNvSpPr txBox="1"/>
              <p:nvPr/>
            </p:nvSpPr>
            <p:spPr bwMode="blackWhite">
              <a:xfrm>
                <a:off x="2686835" y="3418440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noProof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2</a:t>
                </a:r>
              </a:p>
            </p:txBody>
          </p:sp>
        </p:grp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5DBF9D-19BF-4838-ACC4-D041EC29D3B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23191" y="419100"/>
            <a:ext cx="2914650" cy="798513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Steps Go Here: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4A318E2-038D-4EC3-9C69-CDCB53824BC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356431" y="5335777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00C0921-0E2A-4C67-860D-623087D48E5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317799" y="3361659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F08FCE70-FA2D-482A-A164-4D0C4D6A336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5878" y="1420093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97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6D913A-C186-4F8A-82A2-48D38C061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76731" y="2321848"/>
            <a:ext cx="6857999" cy="2214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9F6BF0A-340E-4923-AF94-305730065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9" name="Shape 2">
              <a:extLst>
                <a:ext uri="{FF2B5EF4-FFF2-40B4-BE49-F238E27FC236}">
                  <a16:creationId xmlns:a16="http://schemas.microsoft.com/office/drawing/2014/main" id="{EDBA056C-5C3C-483A-ADBB-6ECE967BF9FC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/>
            </a:p>
          </p:txBody>
        </p:sp>
        <p:sp>
          <p:nvSpPr>
            <p:cNvPr id="10" name="Shape 17">
              <a:extLst>
                <a:ext uri="{FF2B5EF4-FFF2-40B4-BE49-F238E27FC236}">
                  <a16:creationId xmlns:a16="http://schemas.microsoft.com/office/drawing/2014/main" id="{C8A6DF64-EFDA-4FDC-95F2-CA9E904935A9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/>
            </a:p>
          </p:txBody>
        </p:sp>
        <p:sp>
          <p:nvSpPr>
            <p:cNvPr id="11" name="Shape 15">
              <a:extLst>
                <a:ext uri="{FF2B5EF4-FFF2-40B4-BE49-F238E27FC236}">
                  <a16:creationId xmlns:a16="http://schemas.microsoft.com/office/drawing/2014/main" id="{05041C2C-ACC8-4BF3-B916-0896FA1039FB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/>
            </a:p>
          </p:txBody>
        </p:sp>
        <p:sp>
          <p:nvSpPr>
            <p:cNvPr id="12" name="Shape 10">
              <a:extLst>
                <a:ext uri="{FF2B5EF4-FFF2-40B4-BE49-F238E27FC236}">
                  <a16:creationId xmlns:a16="http://schemas.microsoft.com/office/drawing/2014/main" id="{DC952B2D-D957-40DF-9D4E-84F7C8140911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/>
            </a:p>
          </p:txBody>
        </p:sp>
        <p:sp>
          <p:nvSpPr>
            <p:cNvPr id="13" name="Shape 13">
              <a:extLst>
                <a:ext uri="{FF2B5EF4-FFF2-40B4-BE49-F238E27FC236}">
                  <a16:creationId xmlns:a16="http://schemas.microsoft.com/office/drawing/2014/main" id="{42223152-ED82-47B8-AA28-8E45BF4F6FD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046739-1F33-449F-A734-551C236736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7607" y="25964"/>
            <a:ext cx="8095427" cy="121648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87EE7-5848-4A7E-8CDC-C84A4100E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87608" y="1326058"/>
            <a:ext cx="8095428" cy="53336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739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00AE21-3EF4-4016-A377-C1F84210F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C0D740-CFC6-474B-AA47-789146626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05DCB4-B5F3-4093-A18D-14AC0002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64025" y="1843967"/>
            <a:ext cx="211015" cy="5006440"/>
            <a:chOff x="6664025" y="1843967"/>
            <a:chExt cx="211015" cy="5006440"/>
          </a:xfrm>
        </p:grpSpPr>
        <p:cxnSp>
          <p:nvCxnSpPr>
            <p:cNvPr id="11" name="Shape">
              <a:extLst>
                <a:ext uri="{FF2B5EF4-FFF2-40B4-BE49-F238E27FC236}">
                  <a16:creationId xmlns:a16="http://schemas.microsoft.com/office/drawing/2014/main" id="{9D622328-32D2-48BE-BE48-E20E4D2770BD}"/>
                </a:ext>
              </a:extLst>
            </p:cNvPr>
            <p:cNvCxnSpPr>
              <a:cxnSpLocks/>
            </p:cNvCxnSpPr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hape 25">
              <a:extLst>
                <a:ext uri="{FF2B5EF4-FFF2-40B4-BE49-F238E27FC236}">
                  <a16:creationId xmlns:a16="http://schemas.microsoft.com/office/drawing/2014/main" id="{018BA51A-7B76-4EEB-A0C9-847FAD3535A4}"/>
                </a:ext>
              </a:extLst>
            </p:cNvPr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076A3-68F3-44B3-A396-9AD3AB00F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2274" y="2026406"/>
            <a:ext cx="4136491" cy="4393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079420-586F-4241-8C4B-7F975FA29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 flipH="1">
            <a:off x="-2723676" y="2451892"/>
            <a:ext cx="6216650" cy="1935163"/>
            <a:chOff x="2982913" y="-574675"/>
            <a:chExt cx="6216650" cy="1935163"/>
          </a:xfrm>
        </p:grpSpPr>
        <p:sp>
          <p:nvSpPr>
            <p:cNvPr id="14" name="Shape  12">
              <a:extLst>
                <a:ext uri="{FF2B5EF4-FFF2-40B4-BE49-F238E27FC236}">
                  <a16:creationId xmlns:a16="http://schemas.microsoft.com/office/drawing/2014/main" id="{7D4FA2E5-B76B-46E4-A9F9-D3A4F16AE985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5" name="Shape 17">
              <a:extLst>
                <a:ext uri="{FF2B5EF4-FFF2-40B4-BE49-F238E27FC236}">
                  <a16:creationId xmlns:a16="http://schemas.microsoft.com/office/drawing/2014/main" id="{AF8A5FC5-DA44-4DC9-BE1D-E197C2FEE718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6" name="Shape 15">
              <a:extLst>
                <a:ext uri="{FF2B5EF4-FFF2-40B4-BE49-F238E27FC236}">
                  <a16:creationId xmlns:a16="http://schemas.microsoft.com/office/drawing/2014/main" id="{417543D0-FB8E-45DF-A0E5-77677BB5D2C4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7" name="Shape 10">
              <a:extLst>
                <a:ext uri="{FF2B5EF4-FFF2-40B4-BE49-F238E27FC236}">
                  <a16:creationId xmlns:a16="http://schemas.microsoft.com/office/drawing/2014/main" id="{90773D28-8713-4BC5-8C28-12EFA9D642E4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8" name="Shape 13">
              <a:extLst>
                <a:ext uri="{FF2B5EF4-FFF2-40B4-BE49-F238E27FC236}">
                  <a16:creationId xmlns:a16="http://schemas.microsoft.com/office/drawing/2014/main" id="{E5988930-A431-49B8-98E5-D19F5AD532D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BF968F-DC3B-47B0-A915-BC962A812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lang="en-US" sz="3600" dirty="0"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noProof="0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3B4B5-F598-4588-AB55-17DD140BE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1187" y="2026407"/>
            <a:ext cx="5957300" cy="43934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46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15F3-6153-4920-9215-37FB6FEE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73680-9C95-4B11-A93A-964E768D4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30B09-428D-49DB-A70F-9B5D5B64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014F3-CC9D-4417-A30E-980283F4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1EAA-1E73-4FD7-A64E-39548383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2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C432-3ED5-4249-A6F4-B401195E7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DB306-4D71-45DD-8F3E-4BA097C0E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781BC-C016-4DDC-B809-DEFFF125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EDCB5-3A50-4889-A2E3-EF35E63B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403CA-B97A-47FF-9E5A-713E611B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4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BCCB-3456-4052-A4E4-EA266DD5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EE68-9DBE-4064-9EFE-6831F07C8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FC4AA-0528-44A7-A668-82566CA6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5E6DA-294A-4BA2-9D6D-4FB5D912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14D15-996B-4F82-86E9-1CB9B772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D4331-BD36-4470-BD66-88E877C0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4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541A4-ADE5-467D-98FD-BC676FB6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C8244-8B7F-44F3-B790-7BF369A5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953E4-37A4-4867-87B9-7AFE9A91B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24DA5-4DCA-4576-91E1-99C3DB97B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C1378-E382-4AA3-BAB8-83E617AB4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E27DF-9480-4360-86F9-51F40AC7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F10D3-8F6F-4F83-9883-BC1C71C9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898A3E-09E5-4135-B474-7F1AAA0A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B70FB8-4002-E3BC-3DA1-40807D9C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3" name="Shape 12">
              <a:extLst>
                <a:ext uri="{FF2B5EF4-FFF2-40B4-BE49-F238E27FC236}">
                  <a16:creationId xmlns:a16="http://schemas.microsoft.com/office/drawing/2014/main" id="{AAD767DE-8548-7463-F5D0-1E99CCA6B0F0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4" name="Shape 17">
              <a:extLst>
                <a:ext uri="{FF2B5EF4-FFF2-40B4-BE49-F238E27FC236}">
                  <a16:creationId xmlns:a16="http://schemas.microsoft.com/office/drawing/2014/main" id="{D31450F0-7B82-3E88-485D-0134DF6EC684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5" name="Shape 15">
              <a:extLst>
                <a:ext uri="{FF2B5EF4-FFF2-40B4-BE49-F238E27FC236}">
                  <a16:creationId xmlns:a16="http://schemas.microsoft.com/office/drawing/2014/main" id="{46CA45EF-3063-C4A6-7EEA-7FFD32E22546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6" name="Shape 10">
              <a:extLst>
                <a:ext uri="{FF2B5EF4-FFF2-40B4-BE49-F238E27FC236}">
                  <a16:creationId xmlns:a16="http://schemas.microsoft.com/office/drawing/2014/main" id="{0D092E15-D349-FC1E-941F-A5698529D1EA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7" name="Shape 13">
              <a:extLst>
                <a:ext uri="{FF2B5EF4-FFF2-40B4-BE49-F238E27FC236}">
                  <a16:creationId xmlns:a16="http://schemas.microsoft.com/office/drawing/2014/main" id="{BCA4BB77-42D8-3C1B-DD79-E7FA7AC5B412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39D421-3580-462F-85CF-DD9732A68A94}"/>
              </a:ext>
            </a:extLst>
          </p:cNvPr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Shape">
              <a:extLst>
                <a:ext uri="{FF2B5EF4-FFF2-40B4-BE49-F238E27FC236}">
                  <a16:creationId xmlns:a16="http://schemas.microsoft.com/office/drawing/2014/main" id="{DE8E9744-8CDB-421C-962A-44A5120AF055}"/>
                </a:ext>
              </a:extLst>
            </p:cNvPr>
            <p:cNvCxnSpPr>
              <a:cxnSpLocks/>
            </p:cNvCxnSpPr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25">
              <a:extLst>
                <a:ext uri="{FF2B5EF4-FFF2-40B4-BE49-F238E27FC236}">
                  <a16:creationId xmlns:a16="http://schemas.microsoft.com/office/drawing/2014/main" id="{C8931D30-63ED-42E9-BEDB-9DAED42116D2}"/>
                </a:ext>
              </a:extLst>
            </p:cNvPr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45EEAC38-1AB2-4532-9A19-2A4A9572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7103A1-DF4D-40E5-A136-6F81F519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84"/>
            <a:ext cx="12219634" cy="68507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D119E2-27F0-4487-97B0-3946CF088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8083C5-58EB-4807-9B60-116294635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3563" y="1733444"/>
            <a:ext cx="211015" cy="5117787"/>
            <a:chOff x="533563" y="1733444"/>
            <a:chExt cx="211015" cy="5117787"/>
          </a:xfrm>
        </p:grpSpPr>
        <p:cxnSp>
          <p:nvCxnSpPr>
            <p:cNvPr id="17" name="Line">
              <a:extLst>
                <a:ext uri="{FF2B5EF4-FFF2-40B4-BE49-F238E27FC236}">
                  <a16:creationId xmlns:a16="http://schemas.microsoft.com/office/drawing/2014/main" id="{DF34E1D4-A43E-4BE1-A890-D3ADB1CB4CAF}"/>
                </a:ext>
              </a:extLst>
            </p:cNvPr>
            <p:cNvCxnSpPr>
              <a:cxnSpLocks/>
            </p:cNvCxnSpPr>
            <p:nvPr/>
          </p:nvCxnSpPr>
          <p:spPr>
            <a:xfrm>
              <a:off x="628962" y="1883231"/>
              <a:ext cx="0" cy="4968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ots 25">
              <a:extLst>
                <a:ext uri="{FF2B5EF4-FFF2-40B4-BE49-F238E27FC236}">
                  <a16:creationId xmlns:a16="http://schemas.microsoft.com/office/drawing/2014/main" id="{C2281663-16EA-4AFF-9606-50708C41AEC6}"/>
                </a:ext>
              </a:extLst>
            </p:cNvPr>
            <p:cNvSpPr/>
            <p:nvPr/>
          </p:nvSpPr>
          <p:spPr>
            <a:xfrm>
              <a:off x="533563" y="173344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2F29A84-C7D3-388B-0F8F-798D7C6D4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3" name="Shape 12">
              <a:extLst>
                <a:ext uri="{FF2B5EF4-FFF2-40B4-BE49-F238E27FC236}">
                  <a16:creationId xmlns:a16="http://schemas.microsoft.com/office/drawing/2014/main" id="{0A114591-7DF8-E047-B0F2-F8138A23181D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4" name="Shape 17">
              <a:extLst>
                <a:ext uri="{FF2B5EF4-FFF2-40B4-BE49-F238E27FC236}">
                  <a16:creationId xmlns:a16="http://schemas.microsoft.com/office/drawing/2014/main" id="{14853B38-C4D8-C96F-95B4-C05EEE7820AB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5" name="Shape 15">
              <a:extLst>
                <a:ext uri="{FF2B5EF4-FFF2-40B4-BE49-F238E27FC236}">
                  <a16:creationId xmlns:a16="http://schemas.microsoft.com/office/drawing/2014/main" id="{797F3606-17D2-005D-F631-69752F3D0D54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8" name="Shape 10">
              <a:extLst>
                <a:ext uri="{FF2B5EF4-FFF2-40B4-BE49-F238E27FC236}">
                  <a16:creationId xmlns:a16="http://schemas.microsoft.com/office/drawing/2014/main" id="{7FFF3F9F-7731-92FC-7E55-6BF7C3E73480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5" name="Shape 13">
              <a:extLst>
                <a:ext uri="{FF2B5EF4-FFF2-40B4-BE49-F238E27FC236}">
                  <a16:creationId xmlns:a16="http://schemas.microsoft.com/office/drawing/2014/main" id="{2A2EB406-B74D-8602-ED11-3ABD72B2A7F4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905A2929-5718-4963-B98D-6EA11DCB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3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indoor, table&#10;&#10;Description generated with very high confidence">
            <a:extLst>
              <a:ext uri="{FF2B5EF4-FFF2-40B4-BE49-F238E27FC236}">
                <a16:creationId xmlns:a16="http://schemas.microsoft.com/office/drawing/2014/main" id="{448817BC-829F-446B-8111-48BB9B967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966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D119E2-27F0-4487-97B0-3946CF088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9970" y="-23479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435ADD-3DA5-488B-901F-80987E4C4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64025" y="1985485"/>
            <a:ext cx="211015" cy="4880010"/>
            <a:chOff x="6664025" y="1985485"/>
            <a:chExt cx="211015" cy="4880010"/>
          </a:xfrm>
        </p:grpSpPr>
        <p:cxnSp>
          <p:nvCxnSpPr>
            <p:cNvPr id="20" name="Shape 25">
              <a:extLst>
                <a:ext uri="{FF2B5EF4-FFF2-40B4-BE49-F238E27FC236}">
                  <a16:creationId xmlns:a16="http://schemas.microsoft.com/office/drawing/2014/main" id="{5204A592-8C68-4CFA-907A-F19D90792A93}"/>
                </a:ext>
              </a:extLst>
            </p:cNvPr>
            <p:cNvCxnSpPr>
              <a:cxnSpLocks/>
            </p:cNvCxnSpPr>
            <p:nvPr/>
          </p:nvCxnSpPr>
          <p:spPr>
            <a:xfrm>
              <a:off x="6768172" y="2113495"/>
              <a:ext cx="777" cy="4752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hape  25">
              <a:extLst>
                <a:ext uri="{FF2B5EF4-FFF2-40B4-BE49-F238E27FC236}">
                  <a16:creationId xmlns:a16="http://schemas.microsoft.com/office/drawing/2014/main" id="{28DD267A-7BED-4CDD-A8C6-BCB3BA7E115C}"/>
                </a:ext>
              </a:extLst>
            </p:cNvPr>
            <p:cNvSpPr/>
            <p:nvPr/>
          </p:nvSpPr>
          <p:spPr>
            <a:xfrm>
              <a:off x="6664025" y="1985485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A5DD35-8E86-48A0-9E99-EC32FE854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3107" y="1983818"/>
            <a:ext cx="233210" cy="4850703"/>
            <a:chOff x="513107" y="1983818"/>
            <a:chExt cx="233210" cy="485070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42094EE-7AAD-4966-A387-46F52C1A3321}"/>
                </a:ext>
              </a:extLst>
            </p:cNvPr>
            <p:cNvGrpSpPr/>
            <p:nvPr/>
          </p:nvGrpSpPr>
          <p:grpSpPr>
            <a:xfrm>
              <a:off x="522677" y="1983818"/>
              <a:ext cx="211015" cy="4850703"/>
              <a:chOff x="522677" y="1983818"/>
              <a:chExt cx="211015" cy="4850703"/>
            </a:xfrm>
          </p:grpSpPr>
          <p:cxnSp>
            <p:nvCxnSpPr>
              <p:cNvPr id="28" name="Line">
                <a:extLst>
                  <a:ext uri="{FF2B5EF4-FFF2-40B4-BE49-F238E27FC236}">
                    <a16:creationId xmlns:a16="http://schemas.microsoft.com/office/drawing/2014/main" id="{F8A50289-0D7C-4CB6-B611-F1B59469F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962" y="2046521"/>
                <a:ext cx="0" cy="4788000"/>
              </a:xfrm>
              <a:prstGeom prst="line">
                <a:avLst/>
              </a:prstGeom>
              <a:ln w="28575">
                <a:solidFill>
                  <a:srgbClr val="9F36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Shape 25">
                <a:extLst>
                  <a:ext uri="{FF2B5EF4-FFF2-40B4-BE49-F238E27FC236}">
                    <a16:creationId xmlns:a16="http://schemas.microsoft.com/office/drawing/2014/main" id="{ED9778AE-B266-4533-AFF5-015D5DB95FAF}"/>
                  </a:ext>
                </a:extLst>
              </p:cNvPr>
              <p:cNvSpPr/>
              <p:nvPr/>
            </p:nvSpPr>
            <p:spPr>
              <a:xfrm>
                <a:off x="522677" y="1983818"/>
                <a:ext cx="211015" cy="211015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0"/>
              </a:p>
            </p:txBody>
          </p:sp>
        </p:grpSp>
        <p:sp>
          <p:nvSpPr>
            <p:cNvPr id="26" name="Dot 25">
              <a:extLst>
                <a:ext uri="{FF2B5EF4-FFF2-40B4-BE49-F238E27FC236}">
                  <a16:creationId xmlns:a16="http://schemas.microsoft.com/office/drawing/2014/main" id="{B90273CC-5219-4CE8-80C8-BAD7F5A00FDA}"/>
                </a:ext>
              </a:extLst>
            </p:cNvPr>
            <p:cNvSpPr/>
            <p:nvPr/>
          </p:nvSpPr>
          <p:spPr>
            <a:xfrm>
              <a:off x="513107" y="3653972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27" name="Dot 25">
              <a:extLst>
                <a:ext uri="{FF2B5EF4-FFF2-40B4-BE49-F238E27FC236}">
                  <a16:creationId xmlns:a16="http://schemas.microsoft.com/office/drawing/2014/main" id="{6362A1A3-959F-429A-959F-0A9201D7DD92}"/>
                </a:ext>
              </a:extLst>
            </p:cNvPr>
            <p:cNvSpPr/>
            <p:nvPr/>
          </p:nvSpPr>
          <p:spPr>
            <a:xfrm>
              <a:off x="535302" y="536568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783A5B-9526-7591-FD08-85E78D84E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4" name="Shape 12">
              <a:extLst>
                <a:ext uri="{FF2B5EF4-FFF2-40B4-BE49-F238E27FC236}">
                  <a16:creationId xmlns:a16="http://schemas.microsoft.com/office/drawing/2014/main" id="{BFC6E574-48B7-4A5D-6961-85218884B372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5" name="Shape 17">
              <a:extLst>
                <a:ext uri="{FF2B5EF4-FFF2-40B4-BE49-F238E27FC236}">
                  <a16:creationId xmlns:a16="http://schemas.microsoft.com/office/drawing/2014/main" id="{0F922EE8-7E90-37F9-3C01-4A1D5EBDEEDD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6" name="Shape 15">
              <a:extLst>
                <a:ext uri="{FF2B5EF4-FFF2-40B4-BE49-F238E27FC236}">
                  <a16:creationId xmlns:a16="http://schemas.microsoft.com/office/drawing/2014/main" id="{FF0446F2-96D9-4027-7EFA-1B312989DD87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8" name="Shape 10">
              <a:extLst>
                <a:ext uri="{FF2B5EF4-FFF2-40B4-BE49-F238E27FC236}">
                  <a16:creationId xmlns:a16="http://schemas.microsoft.com/office/drawing/2014/main" id="{2D274E60-2DA1-8C3E-06A3-469807F0991E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5" name="Shape 13">
              <a:extLst>
                <a:ext uri="{FF2B5EF4-FFF2-40B4-BE49-F238E27FC236}">
                  <a16:creationId xmlns:a16="http://schemas.microsoft.com/office/drawing/2014/main" id="{C5EF36CB-0544-F65A-F534-FEE038987B08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85DC86-E263-4A34-85B6-3E9B74B8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50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2">
            <a:extLst>
              <a:ext uri="{FF2B5EF4-FFF2-40B4-BE49-F238E27FC236}">
                <a16:creationId xmlns:a16="http://schemas.microsoft.com/office/drawing/2014/main" id="{97FF772A-2519-497D-8276-4E705BD222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0374" y="0"/>
            <a:ext cx="9611625" cy="6858000"/>
          </a:xfrm>
          <a:prstGeom prst="rect">
            <a:avLst/>
          </a:prstGeom>
        </p:spPr>
      </p:pic>
      <p:sp>
        <p:nvSpPr>
          <p:cNvPr id="14" name="Shape 50">
            <a:extLst>
              <a:ext uri="{FF2B5EF4-FFF2-40B4-BE49-F238E27FC236}">
                <a16:creationId xmlns:a16="http://schemas.microsoft.com/office/drawing/2014/main" id="{C1EA4F75-7A14-4E4E-A3B8-54293D94FFEA}"/>
              </a:ext>
            </a:extLst>
          </p:cNvPr>
          <p:cNvSpPr/>
          <p:nvPr userDrawn="1"/>
        </p:nvSpPr>
        <p:spPr>
          <a:xfrm>
            <a:off x="2580374" y="-2381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E8743F-2E52-4860-9798-A13AA2B1A9FA}"/>
              </a:ext>
            </a:extLst>
          </p:cNvPr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7" name="Shape 12">
              <a:extLst>
                <a:ext uri="{FF2B5EF4-FFF2-40B4-BE49-F238E27FC236}">
                  <a16:creationId xmlns:a16="http://schemas.microsoft.com/office/drawing/2014/main" id="{0B4C606D-CB17-4FF1-B300-8551BB9C7C52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8" name="Shape 17">
              <a:extLst>
                <a:ext uri="{FF2B5EF4-FFF2-40B4-BE49-F238E27FC236}">
                  <a16:creationId xmlns:a16="http://schemas.microsoft.com/office/drawing/2014/main" id="{D20F56BD-D4E9-49D7-9636-6CB1E745F754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9" name="Shape 15">
              <a:extLst>
                <a:ext uri="{FF2B5EF4-FFF2-40B4-BE49-F238E27FC236}">
                  <a16:creationId xmlns:a16="http://schemas.microsoft.com/office/drawing/2014/main" id="{EEC14485-F263-4BA9-B5C6-C6C2DA8B5560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0" name="Shape 10">
              <a:extLst>
                <a:ext uri="{FF2B5EF4-FFF2-40B4-BE49-F238E27FC236}">
                  <a16:creationId xmlns:a16="http://schemas.microsoft.com/office/drawing/2014/main" id="{8D44ACC6-1029-45CC-B1FF-DCDEC55BBEB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  <p:sp>
          <p:nvSpPr>
            <p:cNvPr id="11" name="Shape 13">
              <a:extLst>
                <a:ext uri="{FF2B5EF4-FFF2-40B4-BE49-F238E27FC236}">
                  <a16:creationId xmlns:a16="http://schemas.microsoft.com/office/drawing/2014/main" id="{640BDE84-9E6B-4DC1-B057-62246AD285B7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D727FB-12F2-4B00-B9B4-2E85DBE8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74B823-46AD-4B07-AE84-16F0BBC8FE2E}"/>
              </a:ext>
            </a:extLst>
          </p:cNvPr>
          <p:cNvCxnSpPr/>
          <p:nvPr userDrawn="1"/>
        </p:nvCxnSpPr>
        <p:spPr>
          <a:xfrm>
            <a:off x="5969975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E61A4E-1F41-4137-801F-C544DE0CAF4D}"/>
              </a:ext>
            </a:extLst>
          </p:cNvPr>
          <p:cNvCxnSpPr/>
          <p:nvPr userDrawn="1"/>
        </p:nvCxnSpPr>
        <p:spPr>
          <a:xfrm>
            <a:off x="8927119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C9CAFD8-EA4C-4E12-AA33-925E9BCE8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6581" y="2656923"/>
            <a:ext cx="2405647" cy="1523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E33737E-752D-419F-8F18-E35609CCAD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5724" y="2656923"/>
            <a:ext cx="2405647" cy="1523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E07EDA3-09AD-4BC4-92A5-720E8D8ECD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3248" y="2656923"/>
            <a:ext cx="2405647" cy="1523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2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C664A8-AB32-4E3B-8099-1CDE1F9B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365125"/>
            <a:ext cx="11772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21ECE-BC3B-4EBF-831C-507DA214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91683-D23C-4704-91BB-83D32A0E4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9B45779-A330-4329-B18E-C4060289A791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2E818-6B60-4D24-9954-64A147DEA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0C2BE-369C-4A16-8782-2C9D0F11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537C2E-C92C-4AC8-B017-4CD647E6EB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0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4" r:id="rId8"/>
    <p:sldLayoutId id="2147483660" r:id="rId9"/>
    <p:sldLayoutId id="2147483655" r:id="rId10"/>
    <p:sldLayoutId id="2147483662" r:id="rId11"/>
    <p:sldLayoutId id="2147483663" r:id="rId12"/>
    <p:sldLayoutId id="2147483656" r:id="rId13"/>
    <p:sldLayoutId id="2147483657" r:id="rId1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DDD6-2306-4FF9-BE29-F7C86162E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69168"/>
            <a:ext cx="12192000" cy="1450077"/>
          </a:xfrm>
        </p:spPr>
        <p:txBody>
          <a:bodyPr>
            <a:noAutofit/>
          </a:bodyPr>
          <a:lstStyle/>
          <a:p>
            <a:r>
              <a:rPr lang="en-US" sz="9000" b="1" dirty="0">
                <a:latin typeface="Modern Love" panose="04090805081005020601" pitchFamily="82" charset="0"/>
                <a:ea typeface="Lato Light" panose="020F0502020204030203" pitchFamily="34" charset="0"/>
                <a:cs typeface="Lato Light" panose="020F0502020204030203" pitchFamily="34" charset="0"/>
              </a:rPr>
              <a:t>From Work To Worship</a:t>
            </a:r>
            <a:endParaRPr lang="en-US" sz="9000" b="1" dirty="0">
              <a:latin typeface="Modern Love" panose="04090805081005020601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64104-B11E-F7A9-D9B7-8C4B0B708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89" y="3014934"/>
            <a:ext cx="1573222" cy="731555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9516FC3D-B8A1-EF1C-07D9-6F27CDC1C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2368"/>
            <a:ext cx="9144000" cy="1655762"/>
          </a:xfrm>
        </p:spPr>
        <p:txBody>
          <a:bodyPr>
            <a:normAutofit/>
          </a:bodyPr>
          <a:lstStyle/>
          <a:p>
            <a:r>
              <a:rPr lang="en-US" sz="3800" spc="600" dirty="0"/>
              <a:t>God’s Word</a:t>
            </a:r>
          </a:p>
          <a:p>
            <a:r>
              <a:rPr lang="en-US" sz="3800" spc="600" dirty="0"/>
              <a:t>Luke 10:25-11:13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9352AA7-9A98-9D8C-9129-62DF3EB4E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11" b="89840" l="9850" r="89936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2460" y="3114136"/>
            <a:ext cx="4771267" cy="382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ptism: GOD's Beautiful Bridge from the Old to the New - chasingalion.com">
            <a:extLst>
              <a:ext uri="{FF2B5EF4-FFF2-40B4-BE49-F238E27FC236}">
                <a16:creationId xmlns:a16="http://schemas.microsoft.com/office/drawing/2014/main" id="{D3CE04D6-A90A-635D-6B1E-5CB9EECF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819" y="2682614"/>
            <a:ext cx="4666891" cy="46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75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7D60-8E51-4A37-B190-DA312272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00" y="25964"/>
            <a:ext cx="9391711" cy="121648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Modern Love" panose="04090805081005020601" pitchFamily="82" charset="0"/>
              </a:rPr>
              <a:t>From Work To Worship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088D9-EF4A-4A21-86E8-E09A9F6F4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093" y="1326058"/>
            <a:ext cx="8715909" cy="53336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Century Gothic" panose="020B0502020202020204" pitchFamily="34" charset="0"/>
              </a:rPr>
              <a:t>Check Your Heart: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3600" dirty="0">
                <a:latin typeface="Century Gothic" panose="020B0502020202020204" pitchFamily="34" charset="0"/>
              </a:rPr>
              <a:t>	</a:t>
            </a:r>
            <a:r>
              <a:rPr lang="en-US" sz="3400" dirty="0">
                <a:latin typeface="Century Gothic" panose="020B0502020202020204" pitchFamily="34" charset="0"/>
              </a:rPr>
              <a:t>Is it self-righteous or compassionate?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544FA-2FA7-1ED0-3D2C-C154E0C4E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279" y="268426"/>
            <a:ext cx="1573222" cy="73155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FC7217E-4D35-CC66-C284-0798485E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11" b="89840" l="9850" r="89936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64596" y="1735854"/>
            <a:ext cx="2487712" cy="19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aptism: GOD's Beautiful Bridge from the Old to the New - chasingalion.com">
            <a:extLst>
              <a:ext uri="{FF2B5EF4-FFF2-40B4-BE49-F238E27FC236}">
                <a16:creationId xmlns:a16="http://schemas.microsoft.com/office/drawing/2014/main" id="{F31132FB-2B85-B2A9-2789-4F92A3A4D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002" y="4541667"/>
            <a:ext cx="2147777" cy="21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6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B3A4-8B5A-4439-9A17-05668B05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"/>
            <a:ext cx="11772900" cy="1690688"/>
          </a:xfrm>
        </p:spPr>
        <p:txBody>
          <a:bodyPr>
            <a:noAutofit/>
          </a:bodyPr>
          <a:lstStyle/>
          <a:p>
            <a:r>
              <a:rPr lang="en-US" sz="6000" dirty="0"/>
              <a:t>Romans</a:t>
            </a:r>
            <a:br>
              <a:rPr lang="en-US" sz="6000" dirty="0"/>
            </a:br>
            <a:r>
              <a:rPr lang="en-US" sz="6000" dirty="0"/>
              <a:t>3:19-20</a:t>
            </a:r>
          </a:p>
        </p:txBody>
      </p:sp>
      <p:sp>
        <p:nvSpPr>
          <p:cNvPr id="6" name="Textbox One Instructions" descr="Click or tap to select your 3D Model. Click and hold on the 3D control to rotate or tilt your 3D model up, down, left, and right.&#10;">
            <a:extLst>
              <a:ext uri="{FF2B5EF4-FFF2-40B4-BE49-F238E27FC236}">
                <a16:creationId xmlns:a16="http://schemas.microsoft.com/office/drawing/2014/main" id="{57E2BFDE-9B7D-43EC-90A9-6C7829909369}"/>
              </a:ext>
            </a:extLst>
          </p:cNvPr>
          <p:cNvSpPr txBox="1">
            <a:spLocks/>
          </p:cNvSpPr>
          <p:nvPr/>
        </p:nvSpPr>
        <p:spPr>
          <a:xfrm>
            <a:off x="1102480" y="1682517"/>
            <a:ext cx="9987040" cy="5038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“Now we know that what things soever the law saith, it saith to them who are under the law: that every mouth may be stopped, &amp; all the world may become guilty before God.  Therefore by the deeds of the law there shall no flesh be justified in His sight: for by the law is the knowledge of sin.”</a:t>
            </a:r>
            <a:endParaRPr kumimoji="0" lang="en-US" sz="40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0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7D60-8E51-4A37-B190-DA312272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00" y="25964"/>
            <a:ext cx="9391711" cy="121648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Modern Love" panose="04090805081005020601" pitchFamily="82" charset="0"/>
              </a:rPr>
              <a:t>From Work To Worship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088D9-EF4A-4A21-86E8-E09A9F6F4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093" y="1326058"/>
            <a:ext cx="8715909" cy="53336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Century Gothic" panose="020B0502020202020204" pitchFamily="34" charset="0"/>
              </a:rPr>
              <a:t>Check Your Heart: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3600" dirty="0">
                <a:latin typeface="Century Gothic" panose="020B0502020202020204" pitchFamily="34" charset="0"/>
              </a:rPr>
              <a:t>	</a:t>
            </a:r>
            <a:r>
              <a:rPr lang="en-US" sz="3400" dirty="0">
                <a:latin typeface="Century Gothic" panose="020B0502020202020204" pitchFamily="34" charset="0"/>
              </a:rPr>
              <a:t>Is it self-righteous or compassionate?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Century Gothic" panose="020B0502020202020204" pitchFamily="34" charset="0"/>
              </a:rPr>
              <a:t>Check Your Ears: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3600" dirty="0">
                <a:latin typeface="Century Gothic" panose="020B0502020202020204" pitchFamily="34" charset="0"/>
              </a:rPr>
              <a:t>	Are they closed or open?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Century Gothic" panose="020B0502020202020204" pitchFamily="34" charset="0"/>
              </a:rPr>
              <a:t>Check Your Spirit: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dirty="0">
                <a:latin typeface="Century Gothic" panose="020B0502020202020204" pitchFamily="34" charset="0"/>
              </a:rPr>
              <a:t>	Is it persistent or sporadic?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544FA-2FA7-1ED0-3D2C-C154E0C4E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279" y="268426"/>
            <a:ext cx="1573222" cy="73155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FC7217E-4D35-CC66-C284-0798485E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11" b="89840" l="9850" r="89936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64596" y="1735854"/>
            <a:ext cx="2487712" cy="19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aptism: GOD's Beautiful Bridge from the Old to the New - chasingalion.com">
            <a:extLst>
              <a:ext uri="{FF2B5EF4-FFF2-40B4-BE49-F238E27FC236}">
                <a16:creationId xmlns:a16="http://schemas.microsoft.com/office/drawing/2014/main" id="{F31132FB-2B85-B2A9-2789-4F92A3A4D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002" y="4541667"/>
            <a:ext cx="2147777" cy="21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8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B3A4-8B5A-4439-9A17-05668B05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"/>
            <a:ext cx="11772900" cy="1690688"/>
          </a:xfrm>
        </p:spPr>
        <p:txBody>
          <a:bodyPr>
            <a:noAutofit/>
          </a:bodyPr>
          <a:lstStyle/>
          <a:p>
            <a:r>
              <a:rPr lang="en-US" sz="6000" dirty="0"/>
              <a:t>Characteristics of Prayer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1FB65B-1B24-4292-C648-3BD2DA65D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68049"/>
              </p:ext>
            </p:extLst>
          </p:nvPr>
        </p:nvGraphicFramePr>
        <p:xfrm>
          <a:off x="1422924" y="1272618"/>
          <a:ext cx="9346152" cy="1388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384">
                  <a:extLst>
                    <a:ext uri="{9D8B030D-6E8A-4147-A177-3AD203B41FA5}">
                      <a16:colId xmlns:a16="http://schemas.microsoft.com/office/drawing/2014/main" val="114038080"/>
                    </a:ext>
                  </a:extLst>
                </a:gridCol>
                <a:gridCol w="3115384">
                  <a:extLst>
                    <a:ext uri="{9D8B030D-6E8A-4147-A177-3AD203B41FA5}">
                      <a16:colId xmlns:a16="http://schemas.microsoft.com/office/drawing/2014/main" val="1921785976"/>
                    </a:ext>
                  </a:extLst>
                </a:gridCol>
                <a:gridCol w="3115384">
                  <a:extLst>
                    <a:ext uri="{9D8B030D-6E8A-4147-A177-3AD203B41FA5}">
                      <a16:colId xmlns:a16="http://schemas.microsoft.com/office/drawing/2014/main" val="22655287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809522"/>
                  </a:ext>
                </a:extLst>
              </a:tr>
              <a:tr h="10225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Adoration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Our Father in Heaven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Father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566587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91EBFC1-F21D-39B1-89A2-FD91CAFC8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620792"/>
              </p:ext>
            </p:extLst>
          </p:nvPr>
        </p:nvGraphicFramePr>
        <p:xfrm>
          <a:off x="1422924" y="1272618"/>
          <a:ext cx="9346152" cy="2410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384">
                  <a:extLst>
                    <a:ext uri="{9D8B030D-6E8A-4147-A177-3AD203B41FA5}">
                      <a16:colId xmlns:a16="http://schemas.microsoft.com/office/drawing/2014/main" val="114038080"/>
                    </a:ext>
                  </a:extLst>
                </a:gridCol>
                <a:gridCol w="3115384">
                  <a:extLst>
                    <a:ext uri="{9D8B030D-6E8A-4147-A177-3AD203B41FA5}">
                      <a16:colId xmlns:a16="http://schemas.microsoft.com/office/drawing/2014/main" val="1921785976"/>
                    </a:ext>
                  </a:extLst>
                </a:gridCol>
                <a:gridCol w="3115384">
                  <a:extLst>
                    <a:ext uri="{9D8B030D-6E8A-4147-A177-3AD203B41FA5}">
                      <a16:colId xmlns:a16="http://schemas.microsoft.com/office/drawing/2014/main" val="22655287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809522"/>
                  </a:ext>
                </a:extLst>
              </a:tr>
              <a:tr h="10225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Adoration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Our Father in Heaven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Father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566587"/>
                  </a:ext>
                </a:extLst>
              </a:tr>
              <a:tr h="10225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Authority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Thy Kingdom 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079117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E7102B9-F7D2-716F-8480-077B26DD0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51487"/>
              </p:ext>
            </p:extLst>
          </p:nvPr>
        </p:nvGraphicFramePr>
        <p:xfrm>
          <a:off x="1422924" y="1272618"/>
          <a:ext cx="9346152" cy="3416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384">
                  <a:extLst>
                    <a:ext uri="{9D8B030D-6E8A-4147-A177-3AD203B41FA5}">
                      <a16:colId xmlns:a16="http://schemas.microsoft.com/office/drawing/2014/main" val="114038080"/>
                    </a:ext>
                  </a:extLst>
                </a:gridCol>
                <a:gridCol w="3115384">
                  <a:extLst>
                    <a:ext uri="{9D8B030D-6E8A-4147-A177-3AD203B41FA5}">
                      <a16:colId xmlns:a16="http://schemas.microsoft.com/office/drawing/2014/main" val="1921785976"/>
                    </a:ext>
                  </a:extLst>
                </a:gridCol>
                <a:gridCol w="3115384">
                  <a:extLst>
                    <a:ext uri="{9D8B030D-6E8A-4147-A177-3AD203B41FA5}">
                      <a16:colId xmlns:a16="http://schemas.microsoft.com/office/drawing/2014/main" val="22655287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809522"/>
                  </a:ext>
                </a:extLst>
              </a:tr>
              <a:tr h="10225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Adoration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Our Father in Heaven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Father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566587"/>
                  </a:ext>
                </a:extLst>
              </a:tr>
              <a:tr h="10225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Authority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Thy Kingdom 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079117"/>
                  </a:ext>
                </a:extLst>
              </a:tr>
              <a:tr h="9195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Asking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We Need Daily Provision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Friend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201378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D51A5081-68D4-EE5C-5D66-3CE8962F5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11798"/>
              </p:ext>
            </p:extLst>
          </p:nvPr>
        </p:nvGraphicFramePr>
        <p:xfrm>
          <a:off x="1422924" y="1272618"/>
          <a:ext cx="9346152" cy="439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384">
                  <a:extLst>
                    <a:ext uri="{9D8B030D-6E8A-4147-A177-3AD203B41FA5}">
                      <a16:colId xmlns:a16="http://schemas.microsoft.com/office/drawing/2014/main" val="114038080"/>
                    </a:ext>
                  </a:extLst>
                </a:gridCol>
                <a:gridCol w="3115384">
                  <a:extLst>
                    <a:ext uri="{9D8B030D-6E8A-4147-A177-3AD203B41FA5}">
                      <a16:colId xmlns:a16="http://schemas.microsoft.com/office/drawing/2014/main" val="1921785976"/>
                    </a:ext>
                  </a:extLst>
                </a:gridCol>
                <a:gridCol w="3115384">
                  <a:extLst>
                    <a:ext uri="{9D8B030D-6E8A-4147-A177-3AD203B41FA5}">
                      <a16:colId xmlns:a16="http://schemas.microsoft.com/office/drawing/2014/main" val="22655287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809522"/>
                  </a:ext>
                </a:extLst>
              </a:tr>
              <a:tr h="10225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Adoration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Our Father in Heaven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Father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566587"/>
                  </a:ext>
                </a:extLst>
              </a:tr>
              <a:tr h="10225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Authority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Thy Kingdom 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079117"/>
                  </a:ext>
                </a:extLst>
              </a:tr>
              <a:tr h="9195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Asking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We Need Daily Provision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Friend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201378"/>
                  </a:ext>
                </a:extLst>
              </a:tr>
              <a:tr h="89172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Cleansing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Forgive us, as we forgive them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Savior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8917649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5CFE9113-7A80-7DD4-236B-54D7720C6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75108"/>
              </p:ext>
            </p:extLst>
          </p:nvPr>
        </p:nvGraphicFramePr>
        <p:xfrm>
          <a:off x="1422924" y="1272618"/>
          <a:ext cx="9346152" cy="5397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384">
                  <a:extLst>
                    <a:ext uri="{9D8B030D-6E8A-4147-A177-3AD203B41FA5}">
                      <a16:colId xmlns:a16="http://schemas.microsoft.com/office/drawing/2014/main" val="114038080"/>
                    </a:ext>
                  </a:extLst>
                </a:gridCol>
                <a:gridCol w="3115384">
                  <a:extLst>
                    <a:ext uri="{9D8B030D-6E8A-4147-A177-3AD203B41FA5}">
                      <a16:colId xmlns:a16="http://schemas.microsoft.com/office/drawing/2014/main" val="1921785976"/>
                    </a:ext>
                  </a:extLst>
                </a:gridCol>
                <a:gridCol w="3115384">
                  <a:extLst>
                    <a:ext uri="{9D8B030D-6E8A-4147-A177-3AD203B41FA5}">
                      <a16:colId xmlns:a16="http://schemas.microsoft.com/office/drawing/2014/main" val="22655287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809522"/>
                  </a:ext>
                </a:extLst>
              </a:tr>
              <a:tr h="10225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Adoration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Our Father in Heaven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Father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566587"/>
                  </a:ext>
                </a:extLst>
              </a:tr>
              <a:tr h="10225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Authority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Thy Kingdom 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079117"/>
                  </a:ext>
                </a:extLst>
              </a:tr>
              <a:tr h="9195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Asking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We Need Daily Provision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Friend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201378"/>
                  </a:ext>
                </a:extLst>
              </a:tr>
              <a:tr h="89172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Cleansing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Forgive us, as we forgive them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Savior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8917649"/>
                  </a:ext>
                </a:extLst>
              </a:tr>
              <a:tr h="91958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Cover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Deliver us from evil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Priest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911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7D60-8E51-4A37-B190-DA312272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00" y="25964"/>
            <a:ext cx="9391711" cy="121648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Modern Love" panose="04090805081005020601" pitchFamily="82" charset="0"/>
              </a:rPr>
              <a:t>From Work To Worship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088D9-EF4A-4A21-86E8-E09A9F6F4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093" y="1326058"/>
            <a:ext cx="8715909" cy="53336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Century Gothic" panose="020B0502020202020204" pitchFamily="34" charset="0"/>
              </a:rPr>
              <a:t>Check Your Heart: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3600" dirty="0">
                <a:latin typeface="Century Gothic" panose="020B0502020202020204" pitchFamily="34" charset="0"/>
              </a:rPr>
              <a:t>	</a:t>
            </a:r>
            <a:r>
              <a:rPr lang="en-US" sz="3400" dirty="0">
                <a:latin typeface="Century Gothic" panose="020B0502020202020204" pitchFamily="34" charset="0"/>
              </a:rPr>
              <a:t>Is it self-righteous or compassionate?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Century Gothic" panose="020B0502020202020204" pitchFamily="34" charset="0"/>
              </a:rPr>
              <a:t>Check Your Ears: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3600" dirty="0">
                <a:latin typeface="Century Gothic" panose="020B0502020202020204" pitchFamily="34" charset="0"/>
              </a:rPr>
              <a:t>	Are they closed or open?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Century Gothic" panose="020B0502020202020204" pitchFamily="34" charset="0"/>
              </a:rPr>
              <a:t>Check Your Spirit: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dirty="0">
                <a:latin typeface="Century Gothic" panose="020B0502020202020204" pitchFamily="34" charset="0"/>
              </a:rPr>
              <a:t>	Is it persistent or sporadic?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544FA-2FA7-1ED0-3D2C-C154E0C4E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279" y="268426"/>
            <a:ext cx="1573222" cy="73155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FC7217E-4D35-CC66-C284-0798485E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11" b="89840" l="9850" r="89936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64596" y="1735854"/>
            <a:ext cx="2487712" cy="19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aptism: GOD's Beautiful Bridge from the Old to the New - chasingalion.com">
            <a:extLst>
              <a:ext uri="{FF2B5EF4-FFF2-40B4-BE49-F238E27FC236}">
                <a16:creationId xmlns:a16="http://schemas.microsoft.com/office/drawing/2014/main" id="{F31132FB-2B85-B2A9-2789-4F92A3A4D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002" y="4541667"/>
            <a:ext cx="2147777" cy="21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633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sario">
      <a:dk1>
        <a:sysClr val="windowText" lastClr="000000"/>
      </a:dk1>
      <a:lt1>
        <a:sysClr val="window" lastClr="FFFFFF"/>
      </a:lt1>
      <a:dk2>
        <a:srgbClr val="060606"/>
      </a:dk2>
      <a:lt2>
        <a:srgbClr val="C7C9D1"/>
      </a:lt2>
      <a:accent1>
        <a:srgbClr val="D24726"/>
      </a:accent1>
      <a:accent2>
        <a:srgbClr val="9F361D"/>
      </a:accent2>
      <a:accent3>
        <a:srgbClr val="F2F2F2"/>
      </a:accent3>
      <a:accent4>
        <a:srgbClr val="FFC000"/>
      </a:accent4>
      <a:accent5>
        <a:srgbClr val="A5A5A5"/>
      </a:accent5>
      <a:accent6>
        <a:srgbClr val="595959"/>
      </a:accent6>
      <a:hlink>
        <a:srgbClr val="FFC000"/>
      </a:hlink>
      <a:folHlink>
        <a:srgbClr val="752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11222_win32_fixed v4" id="{A09C6BB6-151C-483C-A0D6-F85755E61F6A}" vid="{D2AC5293-9FF0-4E96-8380-FE2BFB141A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9A5054-78BA-4BD2-95A8-8EB0FFA73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FA33C1-A868-424C-ABAD-C314C7ACA9F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CDD7CBD-FAD5-47AA-B069-6A4EE2B216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Import your 3D models</Template>
  <TotalTime>90</TotalTime>
  <Words>267</Words>
  <Application>Microsoft Office PowerPoint</Application>
  <PresentationFormat>Widescreen</PresentationFormat>
  <Paragraphs>74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Modern Love</vt:lpstr>
      <vt:lpstr>Office Theme</vt:lpstr>
      <vt:lpstr>From Work To Worship</vt:lpstr>
      <vt:lpstr>From Work To Worship</vt:lpstr>
      <vt:lpstr>Romans 3:19-20</vt:lpstr>
      <vt:lpstr>From Work To Worship</vt:lpstr>
      <vt:lpstr>Characteristics of Prayer</vt:lpstr>
      <vt:lpstr>From Work To Worship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Work To Worship</dc:title>
  <dc:creator>Dan Shunk</dc:creator>
  <cp:lastModifiedBy>Dan Shunk</cp:lastModifiedBy>
  <cp:revision>1</cp:revision>
  <dcterms:created xsi:type="dcterms:W3CDTF">2023-05-02T18:48:29Z</dcterms:created>
  <dcterms:modified xsi:type="dcterms:W3CDTF">2023-05-02T20:18:34Z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