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7" r:id="rId2"/>
    <p:sldId id="259" r:id="rId3"/>
    <p:sldId id="258" r:id="rId4"/>
    <p:sldId id="260" r:id="rId5"/>
    <p:sldId id="261" r:id="rId6"/>
    <p:sldId id="264" r:id="rId7"/>
    <p:sldId id="262" r:id="rId8"/>
    <p:sldId id="265" r:id="rId9"/>
    <p:sldId id="267" r:id="rId10"/>
    <p:sldId id="266" r:id="rId11"/>
    <p:sldId id="263"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0101"/>
    <a:srgbClr val="9BA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7" d="100"/>
          <a:sy n="97" d="100"/>
        </p:scale>
        <p:origin x="72"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 Shunk" userId="8b1a05f26d681f8b" providerId="LiveId" clId="{109D4097-EF25-406A-8791-0F7311840AD8}"/>
    <pc:docChg chg="modSld">
      <pc:chgData name="Dan Shunk" userId="8b1a05f26d681f8b" providerId="LiveId" clId="{109D4097-EF25-406A-8791-0F7311840AD8}" dt="2023-05-10T01:56:57.787" v="52" actId="255"/>
      <pc:docMkLst>
        <pc:docMk/>
      </pc:docMkLst>
      <pc:sldChg chg="modSp mod">
        <pc:chgData name="Dan Shunk" userId="8b1a05f26d681f8b" providerId="LiveId" clId="{109D4097-EF25-406A-8791-0F7311840AD8}" dt="2023-05-10T01:55:22.780" v="2" actId="20577"/>
        <pc:sldMkLst>
          <pc:docMk/>
          <pc:sldMk cId="4043737824" sldId="257"/>
        </pc:sldMkLst>
        <pc:spChg chg="mod">
          <ac:chgData name="Dan Shunk" userId="8b1a05f26d681f8b" providerId="LiveId" clId="{109D4097-EF25-406A-8791-0F7311840AD8}" dt="2023-05-10T01:55:22.780" v="2" actId="20577"/>
          <ac:spMkLst>
            <pc:docMk/>
            <pc:sldMk cId="4043737824" sldId="257"/>
            <ac:spMk id="2" creationId="{78FD68DA-43BA-4508-8DE2-BA9BB7B2FA5B}"/>
          </ac:spMkLst>
        </pc:spChg>
      </pc:sldChg>
      <pc:sldChg chg="modSp">
        <pc:chgData name="Dan Shunk" userId="8b1a05f26d681f8b" providerId="LiveId" clId="{109D4097-EF25-406A-8791-0F7311840AD8}" dt="2023-05-10T01:55:49.667" v="11" actId="255"/>
        <pc:sldMkLst>
          <pc:docMk/>
          <pc:sldMk cId="3428217883" sldId="259"/>
        </pc:sldMkLst>
        <pc:spChg chg="mod">
          <ac:chgData name="Dan Shunk" userId="8b1a05f26d681f8b" providerId="LiveId" clId="{109D4097-EF25-406A-8791-0F7311840AD8}" dt="2023-05-10T01:55:49.667" v="11" actId="255"/>
          <ac:spMkLst>
            <pc:docMk/>
            <pc:sldMk cId="3428217883" sldId="259"/>
            <ac:spMk id="2" creationId="{F852D8C4-557B-A734-739F-60F9CD21D26F}"/>
          </ac:spMkLst>
        </pc:spChg>
      </pc:sldChg>
      <pc:sldChg chg="modSp mod">
        <pc:chgData name="Dan Shunk" userId="8b1a05f26d681f8b" providerId="LiveId" clId="{109D4097-EF25-406A-8791-0F7311840AD8}" dt="2023-05-10T01:56:10.323" v="17" actId="255"/>
        <pc:sldMkLst>
          <pc:docMk/>
          <pc:sldMk cId="3104650336" sldId="260"/>
        </pc:sldMkLst>
        <pc:spChg chg="mod">
          <ac:chgData name="Dan Shunk" userId="8b1a05f26d681f8b" providerId="LiveId" clId="{109D4097-EF25-406A-8791-0F7311840AD8}" dt="2023-05-10T01:56:10.323" v="17" actId="255"/>
          <ac:spMkLst>
            <pc:docMk/>
            <pc:sldMk cId="3104650336" sldId="260"/>
            <ac:spMk id="2" creationId="{F852D8C4-557B-A734-739F-60F9CD21D26F}"/>
          </ac:spMkLst>
        </pc:spChg>
      </pc:sldChg>
      <pc:sldChg chg="modSp mod">
        <pc:chgData name="Dan Shunk" userId="8b1a05f26d681f8b" providerId="LiveId" clId="{109D4097-EF25-406A-8791-0F7311840AD8}" dt="2023-05-10T01:56:27.928" v="28" actId="255"/>
        <pc:sldMkLst>
          <pc:docMk/>
          <pc:sldMk cId="2540853674" sldId="262"/>
        </pc:sldMkLst>
        <pc:spChg chg="mod">
          <ac:chgData name="Dan Shunk" userId="8b1a05f26d681f8b" providerId="LiveId" clId="{109D4097-EF25-406A-8791-0F7311840AD8}" dt="2023-05-10T01:56:27.928" v="28" actId="255"/>
          <ac:spMkLst>
            <pc:docMk/>
            <pc:sldMk cId="2540853674" sldId="262"/>
            <ac:spMk id="2" creationId="{F852D8C4-557B-A734-739F-60F9CD21D26F}"/>
          </ac:spMkLst>
        </pc:spChg>
      </pc:sldChg>
      <pc:sldChg chg="modSp mod">
        <pc:chgData name="Dan Shunk" userId="8b1a05f26d681f8b" providerId="LiveId" clId="{109D4097-EF25-406A-8791-0F7311840AD8}" dt="2023-05-10T01:56:43.160" v="39" actId="255"/>
        <pc:sldMkLst>
          <pc:docMk/>
          <pc:sldMk cId="2955685775" sldId="266"/>
        </pc:sldMkLst>
        <pc:spChg chg="mod">
          <ac:chgData name="Dan Shunk" userId="8b1a05f26d681f8b" providerId="LiveId" clId="{109D4097-EF25-406A-8791-0F7311840AD8}" dt="2023-05-10T01:56:43.160" v="39" actId="255"/>
          <ac:spMkLst>
            <pc:docMk/>
            <pc:sldMk cId="2955685775" sldId="266"/>
            <ac:spMk id="2" creationId="{F852D8C4-557B-A734-739F-60F9CD21D26F}"/>
          </ac:spMkLst>
        </pc:spChg>
      </pc:sldChg>
      <pc:sldChg chg="modSp mod">
        <pc:chgData name="Dan Shunk" userId="8b1a05f26d681f8b" providerId="LiveId" clId="{109D4097-EF25-406A-8791-0F7311840AD8}" dt="2023-05-10T01:56:57.787" v="52" actId="255"/>
        <pc:sldMkLst>
          <pc:docMk/>
          <pc:sldMk cId="2546282617" sldId="268"/>
        </pc:sldMkLst>
        <pc:spChg chg="mod">
          <ac:chgData name="Dan Shunk" userId="8b1a05f26d681f8b" providerId="LiveId" clId="{109D4097-EF25-406A-8791-0F7311840AD8}" dt="2023-05-10T01:56:57.787" v="52" actId="255"/>
          <ac:spMkLst>
            <pc:docMk/>
            <pc:sldMk cId="2546282617" sldId="268"/>
            <ac:spMk id="2" creationId="{F852D8C4-557B-A734-739F-60F9CD21D26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5/9/2023</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833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5/9/2023</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722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5/9/2023</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6182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5/9/2023</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92670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5/9/2023</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0416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5/9/2023</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666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5/9/2023</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6819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5/9/2023</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1186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5/9/2023</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0142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5/9/2023</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93328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5/9/2023</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2326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5/9/2023</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47000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822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47" r:id="rId3"/>
    <p:sldLayoutId id="2147483743" r:id="rId4"/>
    <p:sldLayoutId id="2147483738"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9286AD2-18A9-4868-A4E3-7A2097A2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5529532" y="639098"/>
            <a:ext cx="6013539" cy="3389438"/>
          </a:xfrm>
        </p:spPr>
        <p:txBody>
          <a:bodyPr>
            <a:normAutofit/>
          </a:bodyPr>
          <a:lstStyle/>
          <a:p>
            <a:r>
              <a:rPr lang="en-US" dirty="0"/>
              <a:t>Hear</a:t>
            </a:r>
            <a:br>
              <a:rPr lang="en-US" dirty="0"/>
            </a:br>
            <a:r>
              <a:rPr lang="en-US" dirty="0"/>
              <a:t>The Word</a:t>
            </a:r>
            <a:br>
              <a:rPr lang="en-US" dirty="0"/>
            </a:br>
            <a:r>
              <a:rPr lang="en-US" dirty="0"/>
              <a:t>&amp; Keep It</a:t>
            </a:r>
          </a:p>
        </p:txBody>
      </p:sp>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5529532" y="4672739"/>
            <a:ext cx="6029568" cy="1021498"/>
          </a:xfrm>
        </p:spPr>
        <p:txBody>
          <a:bodyPr>
            <a:noAutofit/>
          </a:bodyPr>
          <a:lstStyle/>
          <a:p>
            <a:r>
              <a:rPr lang="en-US" sz="3800" dirty="0">
                <a:solidFill>
                  <a:schemeClr val="tx1">
                    <a:lumMod val="85000"/>
                    <a:lumOff val="15000"/>
                  </a:schemeClr>
                </a:solidFill>
              </a:rPr>
              <a:t>God’s Word</a:t>
            </a:r>
          </a:p>
          <a:p>
            <a:r>
              <a:rPr lang="en-US" sz="3800" dirty="0">
                <a:solidFill>
                  <a:schemeClr val="tx1">
                    <a:lumMod val="85000"/>
                    <a:lumOff val="15000"/>
                  </a:schemeClr>
                </a:solidFill>
              </a:rPr>
              <a:t>Luke 11:14-54</a:t>
            </a:r>
          </a:p>
        </p:txBody>
      </p:sp>
      <p:cxnSp>
        <p:nvCxnSpPr>
          <p:cNvPr id="24" name="Straight Connector 23">
            <a:extLst>
              <a:ext uri="{FF2B5EF4-FFF2-40B4-BE49-F238E27FC236}">
                <a16:creationId xmlns:a16="http://schemas.microsoft.com/office/drawing/2014/main" id="{E7A7CD63-7EC3-44F3-95D0-595C4019FF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The Blasé-ification of Scripture – Malaysia’s Christian News Website">
            <a:extLst>
              <a:ext uri="{FF2B5EF4-FFF2-40B4-BE49-F238E27FC236}">
                <a16:creationId xmlns:a16="http://schemas.microsoft.com/office/drawing/2014/main" id="{8D554275-A3D3-94EE-C469-7CDD50C16C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546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1EC88DD-2F7A-EBCF-1484-F4E8A60432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9130" y="418583"/>
            <a:ext cx="1867144" cy="868229"/>
          </a:xfrm>
          <a:prstGeom prst="rect">
            <a:avLst/>
          </a:prstGeom>
        </p:spPr>
      </p:pic>
    </p:spTree>
    <p:extLst>
      <p:ext uri="{BB962C8B-B14F-4D97-AF65-F5344CB8AC3E}">
        <p14:creationId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1010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2D8C4-557B-A734-739F-60F9CD21D26F}"/>
              </a:ext>
            </a:extLst>
          </p:cNvPr>
          <p:cNvSpPr>
            <a:spLocks noGrp="1"/>
          </p:cNvSpPr>
          <p:nvPr>
            <p:ph type="title"/>
          </p:nvPr>
        </p:nvSpPr>
        <p:spPr>
          <a:xfrm>
            <a:off x="1097280" y="-1"/>
            <a:ext cx="10058400" cy="1331843"/>
          </a:xfrm>
        </p:spPr>
        <p:txBody>
          <a:bodyPr>
            <a:normAutofit/>
          </a:bodyPr>
          <a:lstStyle/>
          <a:p>
            <a:r>
              <a:rPr lang="en-US" sz="6000" dirty="0">
                <a:solidFill>
                  <a:schemeClr val="bg1"/>
                </a:solidFill>
              </a:rPr>
              <a:t>Hear The Word &amp; Keep It</a:t>
            </a:r>
          </a:p>
        </p:txBody>
      </p:sp>
      <p:pic>
        <p:nvPicPr>
          <p:cNvPr id="4" name="Picture 3">
            <a:extLst>
              <a:ext uri="{FF2B5EF4-FFF2-40B4-BE49-F238E27FC236}">
                <a16:creationId xmlns:a16="http://schemas.microsoft.com/office/drawing/2014/main" id="{5DD0F0F1-17B1-09BF-A65E-3257B0DD7221}"/>
              </a:ext>
            </a:extLst>
          </p:cNvPr>
          <p:cNvPicPr>
            <a:picLocks noChangeAspect="1"/>
          </p:cNvPicPr>
          <p:nvPr/>
        </p:nvPicPr>
        <p:blipFill>
          <a:blip r:embed="rId2"/>
          <a:stretch>
            <a:fillRect/>
          </a:stretch>
        </p:blipFill>
        <p:spPr>
          <a:xfrm flipH="1">
            <a:off x="7189316" y="3095625"/>
            <a:ext cx="5890044" cy="3762375"/>
          </a:xfrm>
          <a:prstGeom prst="rect">
            <a:avLst/>
          </a:prstGeom>
        </p:spPr>
      </p:pic>
      <p:pic>
        <p:nvPicPr>
          <p:cNvPr id="5" name="Picture 4">
            <a:extLst>
              <a:ext uri="{FF2B5EF4-FFF2-40B4-BE49-F238E27FC236}">
                <a16:creationId xmlns:a16="http://schemas.microsoft.com/office/drawing/2014/main" id="{D3E0D0C6-EB79-9C06-FB24-C987D31192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5903" y="101872"/>
            <a:ext cx="1612083" cy="749625"/>
          </a:xfrm>
          <a:prstGeom prst="rect">
            <a:avLst/>
          </a:prstGeom>
        </p:spPr>
      </p:pic>
      <p:sp>
        <p:nvSpPr>
          <p:cNvPr id="3" name="Content Placeholder 2">
            <a:extLst>
              <a:ext uri="{FF2B5EF4-FFF2-40B4-BE49-F238E27FC236}">
                <a16:creationId xmlns:a16="http://schemas.microsoft.com/office/drawing/2014/main" id="{86D26819-72A4-7031-5966-83E7D1521703}"/>
              </a:ext>
            </a:extLst>
          </p:cNvPr>
          <p:cNvSpPr>
            <a:spLocks noGrp="1"/>
          </p:cNvSpPr>
          <p:nvPr>
            <p:ph idx="1"/>
          </p:nvPr>
        </p:nvSpPr>
        <p:spPr>
          <a:xfrm>
            <a:off x="1097280" y="1649897"/>
            <a:ext cx="9010816" cy="4969564"/>
          </a:xfrm>
        </p:spPr>
        <p:txBody>
          <a:bodyPr>
            <a:normAutofit/>
          </a:bodyPr>
          <a:lstStyle/>
          <a:p>
            <a:pPr marL="517525" indent="-517525">
              <a:lnSpc>
                <a:spcPct val="100000"/>
              </a:lnSpc>
              <a:spcBef>
                <a:spcPts val="0"/>
              </a:spcBef>
              <a:spcAft>
                <a:spcPts val="4200"/>
              </a:spcAft>
              <a:buFont typeface="+mj-lt"/>
              <a:buAutoNum type="arabicPeriod"/>
            </a:pPr>
            <a:r>
              <a:rPr lang="en-US" sz="4000" dirty="0">
                <a:solidFill>
                  <a:schemeClr val="bg1"/>
                </a:solidFill>
              </a:rPr>
              <a:t>Make Christ pre-eminent &amp; powerful </a:t>
            </a:r>
          </a:p>
          <a:p>
            <a:pPr marL="517525" indent="-517525">
              <a:lnSpc>
                <a:spcPct val="100000"/>
              </a:lnSpc>
              <a:spcBef>
                <a:spcPts val="0"/>
              </a:spcBef>
              <a:spcAft>
                <a:spcPts val="4200"/>
              </a:spcAft>
              <a:buFont typeface="+mj-lt"/>
              <a:buAutoNum type="arabicPeriod"/>
            </a:pPr>
            <a:r>
              <a:rPr lang="en-US" sz="4000" dirty="0">
                <a:solidFill>
                  <a:schemeClr val="bg1"/>
                </a:solidFill>
              </a:rPr>
              <a:t>Pursue His Word, not the super-natural</a:t>
            </a:r>
          </a:p>
          <a:p>
            <a:pPr marL="517525" indent="-517525">
              <a:lnSpc>
                <a:spcPct val="100000"/>
              </a:lnSpc>
              <a:spcBef>
                <a:spcPts val="0"/>
              </a:spcBef>
              <a:spcAft>
                <a:spcPts val="4200"/>
              </a:spcAft>
              <a:buFont typeface="+mj-lt"/>
              <a:buAutoNum type="arabicPeriod"/>
            </a:pPr>
            <a:r>
              <a:rPr lang="en-US" sz="4000" dirty="0">
                <a:solidFill>
                  <a:schemeClr val="bg1"/>
                </a:solidFill>
              </a:rPr>
              <a:t>Wholly commit to the truth</a:t>
            </a:r>
          </a:p>
          <a:p>
            <a:pPr marL="517525" indent="-517525">
              <a:lnSpc>
                <a:spcPct val="100000"/>
              </a:lnSpc>
              <a:spcBef>
                <a:spcPts val="0"/>
              </a:spcBef>
              <a:spcAft>
                <a:spcPts val="4200"/>
              </a:spcAft>
              <a:buFont typeface="+mj-lt"/>
              <a:buAutoNum type="arabicPeriod"/>
            </a:pPr>
            <a:r>
              <a:rPr lang="en-US" sz="4000" dirty="0">
                <a:solidFill>
                  <a:schemeClr val="bg1"/>
                </a:solidFill>
              </a:rPr>
              <a:t>Stop being concerned with ‘looking great’ on the outside</a:t>
            </a:r>
          </a:p>
        </p:txBody>
      </p:sp>
    </p:spTree>
    <p:extLst>
      <p:ext uri="{BB962C8B-B14F-4D97-AF65-F5344CB8AC3E}">
        <p14:creationId xmlns:p14="http://schemas.microsoft.com/office/powerpoint/2010/main" val="2955685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78658" y="0"/>
            <a:ext cx="11975690" cy="4847303"/>
          </a:xfrm>
        </p:spPr>
        <p:txBody>
          <a:bodyPr anchor="ctr">
            <a:noAutofit/>
          </a:bodyPr>
          <a:lstStyle/>
          <a:p>
            <a:pPr lvl="0" algn="just">
              <a:lnSpc>
                <a:spcPct val="150000"/>
              </a:lnSpc>
            </a:pPr>
            <a:r>
              <a:rPr lang="en-US" sz="3100" i="1" dirty="0">
                <a:solidFill>
                  <a:srgbClr val="FFFFFF"/>
                </a:solidFill>
              </a:rPr>
              <a:t>“Do not ye yet understand, that whatsoever </a:t>
            </a:r>
            <a:r>
              <a:rPr lang="en-US" sz="3100" i="1" dirty="0" err="1">
                <a:solidFill>
                  <a:srgbClr val="FFFFFF"/>
                </a:solidFill>
              </a:rPr>
              <a:t>entereth</a:t>
            </a:r>
            <a:r>
              <a:rPr lang="en-US" sz="3100" i="1" dirty="0">
                <a:solidFill>
                  <a:srgbClr val="FFFFFF"/>
                </a:solidFill>
              </a:rPr>
              <a:t> in at the mouth </a:t>
            </a:r>
            <a:r>
              <a:rPr lang="en-US" sz="3100" i="1" dirty="0" err="1">
                <a:solidFill>
                  <a:srgbClr val="FFFFFF"/>
                </a:solidFill>
              </a:rPr>
              <a:t>goeth</a:t>
            </a:r>
            <a:r>
              <a:rPr lang="en-US" sz="3100" i="1" dirty="0">
                <a:solidFill>
                  <a:srgbClr val="FFFFFF"/>
                </a:solidFill>
              </a:rPr>
              <a:t> into the belly, &amp; is cast out into the draught? But those things which proceed out of the mouth come forth from the heart; &amp; they defile the man. For out of the heart proceed evil thoughts, murders, adulteries, fornications, thefts, false witness, blasphemies: These are the things which defile a man: but to eat with </a:t>
            </a:r>
            <a:r>
              <a:rPr lang="en-US" sz="3100" i="1" dirty="0" err="1">
                <a:solidFill>
                  <a:srgbClr val="FFFFFF"/>
                </a:solidFill>
              </a:rPr>
              <a:t>unwashen</a:t>
            </a:r>
            <a:r>
              <a:rPr lang="en-US" sz="3100" i="1" dirty="0">
                <a:solidFill>
                  <a:srgbClr val="FFFFFF"/>
                </a:solidFill>
              </a:rPr>
              <a:t> hands </a:t>
            </a:r>
            <a:r>
              <a:rPr lang="en-US" sz="3100" i="1" dirty="0" err="1">
                <a:solidFill>
                  <a:srgbClr val="FFFFFF"/>
                </a:solidFill>
              </a:rPr>
              <a:t>defileth</a:t>
            </a:r>
            <a:r>
              <a:rPr lang="en-US" sz="3100" i="1" dirty="0">
                <a:solidFill>
                  <a:srgbClr val="FFFFFF"/>
                </a:solidFill>
              </a:rPr>
              <a:t> not a man.”</a:t>
            </a:r>
          </a:p>
        </p:txBody>
      </p:sp>
      <p:sp>
        <p:nvSpPr>
          <p:cNvPr id="49" name="Rectangle 4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255E1F2F-E259-4EA8-9FFD-3A10AF541859}"/>
              </a:ext>
            </a:extLst>
          </p:cNvPr>
          <p:cNvSpPr>
            <a:spLocks noGrp="1"/>
          </p:cNvSpPr>
          <p:nvPr>
            <p:ph type="subTitle" idx="1"/>
          </p:nvPr>
        </p:nvSpPr>
        <p:spPr>
          <a:xfrm>
            <a:off x="165987" y="5549705"/>
            <a:ext cx="10058400" cy="1143000"/>
          </a:xfrm>
        </p:spPr>
        <p:txBody>
          <a:bodyPr>
            <a:normAutofit/>
          </a:bodyPr>
          <a:lstStyle/>
          <a:p>
            <a:r>
              <a:rPr lang="en-US" sz="4400" dirty="0">
                <a:solidFill>
                  <a:srgbClr val="FFFFFF"/>
                </a:solidFill>
              </a:rPr>
              <a:t>Matthew 15:17-20</a:t>
            </a:r>
          </a:p>
        </p:txBody>
      </p:sp>
    </p:spTree>
    <p:extLst>
      <p:ext uri="{BB962C8B-B14F-4D97-AF65-F5344CB8AC3E}">
        <p14:creationId xmlns:p14="http://schemas.microsoft.com/office/powerpoint/2010/main" val="390479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1010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2D8C4-557B-A734-739F-60F9CD21D26F}"/>
              </a:ext>
            </a:extLst>
          </p:cNvPr>
          <p:cNvSpPr>
            <a:spLocks noGrp="1"/>
          </p:cNvSpPr>
          <p:nvPr>
            <p:ph type="title"/>
          </p:nvPr>
        </p:nvSpPr>
        <p:spPr>
          <a:xfrm>
            <a:off x="1097280" y="-1"/>
            <a:ext cx="10058400" cy="1331843"/>
          </a:xfrm>
        </p:spPr>
        <p:txBody>
          <a:bodyPr>
            <a:normAutofit/>
          </a:bodyPr>
          <a:lstStyle/>
          <a:p>
            <a:r>
              <a:rPr lang="en-US" sz="6000" dirty="0">
                <a:solidFill>
                  <a:schemeClr val="bg1"/>
                </a:solidFill>
              </a:rPr>
              <a:t>Hear The Word &amp; Keep It</a:t>
            </a:r>
          </a:p>
        </p:txBody>
      </p:sp>
      <p:pic>
        <p:nvPicPr>
          <p:cNvPr id="4" name="Picture 3">
            <a:extLst>
              <a:ext uri="{FF2B5EF4-FFF2-40B4-BE49-F238E27FC236}">
                <a16:creationId xmlns:a16="http://schemas.microsoft.com/office/drawing/2014/main" id="{5DD0F0F1-17B1-09BF-A65E-3257B0DD7221}"/>
              </a:ext>
            </a:extLst>
          </p:cNvPr>
          <p:cNvPicPr>
            <a:picLocks noChangeAspect="1"/>
          </p:cNvPicPr>
          <p:nvPr/>
        </p:nvPicPr>
        <p:blipFill>
          <a:blip r:embed="rId2"/>
          <a:stretch>
            <a:fillRect/>
          </a:stretch>
        </p:blipFill>
        <p:spPr>
          <a:xfrm flipH="1">
            <a:off x="7189316" y="3095625"/>
            <a:ext cx="5890044" cy="3762375"/>
          </a:xfrm>
          <a:prstGeom prst="rect">
            <a:avLst/>
          </a:prstGeom>
        </p:spPr>
      </p:pic>
      <p:pic>
        <p:nvPicPr>
          <p:cNvPr id="5" name="Picture 4">
            <a:extLst>
              <a:ext uri="{FF2B5EF4-FFF2-40B4-BE49-F238E27FC236}">
                <a16:creationId xmlns:a16="http://schemas.microsoft.com/office/drawing/2014/main" id="{D3E0D0C6-EB79-9C06-FB24-C987D31192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5903" y="101872"/>
            <a:ext cx="1612083" cy="749625"/>
          </a:xfrm>
          <a:prstGeom prst="rect">
            <a:avLst/>
          </a:prstGeom>
        </p:spPr>
      </p:pic>
      <p:sp>
        <p:nvSpPr>
          <p:cNvPr id="3" name="Content Placeholder 2">
            <a:extLst>
              <a:ext uri="{FF2B5EF4-FFF2-40B4-BE49-F238E27FC236}">
                <a16:creationId xmlns:a16="http://schemas.microsoft.com/office/drawing/2014/main" id="{86D26819-72A4-7031-5966-83E7D1521703}"/>
              </a:ext>
            </a:extLst>
          </p:cNvPr>
          <p:cNvSpPr>
            <a:spLocks noGrp="1"/>
          </p:cNvSpPr>
          <p:nvPr>
            <p:ph idx="1"/>
          </p:nvPr>
        </p:nvSpPr>
        <p:spPr>
          <a:xfrm>
            <a:off x="1097280" y="1649897"/>
            <a:ext cx="9010816" cy="4969564"/>
          </a:xfrm>
        </p:spPr>
        <p:txBody>
          <a:bodyPr>
            <a:normAutofit/>
          </a:bodyPr>
          <a:lstStyle/>
          <a:p>
            <a:pPr marL="517525" indent="-517525">
              <a:lnSpc>
                <a:spcPct val="100000"/>
              </a:lnSpc>
              <a:spcBef>
                <a:spcPts val="0"/>
              </a:spcBef>
              <a:spcAft>
                <a:spcPts val="4200"/>
              </a:spcAft>
              <a:buFont typeface="+mj-lt"/>
              <a:buAutoNum type="arabicPeriod"/>
            </a:pPr>
            <a:r>
              <a:rPr lang="en-US" sz="4000" dirty="0">
                <a:solidFill>
                  <a:schemeClr val="bg1"/>
                </a:solidFill>
              </a:rPr>
              <a:t>Make Christ pre-eminent &amp; powerful </a:t>
            </a:r>
          </a:p>
          <a:p>
            <a:pPr marL="517525" indent="-517525">
              <a:lnSpc>
                <a:spcPct val="100000"/>
              </a:lnSpc>
              <a:spcBef>
                <a:spcPts val="0"/>
              </a:spcBef>
              <a:spcAft>
                <a:spcPts val="4200"/>
              </a:spcAft>
              <a:buFont typeface="+mj-lt"/>
              <a:buAutoNum type="arabicPeriod"/>
            </a:pPr>
            <a:r>
              <a:rPr lang="en-US" sz="4000" dirty="0">
                <a:solidFill>
                  <a:schemeClr val="bg1"/>
                </a:solidFill>
              </a:rPr>
              <a:t>Pursue His Word, not the super-natural</a:t>
            </a:r>
          </a:p>
          <a:p>
            <a:pPr marL="517525" indent="-517525">
              <a:lnSpc>
                <a:spcPct val="100000"/>
              </a:lnSpc>
              <a:spcBef>
                <a:spcPts val="0"/>
              </a:spcBef>
              <a:spcAft>
                <a:spcPts val="4200"/>
              </a:spcAft>
              <a:buFont typeface="+mj-lt"/>
              <a:buAutoNum type="arabicPeriod"/>
            </a:pPr>
            <a:r>
              <a:rPr lang="en-US" sz="4000" dirty="0">
                <a:solidFill>
                  <a:schemeClr val="bg1"/>
                </a:solidFill>
              </a:rPr>
              <a:t>Wholly commit to the truth</a:t>
            </a:r>
          </a:p>
          <a:p>
            <a:pPr marL="517525" indent="-517525">
              <a:lnSpc>
                <a:spcPct val="100000"/>
              </a:lnSpc>
              <a:spcBef>
                <a:spcPts val="0"/>
              </a:spcBef>
              <a:spcAft>
                <a:spcPts val="4200"/>
              </a:spcAft>
              <a:buFont typeface="+mj-lt"/>
              <a:buAutoNum type="arabicPeriod"/>
            </a:pPr>
            <a:r>
              <a:rPr lang="en-US" sz="4000" dirty="0">
                <a:solidFill>
                  <a:schemeClr val="bg1"/>
                </a:solidFill>
              </a:rPr>
              <a:t>Stop being concerned with ‘looking great’ on the outside</a:t>
            </a:r>
          </a:p>
        </p:txBody>
      </p:sp>
    </p:spTree>
    <p:extLst>
      <p:ext uri="{BB962C8B-B14F-4D97-AF65-F5344CB8AC3E}">
        <p14:creationId xmlns:p14="http://schemas.microsoft.com/office/powerpoint/2010/main" val="2546282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1010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2D8C4-557B-A734-739F-60F9CD21D26F}"/>
              </a:ext>
            </a:extLst>
          </p:cNvPr>
          <p:cNvSpPr>
            <a:spLocks noGrp="1"/>
          </p:cNvSpPr>
          <p:nvPr>
            <p:ph type="title"/>
          </p:nvPr>
        </p:nvSpPr>
        <p:spPr>
          <a:xfrm>
            <a:off x="1097280" y="-1"/>
            <a:ext cx="10058400" cy="1331843"/>
          </a:xfrm>
        </p:spPr>
        <p:txBody>
          <a:bodyPr>
            <a:normAutofit/>
          </a:bodyPr>
          <a:lstStyle/>
          <a:p>
            <a:r>
              <a:rPr lang="en-US" sz="6000" dirty="0">
                <a:solidFill>
                  <a:schemeClr val="bg1"/>
                </a:solidFill>
              </a:rPr>
              <a:t>Hear The Word &amp; Keep It</a:t>
            </a:r>
          </a:p>
        </p:txBody>
      </p:sp>
      <p:pic>
        <p:nvPicPr>
          <p:cNvPr id="4" name="Picture 3">
            <a:extLst>
              <a:ext uri="{FF2B5EF4-FFF2-40B4-BE49-F238E27FC236}">
                <a16:creationId xmlns:a16="http://schemas.microsoft.com/office/drawing/2014/main" id="{5DD0F0F1-17B1-09BF-A65E-3257B0DD7221}"/>
              </a:ext>
            </a:extLst>
          </p:cNvPr>
          <p:cNvPicPr>
            <a:picLocks noChangeAspect="1"/>
          </p:cNvPicPr>
          <p:nvPr/>
        </p:nvPicPr>
        <p:blipFill>
          <a:blip r:embed="rId2"/>
          <a:stretch>
            <a:fillRect/>
          </a:stretch>
        </p:blipFill>
        <p:spPr>
          <a:xfrm flipH="1">
            <a:off x="7189316" y="3095625"/>
            <a:ext cx="5890044" cy="3762375"/>
          </a:xfrm>
          <a:prstGeom prst="rect">
            <a:avLst/>
          </a:prstGeom>
        </p:spPr>
      </p:pic>
      <p:pic>
        <p:nvPicPr>
          <p:cNvPr id="5" name="Picture 4">
            <a:extLst>
              <a:ext uri="{FF2B5EF4-FFF2-40B4-BE49-F238E27FC236}">
                <a16:creationId xmlns:a16="http://schemas.microsoft.com/office/drawing/2014/main" id="{D3E0D0C6-EB79-9C06-FB24-C987D31192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5903" y="101872"/>
            <a:ext cx="1612083" cy="749625"/>
          </a:xfrm>
          <a:prstGeom prst="rect">
            <a:avLst/>
          </a:prstGeom>
        </p:spPr>
      </p:pic>
      <p:sp>
        <p:nvSpPr>
          <p:cNvPr id="3" name="Content Placeholder 2">
            <a:extLst>
              <a:ext uri="{FF2B5EF4-FFF2-40B4-BE49-F238E27FC236}">
                <a16:creationId xmlns:a16="http://schemas.microsoft.com/office/drawing/2014/main" id="{86D26819-72A4-7031-5966-83E7D1521703}"/>
              </a:ext>
            </a:extLst>
          </p:cNvPr>
          <p:cNvSpPr>
            <a:spLocks noGrp="1"/>
          </p:cNvSpPr>
          <p:nvPr>
            <p:ph idx="1"/>
          </p:nvPr>
        </p:nvSpPr>
        <p:spPr>
          <a:xfrm>
            <a:off x="1097280" y="1649897"/>
            <a:ext cx="9010816" cy="4969564"/>
          </a:xfrm>
        </p:spPr>
        <p:txBody>
          <a:bodyPr>
            <a:normAutofit/>
          </a:bodyPr>
          <a:lstStyle/>
          <a:p>
            <a:pPr marL="517525" indent="-517525">
              <a:lnSpc>
                <a:spcPct val="100000"/>
              </a:lnSpc>
              <a:spcBef>
                <a:spcPts val="0"/>
              </a:spcBef>
              <a:spcAft>
                <a:spcPts val="4200"/>
              </a:spcAft>
              <a:buFont typeface="+mj-lt"/>
              <a:buAutoNum type="arabicPeriod"/>
            </a:pPr>
            <a:r>
              <a:rPr lang="en-US" sz="4000" dirty="0">
                <a:solidFill>
                  <a:schemeClr val="bg1"/>
                </a:solidFill>
              </a:rPr>
              <a:t>Make Christ pre-eminent &amp; powerful </a:t>
            </a:r>
          </a:p>
          <a:p>
            <a:pPr marL="517525" indent="-517525">
              <a:lnSpc>
                <a:spcPct val="100000"/>
              </a:lnSpc>
              <a:spcBef>
                <a:spcPts val="0"/>
              </a:spcBef>
              <a:spcAft>
                <a:spcPts val="4200"/>
              </a:spcAft>
              <a:buFont typeface="+mj-lt"/>
              <a:buAutoNum type="arabicPeriod"/>
            </a:pPr>
            <a:r>
              <a:rPr lang="en-US" sz="4000" dirty="0">
                <a:solidFill>
                  <a:schemeClr val="bg1"/>
                </a:solidFill>
              </a:rPr>
              <a:t>Pursue His Word, not the super-natural</a:t>
            </a:r>
          </a:p>
        </p:txBody>
      </p:sp>
    </p:spTree>
    <p:extLst>
      <p:ext uri="{BB962C8B-B14F-4D97-AF65-F5344CB8AC3E}">
        <p14:creationId xmlns:p14="http://schemas.microsoft.com/office/powerpoint/2010/main" val="3428217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78658" y="0"/>
            <a:ext cx="11975690" cy="4847303"/>
          </a:xfrm>
        </p:spPr>
        <p:txBody>
          <a:bodyPr anchor="ctr">
            <a:noAutofit/>
          </a:bodyPr>
          <a:lstStyle/>
          <a:p>
            <a:pPr lvl="0" algn="just">
              <a:lnSpc>
                <a:spcPct val="150000"/>
              </a:lnSpc>
            </a:pPr>
            <a:r>
              <a:rPr lang="en-US" sz="3200" i="1" dirty="0">
                <a:solidFill>
                  <a:srgbClr val="FFFFFF"/>
                </a:solidFill>
              </a:rPr>
              <a:t>“For after that in the wisdom of God the world by wisdom knew not God, it pleased God by the foolishness of preaching to save them that believe. For the Jews require a sign, &amp; the Greeks seek after wisdom: But we preach Christ crucified, unto the Jews a </a:t>
            </a:r>
            <a:r>
              <a:rPr lang="en-US" sz="3200" i="1" dirty="0" err="1">
                <a:solidFill>
                  <a:srgbClr val="FFFFFF"/>
                </a:solidFill>
              </a:rPr>
              <a:t>stumblingblock</a:t>
            </a:r>
            <a:r>
              <a:rPr lang="en-US" sz="3200" i="1" dirty="0">
                <a:solidFill>
                  <a:srgbClr val="FFFFFF"/>
                </a:solidFill>
              </a:rPr>
              <a:t>, &amp; unto the Greeks foolishness; but unto them which are called, both Jews &amp; Greeks, Christ the power of God, &amp; the wisdom of God.”</a:t>
            </a:r>
          </a:p>
        </p:txBody>
      </p:sp>
      <p:sp>
        <p:nvSpPr>
          <p:cNvPr id="49" name="Rectangle 4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255E1F2F-E259-4EA8-9FFD-3A10AF541859}"/>
              </a:ext>
            </a:extLst>
          </p:cNvPr>
          <p:cNvSpPr>
            <a:spLocks noGrp="1"/>
          </p:cNvSpPr>
          <p:nvPr>
            <p:ph type="subTitle" idx="1"/>
          </p:nvPr>
        </p:nvSpPr>
        <p:spPr>
          <a:xfrm>
            <a:off x="165987" y="5549705"/>
            <a:ext cx="10058400" cy="1143000"/>
          </a:xfrm>
        </p:spPr>
        <p:txBody>
          <a:bodyPr>
            <a:normAutofit/>
          </a:bodyPr>
          <a:lstStyle/>
          <a:p>
            <a:r>
              <a:rPr lang="en-US" sz="4400" dirty="0">
                <a:solidFill>
                  <a:srgbClr val="FFFFFF"/>
                </a:solidFill>
              </a:rPr>
              <a:t>I Corinthians 1:21-24</a:t>
            </a:r>
          </a:p>
        </p:txBody>
      </p:sp>
    </p:spTree>
    <p:extLst>
      <p:ext uri="{BB962C8B-B14F-4D97-AF65-F5344CB8AC3E}">
        <p14:creationId xmlns:p14="http://schemas.microsoft.com/office/powerpoint/2010/main" val="191714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1010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2D8C4-557B-A734-739F-60F9CD21D26F}"/>
              </a:ext>
            </a:extLst>
          </p:cNvPr>
          <p:cNvSpPr>
            <a:spLocks noGrp="1"/>
          </p:cNvSpPr>
          <p:nvPr>
            <p:ph type="title"/>
          </p:nvPr>
        </p:nvSpPr>
        <p:spPr>
          <a:xfrm>
            <a:off x="1097280" y="-1"/>
            <a:ext cx="10058400" cy="1331843"/>
          </a:xfrm>
        </p:spPr>
        <p:txBody>
          <a:bodyPr>
            <a:normAutofit/>
          </a:bodyPr>
          <a:lstStyle/>
          <a:p>
            <a:r>
              <a:rPr lang="en-US" sz="6000" dirty="0">
                <a:solidFill>
                  <a:schemeClr val="bg1"/>
                </a:solidFill>
              </a:rPr>
              <a:t>Hear The Word &amp; Keep It</a:t>
            </a:r>
          </a:p>
        </p:txBody>
      </p:sp>
      <p:pic>
        <p:nvPicPr>
          <p:cNvPr id="4" name="Picture 3">
            <a:extLst>
              <a:ext uri="{FF2B5EF4-FFF2-40B4-BE49-F238E27FC236}">
                <a16:creationId xmlns:a16="http://schemas.microsoft.com/office/drawing/2014/main" id="{5DD0F0F1-17B1-09BF-A65E-3257B0DD7221}"/>
              </a:ext>
            </a:extLst>
          </p:cNvPr>
          <p:cNvPicPr>
            <a:picLocks noChangeAspect="1"/>
          </p:cNvPicPr>
          <p:nvPr/>
        </p:nvPicPr>
        <p:blipFill>
          <a:blip r:embed="rId2"/>
          <a:stretch>
            <a:fillRect/>
          </a:stretch>
        </p:blipFill>
        <p:spPr>
          <a:xfrm flipH="1">
            <a:off x="7189316" y="3095625"/>
            <a:ext cx="5890044" cy="3762375"/>
          </a:xfrm>
          <a:prstGeom prst="rect">
            <a:avLst/>
          </a:prstGeom>
        </p:spPr>
      </p:pic>
      <p:pic>
        <p:nvPicPr>
          <p:cNvPr id="5" name="Picture 4">
            <a:extLst>
              <a:ext uri="{FF2B5EF4-FFF2-40B4-BE49-F238E27FC236}">
                <a16:creationId xmlns:a16="http://schemas.microsoft.com/office/drawing/2014/main" id="{D3E0D0C6-EB79-9C06-FB24-C987D31192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5903" y="101872"/>
            <a:ext cx="1612083" cy="749625"/>
          </a:xfrm>
          <a:prstGeom prst="rect">
            <a:avLst/>
          </a:prstGeom>
        </p:spPr>
      </p:pic>
      <p:sp>
        <p:nvSpPr>
          <p:cNvPr id="3" name="Content Placeholder 2">
            <a:extLst>
              <a:ext uri="{FF2B5EF4-FFF2-40B4-BE49-F238E27FC236}">
                <a16:creationId xmlns:a16="http://schemas.microsoft.com/office/drawing/2014/main" id="{86D26819-72A4-7031-5966-83E7D1521703}"/>
              </a:ext>
            </a:extLst>
          </p:cNvPr>
          <p:cNvSpPr>
            <a:spLocks noGrp="1"/>
          </p:cNvSpPr>
          <p:nvPr>
            <p:ph idx="1"/>
          </p:nvPr>
        </p:nvSpPr>
        <p:spPr>
          <a:xfrm>
            <a:off x="1097280" y="1649897"/>
            <a:ext cx="9010816" cy="4969564"/>
          </a:xfrm>
        </p:spPr>
        <p:txBody>
          <a:bodyPr>
            <a:normAutofit/>
          </a:bodyPr>
          <a:lstStyle/>
          <a:p>
            <a:pPr marL="517525" indent="-517525">
              <a:lnSpc>
                <a:spcPct val="100000"/>
              </a:lnSpc>
              <a:spcBef>
                <a:spcPts val="0"/>
              </a:spcBef>
              <a:spcAft>
                <a:spcPts val="4200"/>
              </a:spcAft>
              <a:buFont typeface="+mj-lt"/>
              <a:buAutoNum type="arabicPeriod"/>
            </a:pPr>
            <a:r>
              <a:rPr lang="en-US" sz="4000" dirty="0">
                <a:solidFill>
                  <a:schemeClr val="bg1"/>
                </a:solidFill>
              </a:rPr>
              <a:t>Make Christ pre-eminent &amp; powerful </a:t>
            </a:r>
          </a:p>
          <a:p>
            <a:pPr marL="517525" indent="-517525">
              <a:lnSpc>
                <a:spcPct val="100000"/>
              </a:lnSpc>
              <a:spcBef>
                <a:spcPts val="0"/>
              </a:spcBef>
              <a:spcAft>
                <a:spcPts val="4200"/>
              </a:spcAft>
              <a:buFont typeface="+mj-lt"/>
              <a:buAutoNum type="arabicPeriod"/>
            </a:pPr>
            <a:r>
              <a:rPr lang="en-US" sz="4000" dirty="0">
                <a:solidFill>
                  <a:schemeClr val="bg1"/>
                </a:solidFill>
              </a:rPr>
              <a:t>Pursue His Word, not the super-natural</a:t>
            </a:r>
          </a:p>
          <a:p>
            <a:pPr marL="517525" indent="-517525">
              <a:lnSpc>
                <a:spcPct val="100000"/>
              </a:lnSpc>
              <a:spcBef>
                <a:spcPts val="0"/>
              </a:spcBef>
              <a:spcAft>
                <a:spcPts val="4200"/>
              </a:spcAft>
              <a:buFont typeface="+mj-lt"/>
              <a:buAutoNum type="arabicPeriod"/>
            </a:pPr>
            <a:r>
              <a:rPr lang="en-US" sz="4000" dirty="0">
                <a:solidFill>
                  <a:schemeClr val="bg1"/>
                </a:solidFill>
              </a:rPr>
              <a:t>Wholly commit to the truth</a:t>
            </a:r>
          </a:p>
        </p:txBody>
      </p:sp>
    </p:spTree>
    <p:extLst>
      <p:ext uri="{BB962C8B-B14F-4D97-AF65-F5344CB8AC3E}">
        <p14:creationId xmlns:p14="http://schemas.microsoft.com/office/powerpoint/2010/main" val="3104650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78658" y="0"/>
            <a:ext cx="11975690" cy="4847303"/>
          </a:xfrm>
        </p:spPr>
        <p:txBody>
          <a:bodyPr anchor="ctr">
            <a:noAutofit/>
          </a:bodyPr>
          <a:lstStyle/>
          <a:p>
            <a:pPr lvl="0" algn="just">
              <a:lnSpc>
                <a:spcPct val="150000"/>
              </a:lnSpc>
            </a:pPr>
            <a:r>
              <a:rPr lang="en-US" sz="3250" i="1" dirty="0">
                <a:solidFill>
                  <a:srgbClr val="FFFFFF"/>
                </a:solidFill>
              </a:rPr>
              <a:t>“And this is the condemnation, that light is come into the world, &amp; men loved darkness rather than light, because their deeds were evil. For every one that doeth evil </a:t>
            </a:r>
            <a:r>
              <a:rPr lang="en-US" sz="3250" i="1" dirty="0" err="1">
                <a:solidFill>
                  <a:srgbClr val="FFFFFF"/>
                </a:solidFill>
              </a:rPr>
              <a:t>hateth</a:t>
            </a:r>
            <a:r>
              <a:rPr lang="en-US" sz="3250" i="1" dirty="0">
                <a:solidFill>
                  <a:srgbClr val="FFFFFF"/>
                </a:solidFill>
              </a:rPr>
              <a:t> the light, neither cometh to the light, lest his deeds should be reproved. But he that doeth truth cometh to the light, that his deeds may be made manifest, that they are wrought in God.”</a:t>
            </a:r>
          </a:p>
        </p:txBody>
      </p:sp>
      <p:sp>
        <p:nvSpPr>
          <p:cNvPr id="49" name="Rectangle 4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255E1F2F-E259-4EA8-9FFD-3A10AF541859}"/>
              </a:ext>
            </a:extLst>
          </p:cNvPr>
          <p:cNvSpPr>
            <a:spLocks noGrp="1"/>
          </p:cNvSpPr>
          <p:nvPr>
            <p:ph type="subTitle" idx="1"/>
          </p:nvPr>
        </p:nvSpPr>
        <p:spPr>
          <a:xfrm>
            <a:off x="165987" y="5549705"/>
            <a:ext cx="10058400" cy="1143000"/>
          </a:xfrm>
        </p:spPr>
        <p:txBody>
          <a:bodyPr>
            <a:normAutofit/>
          </a:bodyPr>
          <a:lstStyle/>
          <a:p>
            <a:r>
              <a:rPr lang="en-US" sz="4400" dirty="0">
                <a:solidFill>
                  <a:srgbClr val="FFFFFF"/>
                </a:solidFill>
              </a:rPr>
              <a:t>John 3:19-21</a:t>
            </a:r>
          </a:p>
        </p:txBody>
      </p:sp>
    </p:spTree>
    <p:extLst>
      <p:ext uri="{BB962C8B-B14F-4D97-AF65-F5344CB8AC3E}">
        <p14:creationId xmlns:p14="http://schemas.microsoft.com/office/powerpoint/2010/main" val="380573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78658" y="0"/>
            <a:ext cx="11975690" cy="4847303"/>
          </a:xfrm>
        </p:spPr>
        <p:txBody>
          <a:bodyPr anchor="ctr">
            <a:noAutofit/>
          </a:bodyPr>
          <a:lstStyle/>
          <a:p>
            <a:pPr lvl="0" algn="just">
              <a:lnSpc>
                <a:spcPct val="150000"/>
              </a:lnSpc>
            </a:pPr>
            <a:r>
              <a:rPr lang="en-US" sz="4600" i="1" dirty="0">
                <a:solidFill>
                  <a:srgbClr val="FFFFFF"/>
                </a:solidFill>
              </a:rPr>
              <a:t>“Doth a fountain send forth at the same place sweet water and bitter?”</a:t>
            </a:r>
          </a:p>
        </p:txBody>
      </p:sp>
      <p:sp>
        <p:nvSpPr>
          <p:cNvPr id="49" name="Rectangle 4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255E1F2F-E259-4EA8-9FFD-3A10AF541859}"/>
              </a:ext>
            </a:extLst>
          </p:cNvPr>
          <p:cNvSpPr>
            <a:spLocks noGrp="1"/>
          </p:cNvSpPr>
          <p:nvPr>
            <p:ph type="subTitle" idx="1"/>
          </p:nvPr>
        </p:nvSpPr>
        <p:spPr>
          <a:xfrm>
            <a:off x="165987" y="5549705"/>
            <a:ext cx="10058400" cy="1143000"/>
          </a:xfrm>
        </p:spPr>
        <p:txBody>
          <a:bodyPr>
            <a:normAutofit/>
          </a:bodyPr>
          <a:lstStyle/>
          <a:p>
            <a:r>
              <a:rPr lang="en-US" sz="4400" dirty="0">
                <a:solidFill>
                  <a:srgbClr val="FFFFFF"/>
                </a:solidFill>
              </a:rPr>
              <a:t>James 3:11</a:t>
            </a:r>
          </a:p>
        </p:txBody>
      </p:sp>
    </p:spTree>
    <p:extLst>
      <p:ext uri="{BB962C8B-B14F-4D97-AF65-F5344CB8AC3E}">
        <p14:creationId xmlns:p14="http://schemas.microsoft.com/office/powerpoint/2010/main" val="1384173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1010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2D8C4-557B-A734-739F-60F9CD21D26F}"/>
              </a:ext>
            </a:extLst>
          </p:cNvPr>
          <p:cNvSpPr>
            <a:spLocks noGrp="1"/>
          </p:cNvSpPr>
          <p:nvPr>
            <p:ph type="title"/>
          </p:nvPr>
        </p:nvSpPr>
        <p:spPr>
          <a:xfrm>
            <a:off x="1097280" y="-1"/>
            <a:ext cx="10058400" cy="1331843"/>
          </a:xfrm>
        </p:spPr>
        <p:txBody>
          <a:bodyPr>
            <a:normAutofit/>
          </a:bodyPr>
          <a:lstStyle/>
          <a:p>
            <a:r>
              <a:rPr lang="en-US" sz="6000" dirty="0">
                <a:solidFill>
                  <a:schemeClr val="bg1"/>
                </a:solidFill>
              </a:rPr>
              <a:t>Hear The Word &amp; Keep It</a:t>
            </a:r>
          </a:p>
        </p:txBody>
      </p:sp>
      <p:pic>
        <p:nvPicPr>
          <p:cNvPr id="4" name="Picture 3">
            <a:extLst>
              <a:ext uri="{FF2B5EF4-FFF2-40B4-BE49-F238E27FC236}">
                <a16:creationId xmlns:a16="http://schemas.microsoft.com/office/drawing/2014/main" id="{5DD0F0F1-17B1-09BF-A65E-3257B0DD7221}"/>
              </a:ext>
            </a:extLst>
          </p:cNvPr>
          <p:cNvPicPr>
            <a:picLocks noChangeAspect="1"/>
          </p:cNvPicPr>
          <p:nvPr/>
        </p:nvPicPr>
        <p:blipFill>
          <a:blip r:embed="rId2"/>
          <a:stretch>
            <a:fillRect/>
          </a:stretch>
        </p:blipFill>
        <p:spPr>
          <a:xfrm flipH="1">
            <a:off x="7189316" y="3095625"/>
            <a:ext cx="5890044" cy="3762375"/>
          </a:xfrm>
          <a:prstGeom prst="rect">
            <a:avLst/>
          </a:prstGeom>
        </p:spPr>
      </p:pic>
      <p:pic>
        <p:nvPicPr>
          <p:cNvPr id="5" name="Picture 4">
            <a:extLst>
              <a:ext uri="{FF2B5EF4-FFF2-40B4-BE49-F238E27FC236}">
                <a16:creationId xmlns:a16="http://schemas.microsoft.com/office/drawing/2014/main" id="{D3E0D0C6-EB79-9C06-FB24-C987D31192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5903" y="101872"/>
            <a:ext cx="1612083" cy="749625"/>
          </a:xfrm>
          <a:prstGeom prst="rect">
            <a:avLst/>
          </a:prstGeom>
        </p:spPr>
      </p:pic>
      <p:sp>
        <p:nvSpPr>
          <p:cNvPr id="3" name="Content Placeholder 2">
            <a:extLst>
              <a:ext uri="{FF2B5EF4-FFF2-40B4-BE49-F238E27FC236}">
                <a16:creationId xmlns:a16="http://schemas.microsoft.com/office/drawing/2014/main" id="{86D26819-72A4-7031-5966-83E7D1521703}"/>
              </a:ext>
            </a:extLst>
          </p:cNvPr>
          <p:cNvSpPr>
            <a:spLocks noGrp="1"/>
          </p:cNvSpPr>
          <p:nvPr>
            <p:ph idx="1"/>
          </p:nvPr>
        </p:nvSpPr>
        <p:spPr>
          <a:xfrm>
            <a:off x="1097280" y="1649897"/>
            <a:ext cx="9010816" cy="4969564"/>
          </a:xfrm>
        </p:spPr>
        <p:txBody>
          <a:bodyPr>
            <a:normAutofit/>
          </a:bodyPr>
          <a:lstStyle/>
          <a:p>
            <a:pPr marL="517525" indent="-517525">
              <a:lnSpc>
                <a:spcPct val="100000"/>
              </a:lnSpc>
              <a:spcBef>
                <a:spcPts val="0"/>
              </a:spcBef>
              <a:spcAft>
                <a:spcPts val="4200"/>
              </a:spcAft>
              <a:buFont typeface="+mj-lt"/>
              <a:buAutoNum type="arabicPeriod"/>
            </a:pPr>
            <a:r>
              <a:rPr lang="en-US" sz="4000" dirty="0">
                <a:solidFill>
                  <a:schemeClr val="bg1"/>
                </a:solidFill>
              </a:rPr>
              <a:t>Make Christ pre-eminent &amp; powerful </a:t>
            </a:r>
          </a:p>
          <a:p>
            <a:pPr marL="517525" indent="-517525">
              <a:lnSpc>
                <a:spcPct val="100000"/>
              </a:lnSpc>
              <a:spcBef>
                <a:spcPts val="0"/>
              </a:spcBef>
              <a:spcAft>
                <a:spcPts val="4200"/>
              </a:spcAft>
              <a:buFont typeface="+mj-lt"/>
              <a:buAutoNum type="arabicPeriod"/>
            </a:pPr>
            <a:r>
              <a:rPr lang="en-US" sz="4000" dirty="0">
                <a:solidFill>
                  <a:schemeClr val="bg1"/>
                </a:solidFill>
              </a:rPr>
              <a:t>Pursue His Word, not the super-natural</a:t>
            </a:r>
          </a:p>
          <a:p>
            <a:pPr marL="517525" indent="-517525">
              <a:lnSpc>
                <a:spcPct val="100000"/>
              </a:lnSpc>
              <a:spcBef>
                <a:spcPts val="0"/>
              </a:spcBef>
              <a:spcAft>
                <a:spcPts val="4200"/>
              </a:spcAft>
              <a:buFont typeface="+mj-lt"/>
              <a:buAutoNum type="arabicPeriod"/>
            </a:pPr>
            <a:r>
              <a:rPr lang="en-US" sz="4000" dirty="0">
                <a:solidFill>
                  <a:schemeClr val="bg1"/>
                </a:solidFill>
              </a:rPr>
              <a:t>Wholly commit to the truth</a:t>
            </a:r>
          </a:p>
          <a:p>
            <a:pPr marL="517525" indent="-517525">
              <a:lnSpc>
                <a:spcPct val="100000"/>
              </a:lnSpc>
              <a:spcBef>
                <a:spcPts val="0"/>
              </a:spcBef>
              <a:spcAft>
                <a:spcPts val="4200"/>
              </a:spcAft>
              <a:buFont typeface="+mj-lt"/>
              <a:buAutoNum type="arabicPeriod"/>
            </a:pPr>
            <a:r>
              <a:rPr lang="en-US" sz="4000" dirty="0">
                <a:solidFill>
                  <a:schemeClr val="bg1"/>
                </a:solidFill>
              </a:rPr>
              <a:t>Stop being concerned with ‘looking great’ on the outside</a:t>
            </a:r>
          </a:p>
        </p:txBody>
      </p:sp>
    </p:spTree>
    <p:extLst>
      <p:ext uri="{BB962C8B-B14F-4D97-AF65-F5344CB8AC3E}">
        <p14:creationId xmlns:p14="http://schemas.microsoft.com/office/powerpoint/2010/main" val="2540853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78658" y="0"/>
            <a:ext cx="11975690" cy="4847303"/>
          </a:xfrm>
        </p:spPr>
        <p:txBody>
          <a:bodyPr anchor="ctr">
            <a:noAutofit/>
          </a:bodyPr>
          <a:lstStyle/>
          <a:p>
            <a:pPr lvl="0" algn="just">
              <a:lnSpc>
                <a:spcPct val="150000"/>
              </a:lnSpc>
            </a:pPr>
            <a:r>
              <a:rPr lang="en-US" sz="4600" i="1" dirty="0">
                <a:solidFill>
                  <a:srgbClr val="FFFFFF"/>
                </a:solidFill>
              </a:rPr>
              <a:t>“This people </a:t>
            </a:r>
            <a:r>
              <a:rPr lang="en-US" sz="4600" i="1" dirty="0" err="1">
                <a:solidFill>
                  <a:srgbClr val="FFFFFF"/>
                </a:solidFill>
              </a:rPr>
              <a:t>draweth</a:t>
            </a:r>
            <a:r>
              <a:rPr lang="en-US" sz="4600" i="1" dirty="0">
                <a:solidFill>
                  <a:srgbClr val="FFFFFF"/>
                </a:solidFill>
              </a:rPr>
              <a:t> nigh unto Me with their mouth, &amp; </a:t>
            </a:r>
            <a:r>
              <a:rPr lang="en-US" sz="4600" i="1" dirty="0" err="1">
                <a:solidFill>
                  <a:srgbClr val="FFFFFF"/>
                </a:solidFill>
              </a:rPr>
              <a:t>honoureth</a:t>
            </a:r>
            <a:r>
              <a:rPr lang="en-US" sz="4600" i="1" dirty="0">
                <a:solidFill>
                  <a:srgbClr val="FFFFFF"/>
                </a:solidFill>
              </a:rPr>
              <a:t> Me with their lips; but their heart is far from Me. But in vain they do worship Me, teaching for doctrines the commandments of men.”</a:t>
            </a:r>
          </a:p>
        </p:txBody>
      </p:sp>
      <p:sp>
        <p:nvSpPr>
          <p:cNvPr id="49" name="Rectangle 4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255E1F2F-E259-4EA8-9FFD-3A10AF541859}"/>
              </a:ext>
            </a:extLst>
          </p:cNvPr>
          <p:cNvSpPr>
            <a:spLocks noGrp="1"/>
          </p:cNvSpPr>
          <p:nvPr>
            <p:ph type="subTitle" idx="1"/>
          </p:nvPr>
        </p:nvSpPr>
        <p:spPr>
          <a:xfrm>
            <a:off x="165987" y="5549705"/>
            <a:ext cx="10058400" cy="1143000"/>
          </a:xfrm>
        </p:spPr>
        <p:txBody>
          <a:bodyPr>
            <a:normAutofit/>
          </a:bodyPr>
          <a:lstStyle/>
          <a:p>
            <a:r>
              <a:rPr lang="en-US" sz="4400" dirty="0">
                <a:solidFill>
                  <a:srgbClr val="FFFFFF"/>
                </a:solidFill>
              </a:rPr>
              <a:t>Matthew 15:8-9</a:t>
            </a:r>
          </a:p>
        </p:txBody>
      </p:sp>
    </p:spTree>
    <p:extLst>
      <p:ext uri="{BB962C8B-B14F-4D97-AF65-F5344CB8AC3E}">
        <p14:creationId xmlns:p14="http://schemas.microsoft.com/office/powerpoint/2010/main" val="100935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78658" y="0"/>
            <a:ext cx="11975690" cy="4847303"/>
          </a:xfrm>
        </p:spPr>
        <p:txBody>
          <a:bodyPr anchor="ctr">
            <a:noAutofit/>
          </a:bodyPr>
          <a:lstStyle/>
          <a:p>
            <a:pPr lvl="0" algn="just">
              <a:lnSpc>
                <a:spcPct val="150000"/>
              </a:lnSpc>
            </a:pPr>
            <a:r>
              <a:rPr lang="en-US" sz="3800" i="1" dirty="0">
                <a:solidFill>
                  <a:srgbClr val="FFFFFF"/>
                </a:solidFill>
              </a:rPr>
              <a:t>“But the LORD said unto Samuel, Look not on his countenance, or on the height of his stature; because I have refused him: for the LORD </a:t>
            </a:r>
            <a:r>
              <a:rPr lang="en-US" sz="3800" i="1" dirty="0" err="1">
                <a:solidFill>
                  <a:srgbClr val="FFFFFF"/>
                </a:solidFill>
              </a:rPr>
              <a:t>seeth</a:t>
            </a:r>
            <a:r>
              <a:rPr lang="en-US" sz="3800" i="1" dirty="0">
                <a:solidFill>
                  <a:srgbClr val="FFFFFF"/>
                </a:solidFill>
              </a:rPr>
              <a:t> not as man </a:t>
            </a:r>
            <a:r>
              <a:rPr lang="en-US" sz="3800" i="1" dirty="0" err="1">
                <a:solidFill>
                  <a:srgbClr val="FFFFFF"/>
                </a:solidFill>
              </a:rPr>
              <a:t>seeth</a:t>
            </a:r>
            <a:r>
              <a:rPr lang="en-US" sz="3800" i="1" dirty="0">
                <a:solidFill>
                  <a:srgbClr val="FFFFFF"/>
                </a:solidFill>
              </a:rPr>
              <a:t>; for man </a:t>
            </a:r>
            <a:r>
              <a:rPr lang="en-US" sz="3800" i="1" dirty="0" err="1">
                <a:solidFill>
                  <a:srgbClr val="FFFFFF"/>
                </a:solidFill>
              </a:rPr>
              <a:t>looketh</a:t>
            </a:r>
            <a:r>
              <a:rPr lang="en-US" sz="3800" i="1" dirty="0">
                <a:solidFill>
                  <a:srgbClr val="FFFFFF"/>
                </a:solidFill>
              </a:rPr>
              <a:t> on the outward appearance, but the LORD </a:t>
            </a:r>
            <a:r>
              <a:rPr lang="en-US" sz="3800" i="1" dirty="0" err="1">
                <a:solidFill>
                  <a:srgbClr val="FFFFFF"/>
                </a:solidFill>
              </a:rPr>
              <a:t>looketh</a:t>
            </a:r>
            <a:r>
              <a:rPr lang="en-US" sz="3800" i="1" dirty="0">
                <a:solidFill>
                  <a:srgbClr val="FFFFFF"/>
                </a:solidFill>
              </a:rPr>
              <a:t> on the heart.”</a:t>
            </a:r>
          </a:p>
        </p:txBody>
      </p:sp>
      <p:sp>
        <p:nvSpPr>
          <p:cNvPr id="49" name="Rectangle 4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255E1F2F-E259-4EA8-9FFD-3A10AF541859}"/>
              </a:ext>
            </a:extLst>
          </p:cNvPr>
          <p:cNvSpPr>
            <a:spLocks noGrp="1"/>
          </p:cNvSpPr>
          <p:nvPr>
            <p:ph type="subTitle" idx="1"/>
          </p:nvPr>
        </p:nvSpPr>
        <p:spPr>
          <a:xfrm>
            <a:off x="165987" y="5549705"/>
            <a:ext cx="10058400" cy="1143000"/>
          </a:xfrm>
        </p:spPr>
        <p:txBody>
          <a:bodyPr>
            <a:normAutofit/>
          </a:bodyPr>
          <a:lstStyle/>
          <a:p>
            <a:r>
              <a:rPr lang="en-US" sz="4400" dirty="0">
                <a:solidFill>
                  <a:srgbClr val="FFFFFF"/>
                </a:solidFill>
              </a:rPr>
              <a:t>I Samuel 16:7</a:t>
            </a:r>
          </a:p>
        </p:txBody>
      </p:sp>
    </p:spTree>
    <p:extLst>
      <p:ext uri="{BB962C8B-B14F-4D97-AF65-F5344CB8AC3E}">
        <p14:creationId xmlns:p14="http://schemas.microsoft.com/office/powerpoint/2010/main" val="3404623922"/>
      </p:ext>
    </p:extLst>
  </p:cSld>
  <p:clrMapOvr>
    <a:masterClrMapping/>
  </p:clrMapOvr>
</p:sld>
</file>

<file path=ppt/theme/theme1.xml><?xml version="1.0" encoding="utf-8"?>
<a:theme xmlns:a="http://schemas.openxmlformats.org/drawingml/2006/main" name="1_RetrospectVTI">
  <a:themeElements>
    <a:clrScheme name="Custom 37">
      <a:dk1>
        <a:srgbClr val="000000"/>
      </a:dk1>
      <a:lt1>
        <a:srgbClr val="FFFFFF"/>
      </a:lt1>
      <a:dk2>
        <a:srgbClr val="4A5356"/>
      </a:dk2>
      <a:lt2>
        <a:srgbClr val="E8E3CE"/>
      </a:lt2>
      <a:accent1>
        <a:srgbClr val="9BA8B7"/>
      </a:accent1>
      <a:accent2>
        <a:srgbClr val="E6A02E"/>
      </a:accent2>
      <a:accent3>
        <a:srgbClr val="BF6A3B"/>
      </a:accent3>
      <a:accent4>
        <a:srgbClr val="92987A"/>
      </a:accent4>
      <a:accent5>
        <a:srgbClr val="857659"/>
      </a:accent5>
      <a:accent6>
        <a:srgbClr val="A0988C"/>
      </a:accent6>
      <a:hlink>
        <a:srgbClr val="00B0F0"/>
      </a:hlink>
      <a:folHlink>
        <a:srgbClr val="738F97"/>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WO.pptx" id="{769520F8-BFE5-4C8C-A7AA-375C025A91CE}" vid="{AEAFD717-D3C8-4034-8F7E-D5220B0CCEB8}"/>
    </a:ext>
  </a:extLst>
</a:theme>
</file>

<file path=docProps/app.xml><?xml version="1.0" encoding="utf-8"?>
<Properties xmlns="http://schemas.openxmlformats.org/officeDocument/2006/extended-properties" xmlns:vt="http://schemas.openxmlformats.org/officeDocument/2006/docPropsVTypes">
  <Template>{FFEA6F18-B23D-4E00-A6A5-92394220DA85}tf56160789_win32</Template>
  <TotalTime>42</TotalTime>
  <Words>533</Words>
  <Application>Microsoft Office PowerPoint</Application>
  <PresentationFormat>Widescreen</PresentationFormat>
  <Paragraphs>37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Bookman Old Style</vt:lpstr>
      <vt:lpstr>Calibri</vt:lpstr>
      <vt:lpstr>Franklin Gothic Book</vt:lpstr>
      <vt:lpstr>1_RetrospectVTI</vt:lpstr>
      <vt:lpstr>Hear The Word &amp; Keep It</vt:lpstr>
      <vt:lpstr>Hear The Word &amp; Keep It</vt:lpstr>
      <vt:lpstr>“For after that in the wisdom of God the world by wisdom knew not God, it pleased God by the foolishness of preaching to save them that believe. For the Jews require a sign, &amp; the Greeks seek after wisdom: But we preach Christ crucified, unto the Jews a stumblingblock, &amp; unto the Greeks foolishness; but unto them which are called, both Jews &amp; Greeks, Christ the power of God, &amp; the wisdom of God.”</vt:lpstr>
      <vt:lpstr>Hear The Word &amp; Keep It</vt:lpstr>
      <vt:lpstr>“And this is the condemnation, that light is come into the world, &amp; men loved darkness rather than light, because their deeds were evil. For every one that doeth evil hateth the light, neither cometh to the light, lest his deeds should be reproved. But he that doeth truth cometh to the light, that his deeds may be made manifest, that they are wrought in God.”</vt:lpstr>
      <vt:lpstr>“Doth a fountain send forth at the same place sweet water and bitter?”</vt:lpstr>
      <vt:lpstr>Hear The Word &amp; Keep It</vt:lpstr>
      <vt:lpstr>“This people draweth nigh unto Me with their mouth, &amp; honoureth Me with their lips; but their heart is far from Me. But in vain they do worship Me, teaching for doctrines the commandments of men.”</vt:lpstr>
      <vt:lpstr>“But the LORD said unto Samuel, Look not on his countenance, or on the height of his stature; because I have refused him: for the LORD seeth not as man seeth; for man looketh on the outward appearance, but the LORD looketh on the heart.”</vt:lpstr>
      <vt:lpstr>Hear The Word &amp; Keep It</vt:lpstr>
      <vt:lpstr>“Do not ye yet understand, that whatsoever entereth in at the mouth goeth into the belly, &amp; is cast out into the draught? But those things which proceed out of the mouth come forth from the heart; &amp; they defile the man. For out of the heart proceed evil thoughts, murders, adulteries, fornications, thefts, false witness, blasphemies: These are the things which defile a man: but to eat with unwashen hands defileth not a man.”</vt:lpstr>
      <vt:lpstr>Hear The Word &amp; Keep 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 God’s Word &amp; Keep It</dc:title>
  <dc:creator>Dan Shunk</dc:creator>
  <cp:lastModifiedBy>Dan Shunk</cp:lastModifiedBy>
  <cp:revision>1</cp:revision>
  <dcterms:created xsi:type="dcterms:W3CDTF">2023-05-10T01:14:29Z</dcterms:created>
  <dcterms:modified xsi:type="dcterms:W3CDTF">2023-05-10T01:57:02Z</dcterms:modified>
</cp:coreProperties>
</file>