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864" userDrawn="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A492"/>
    <a:srgbClr val="29294A"/>
    <a:srgbClr val="884A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ABFCF23-3B69-468F-B69F-88F6DE6A72F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howGuides="1">
      <p:cViewPr varScale="1">
        <p:scale>
          <a:sx n="102" d="100"/>
          <a:sy n="102" d="100"/>
        </p:scale>
        <p:origin x="120" y="300"/>
      </p:cViewPr>
      <p:guideLst>
        <p:guide orient="horz" pos="2160"/>
        <p:guide orient="horz" pos="1008"/>
        <p:guide orient="horz" pos="3888"/>
        <p:guide orient="horz" pos="864"/>
        <p:guide pos="3839"/>
        <p:guide pos="1007"/>
        <p:guide pos="717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562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Shunk" userId="8b1a05f26d681f8b" providerId="LiveId" clId="{1480496D-3B8D-4F72-B0EF-2112D6FBFD5B}"/>
    <pc:docChg chg="undo custSel addSld delSld modSld sldOrd">
      <pc:chgData name="Dan Shunk" userId="8b1a05f26d681f8b" providerId="LiveId" clId="{1480496D-3B8D-4F72-B0EF-2112D6FBFD5B}" dt="2023-05-17T18:50:26.187" v="495"/>
      <pc:docMkLst>
        <pc:docMk/>
      </pc:docMkLst>
      <pc:sldChg chg="modSp mod">
        <pc:chgData name="Dan Shunk" userId="8b1a05f26d681f8b" providerId="LiveId" clId="{1480496D-3B8D-4F72-B0EF-2112D6FBFD5B}" dt="2023-05-17T18:29:11.586" v="11" actId="14100"/>
        <pc:sldMkLst>
          <pc:docMk/>
          <pc:sldMk cId="667590888" sldId="257"/>
        </pc:sldMkLst>
        <pc:spChg chg="mod">
          <ac:chgData name="Dan Shunk" userId="8b1a05f26d681f8b" providerId="LiveId" clId="{1480496D-3B8D-4F72-B0EF-2112D6FBFD5B}" dt="2023-05-17T18:29:11.586" v="11" actId="14100"/>
          <ac:spMkLst>
            <pc:docMk/>
            <pc:sldMk cId="667590888" sldId="257"/>
            <ac:spMk id="2" creationId="{00000000-0000-0000-0000-000000000000}"/>
          </ac:spMkLst>
        </pc:spChg>
      </pc:sldChg>
      <pc:sldChg chg="modSp mod modAnim">
        <pc:chgData name="Dan Shunk" userId="8b1a05f26d681f8b" providerId="LiveId" clId="{1480496D-3B8D-4F72-B0EF-2112D6FBFD5B}" dt="2023-05-17T18:42:21.232" v="383" actId="20577"/>
        <pc:sldMkLst>
          <pc:docMk/>
          <pc:sldMk cId="2970739778" sldId="258"/>
        </pc:sldMkLst>
        <pc:spChg chg="mod">
          <ac:chgData name="Dan Shunk" userId="8b1a05f26d681f8b" providerId="LiveId" clId="{1480496D-3B8D-4F72-B0EF-2112D6FBFD5B}" dt="2023-05-17T18:30:38.020" v="62" actId="255"/>
          <ac:spMkLst>
            <pc:docMk/>
            <pc:sldMk cId="2970739778" sldId="258"/>
            <ac:spMk id="13" creationId="{00000000-0000-0000-0000-000000000000}"/>
          </ac:spMkLst>
        </pc:spChg>
        <pc:spChg chg="mod">
          <ac:chgData name="Dan Shunk" userId="8b1a05f26d681f8b" providerId="LiveId" clId="{1480496D-3B8D-4F72-B0EF-2112D6FBFD5B}" dt="2023-05-17T18:42:21.232" v="383" actId="20577"/>
          <ac:spMkLst>
            <pc:docMk/>
            <pc:sldMk cId="2970739778" sldId="258"/>
            <ac:spMk id="14" creationId="{00000000-0000-0000-0000-000000000000}"/>
          </ac:spMkLst>
        </pc:spChg>
      </pc:sldChg>
      <pc:sldChg chg="add del">
        <pc:chgData name="Dan Shunk" userId="8b1a05f26d681f8b" providerId="LiveId" clId="{1480496D-3B8D-4F72-B0EF-2112D6FBFD5B}" dt="2023-05-17T18:30:45.356" v="63" actId="47"/>
        <pc:sldMkLst>
          <pc:docMk/>
          <pc:sldMk cId="509922320" sldId="259"/>
        </pc:sldMkLst>
      </pc:sldChg>
      <pc:sldChg chg="modSp add mod">
        <pc:chgData name="Dan Shunk" userId="8b1a05f26d681f8b" providerId="LiveId" clId="{1480496D-3B8D-4F72-B0EF-2112D6FBFD5B}" dt="2023-05-17T18:40:23.173" v="358" actId="20577"/>
        <pc:sldMkLst>
          <pc:docMk/>
          <pc:sldMk cId="1402284963" sldId="259"/>
        </pc:sldMkLst>
        <pc:spChg chg="mod">
          <ac:chgData name="Dan Shunk" userId="8b1a05f26d681f8b" providerId="LiveId" clId="{1480496D-3B8D-4F72-B0EF-2112D6FBFD5B}" dt="2023-05-17T18:39:28.078" v="347" actId="14100"/>
          <ac:spMkLst>
            <pc:docMk/>
            <pc:sldMk cId="1402284963" sldId="259"/>
            <ac:spMk id="13" creationId="{00000000-0000-0000-0000-000000000000}"/>
          </ac:spMkLst>
        </pc:spChg>
        <pc:spChg chg="mod">
          <ac:chgData name="Dan Shunk" userId="8b1a05f26d681f8b" providerId="LiveId" clId="{1480496D-3B8D-4F72-B0EF-2112D6FBFD5B}" dt="2023-05-17T18:40:23.173" v="358" actId="20577"/>
          <ac:spMkLst>
            <pc:docMk/>
            <pc:sldMk cId="1402284963" sldId="259"/>
            <ac:spMk id="14" creationId="{00000000-0000-0000-0000-000000000000}"/>
          </ac:spMkLst>
        </pc:spChg>
      </pc:sldChg>
      <pc:sldChg chg="del">
        <pc:chgData name="Dan Shunk" userId="8b1a05f26d681f8b" providerId="LiveId" clId="{1480496D-3B8D-4F72-B0EF-2112D6FBFD5B}" dt="2023-05-16T22:05:41.770" v="0" actId="47"/>
        <pc:sldMkLst>
          <pc:docMk/>
          <pc:sldMk cId="3295254122" sldId="259"/>
        </pc:sldMkLst>
      </pc:sldChg>
      <pc:sldChg chg="del">
        <pc:chgData name="Dan Shunk" userId="8b1a05f26d681f8b" providerId="LiveId" clId="{1480496D-3B8D-4F72-B0EF-2112D6FBFD5B}" dt="2023-05-16T22:05:48.154" v="1" actId="47"/>
        <pc:sldMkLst>
          <pc:docMk/>
          <pc:sldMk cId="1843700394" sldId="260"/>
        </pc:sldMkLst>
      </pc:sldChg>
      <pc:sldChg chg="modSp add mod ord">
        <pc:chgData name="Dan Shunk" userId="8b1a05f26d681f8b" providerId="LiveId" clId="{1480496D-3B8D-4F72-B0EF-2112D6FBFD5B}" dt="2023-05-17T18:41:55.203" v="382"/>
        <pc:sldMkLst>
          <pc:docMk/>
          <pc:sldMk cId="2814049221" sldId="260"/>
        </pc:sldMkLst>
        <pc:spChg chg="mod">
          <ac:chgData name="Dan Shunk" userId="8b1a05f26d681f8b" providerId="LiveId" clId="{1480496D-3B8D-4F72-B0EF-2112D6FBFD5B}" dt="2023-05-17T18:41:04.137" v="369" actId="20577"/>
          <ac:spMkLst>
            <pc:docMk/>
            <pc:sldMk cId="2814049221" sldId="260"/>
            <ac:spMk id="13" creationId="{00000000-0000-0000-0000-000000000000}"/>
          </ac:spMkLst>
        </pc:spChg>
        <pc:spChg chg="mod">
          <ac:chgData name="Dan Shunk" userId="8b1a05f26d681f8b" providerId="LiveId" clId="{1480496D-3B8D-4F72-B0EF-2112D6FBFD5B}" dt="2023-05-17T18:41:45.728" v="379" actId="14100"/>
          <ac:spMkLst>
            <pc:docMk/>
            <pc:sldMk cId="2814049221" sldId="260"/>
            <ac:spMk id="14" creationId="{00000000-0000-0000-0000-000000000000}"/>
          </ac:spMkLst>
        </pc:spChg>
      </pc:sldChg>
      <pc:sldChg chg="del">
        <pc:chgData name="Dan Shunk" userId="8b1a05f26d681f8b" providerId="LiveId" clId="{1480496D-3B8D-4F72-B0EF-2112D6FBFD5B}" dt="2023-05-16T22:05:49.203" v="2" actId="47"/>
        <pc:sldMkLst>
          <pc:docMk/>
          <pc:sldMk cId="840664799" sldId="261"/>
        </pc:sldMkLst>
      </pc:sldChg>
      <pc:sldChg chg="modSp add modAnim">
        <pc:chgData name="Dan Shunk" userId="8b1a05f26d681f8b" providerId="LiveId" clId="{1480496D-3B8D-4F72-B0EF-2112D6FBFD5B}" dt="2023-05-17T18:42:46.270" v="386"/>
        <pc:sldMkLst>
          <pc:docMk/>
          <pc:sldMk cId="3204090869" sldId="261"/>
        </pc:sldMkLst>
        <pc:spChg chg="mod">
          <ac:chgData name="Dan Shunk" userId="8b1a05f26d681f8b" providerId="LiveId" clId="{1480496D-3B8D-4F72-B0EF-2112D6FBFD5B}" dt="2023-05-17T18:42:40.954" v="385" actId="20577"/>
          <ac:spMkLst>
            <pc:docMk/>
            <pc:sldMk cId="3204090869" sldId="261"/>
            <ac:spMk id="14" creationId="{00000000-0000-0000-0000-000000000000}"/>
          </ac:spMkLst>
        </pc:spChg>
      </pc:sldChg>
      <pc:sldChg chg="modSp add mod replId">
        <pc:chgData name="Dan Shunk" userId="8b1a05f26d681f8b" providerId="LiveId" clId="{1480496D-3B8D-4F72-B0EF-2112D6FBFD5B}" dt="2023-05-17T18:43:54.020" v="416" actId="313"/>
        <pc:sldMkLst>
          <pc:docMk/>
          <pc:sldMk cId="2837777587" sldId="262"/>
        </pc:sldMkLst>
        <pc:spChg chg="mod">
          <ac:chgData name="Dan Shunk" userId="8b1a05f26d681f8b" providerId="LiveId" clId="{1480496D-3B8D-4F72-B0EF-2112D6FBFD5B}" dt="2023-05-17T18:43:00.504" v="401" actId="20577"/>
          <ac:spMkLst>
            <pc:docMk/>
            <pc:sldMk cId="2837777587" sldId="262"/>
            <ac:spMk id="13" creationId="{00000000-0000-0000-0000-000000000000}"/>
          </ac:spMkLst>
        </pc:spChg>
        <pc:spChg chg="mod">
          <ac:chgData name="Dan Shunk" userId="8b1a05f26d681f8b" providerId="LiveId" clId="{1480496D-3B8D-4F72-B0EF-2112D6FBFD5B}" dt="2023-05-17T18:43:54.020" v="416" actId="313"/>
          <ac:spMkLst>
            <pc:docMk/>
            <pc:sldMk cId="2837777587" sldId="262"/>
            <ac:spMk id="14" creationId="{00000000-0000-0000-0000-000000000000}"/>
          </ac:spMkLst>
        </pc:spChg>
      </pc:sldChg>
      <pc:sldChg chg="modSp add modAnim">
        <pc:chgData name="Dan Shunk" userId="8b1a05f26d681f8b" providerId="LiveId" clId="{1480496D-3B8D-4F72-B0EF-2112D6FBFD5B}" dt="2023-05-17T18:44:31.937" v="420" actId="20577"/>
        <pc:sldMkLst>
          <pc:docMk/>
          <pc:sldMk cId="2373631754" sldId="263"/>
        </pc:sldMkLst>
        <pc:spChg chg="mod">
          <ac:chgData name="Dan Shunk" userId="8b1a05f26d681f8b" providerId="LiveId" clId="{1480496D-3B8D-4F72-B0EF-2112D6FBFD5B}" dt="2023-05-17T18:44:31.937" v="420" actId="20577"/>
          <ac:spMkLst>
            <pc:docMk/>
            <pc:sldMk cId="2373631754" sldId="263"/>
            <ac:spMk id="14" creationId="{00000000-0000-0000-0000-000000000000}"/>
          </ac:spMkLst>
        </pc:spChg>
      </pc:sldChg>
      <pc:sldChg chg="modSp add mod replId">
        <pc:chgData name="Dan Shunk" userId="8b1a05f26d681f8b" providerId="LiveId" clId="{1480496D-3B8D-4F72-B0EF-2112D6FBFD5B}" dt="2023-05-17T18:46:32.753" v="430" actId="14100"/>
        <pc:sldMkLst>
          <pc:docMk/>
          <pc:sldMk cId="1624479627" sldId="264"/>
        </pc:sldMkLst>
        <pc:spChg chg="mod">
          <ac:chgData name="Dan Shunk" userId="8b1a05f26d681f8b" providerId="LiveId" clId="{1480496D-3B8D-4F72-B0EF-2112D6FBFD5B}" dt="2023-05-17T18:46:29.004" v="429" actId="20577"/>
          <ac:spMkLst>
            <pc:docMk/>
            <pc:sldMk cId="1624479627" sldId="264"/>
            <ac:spMk id="13" creationId="{00000000-0000-0000-0000-000000000000}"/>
          </ac:spMkLst>
        </pc:spChg>
        <pc:spChg chg="mod">
          <ac:chgData name="Dan Shunk" userId="8b1a05f26d681f8b" providerId="LiveId" clId="{1480496D-3B8D-4F72-B0EF-2112D6FBFD5B}" dt="2023-05-17T18:46:32.753" v="430" actId="14100"/>
          <ac:spMkLst>
            <pc:docMk/>
            <pc:sldMk cId="1624479627" sldId="264"/>
            <ac:spMk id="14" creationId="{00000000-0000-0000-0000-000000000000}"/>
          </ac:spMkLst>
        </pc:spChg>
      </pc:sldChg>
      <pc:sldChg chg="modSp add modAnim">
        <pc:chgData name="Dan Shunk" userId="8b1a05f26d681f8b" providerId="LiveId" clId="{1480496D-3B8D-4F72-B0EF-2112D6FBFD5B}" dt="2023-05-17T18:47:07.945" v="433" actId="20577"/>
        <pc:sldMkLst>
          <pc:docMk/>
          <pc:sldMk cId="2670529329" sldId="265"/>
        </pc:sldMkLst>
        <pc:spChg chg="mod">
          <ac:chgData name="Dan Shunk" userId="8b1a05f26d681f8b" providerId="LiveId" clId="{1480496D-3B8D-4F72-B0EF-2112D6FBFD5B}" dt="2023-05-17T18:47:07.945" v="433" actId="20577"/>
          <ac:spMkLst>
            <pc:docMk/>
            <pc:sldMk cId="2670529329" sldId="265"/>
            <ac:spMk id="14" creationId="{00000000-0000-0000-0000-000000000000}"/>
          </ac:spMkLst>
        </pc:spChg>
      </pc:sldChg>
      <pc:sldChg chg="modSp add mod replId">
        <pc:chgData name="Dan Shunk" userId="8b1a05f26d681f8b" providerId="LiveId" clId="{1480496D-3B8D-4F72-B0EF-2112D6FBFD5B}" dt="2023-05-17T18:47:55.753" v="461" actId="313"/>
        <pc:sldMkLst>
          <pc:docMk/>
          <pc:sldMk cId="1318971603" sldId="266"/>
        </pc:sldMkLst>
        <pc:spChg chg="mod">
          <ac:chgData name="Dan Shunk" userId="8b1a05f26d681f8b" providerId="LiveId" clId="{1480496D-3B8D-4F72-B0EF-2112D6FBFD5B}" dt="2023-05-17T18:47:19.220" v="450" actId="20577"/>
          <ac:spMkLst>
            <pc:docMk/>
            <pc:sldMk cId="1318971603" sldId="266"/>
            <ac:spMk id="13" creationId="{00000000-0000-0000-0000-000000000000}"/>
          </ac:spMkLst>
        </pc:spChg>
        <pc:spChg chg="mod">
          <ac:chgData name="Dan Shunk" userId="8b1a05f26d681f8b" providerId="LiveId" clId="{1480496D-3B8D-4F72-B0EF-2112D6FBFD5B}" dt="2023-05-17T18:47:55.753" v="461" actId="313"/>
          <ac:spMkLst>
            <pc:docMk/>
            <pc:sldMk cId="1318971603" sldId="266"/>
            <ac:spMk id="14" creationId="{00000000-0000-0000-0000-000000000000}"/>
          </ac:spMkLst>
        </pc:spChg>
      </pc:sldChg>
      <pc:sldChg chg="add modAnim">
        <pc:chgData name="Dan Shunk" userId="8b1a05f26d681f8b" providerId="LiveId" clId="{1480496D-3B8D-4F72-B0EF-2112D6FBFD5B}" dt="2023-05-17T18:48:06.504" v="462"/>
        <pc:sldMkLst>
          <pc:docMk/>
          <pc:sldMk cId="3886293563" sldId="267"/>
        </pc:sldMkLst>
      </pc:sldChg>
      <pc:sldChg chg="modSp add mod ord replId">
        <pc:chgData name="Dan Shunk" userId="8b1a05f26d681f8b" providerId="LiveId" clId="{1480496D-3B8D-4F72-B0EF-2112D6FBFD5B}" dt="2023-05-17T18:50:12.580" v="494" actId="14100"/>
        <pc:sldMkLst>
          <pc:docMk/>
          <pc:sldMk cId="2463610179" sldId="268"/>
        </pc:sldMkLst>
        <pc:spChg chg="mod">
          <ac:chgData name="Dan Shunk" userId="8b1a05f26d681f8b" providerId="LiveId" clId="{1480496D-3B8D-4F72-B0EF-2112D6FBFD5B}" dt="2023-05-17T18:49:10.653" v="484" actId="20577"/>
          <ac:spMkLst>
            <pc:docMk/>
            <pc:sldMk cId="2463610179" sldId="268"/>
            <ac:spMk id="13" creationId="{00000000-0000-0000-0000-000000000000}"/>
          </ac:spMkLst>
        </pc:spChg>
        <pc:spChg chg="mod">
          <ac:chgData name="Dan Shunk" userId="8b1a05f26d681f8b" providerId="LiveId" clId="{1480496D-3B8D-4F72-B0EF-2112D6FBFD5B}" dt="2023-05-17T18:50:12.580" v="494" actId="14100"/>
          <ac:spMkLst>
            <pc:docMk/>
            <pc:sldMk cId="2463610179" sldId="268"/>
            <ac:spMk id="14" creationId="{00000000-0000-0000-0000-000000000000}"/>
          </ac:spMkLst>
        </pc:spChg>
      </pc:sldChg>
      <pc:sldChg chg="add modAnim">
        <pc:chgData name="Dan Shunk" userId="8b1a05f26d681f8b" providerId="LiveId" clId="{1480496D-3B8D-4F72-B0EF-2112D6FBFD5B}" dt="2023-05-17T18:50:26.187" v="495"/>
        <pc:sldMkLst>
          <pc:docMk/>
          <pc:sldMk cId="2484828702" sldId="26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5/16/2023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76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9047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0097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505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456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406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42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61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3383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7600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3349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8193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02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gradFill rotWithShape="1">
          <a:gsLst>
            <a:gs pos="0">
              <a:schemeClr val="tx2">
                <a:lumMod val="20000"/>
                <a:lumOff val="80000"/>
              </a:schemeClr>
            </a:gs>
            <a:gs pos="90000">
              <a:schemeClr val="tx2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99025" y="6356351"/>
            <a:ext cx="1218883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BBE6BF-C811-45BB-8BA9-22EFF2B83FFA}" type="datetime1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14708" y="6356351"/>
            <a:ext cx="397406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85571" y="6356351"/>
            <a:ext cx="6094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5" name="Picture 2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Rectangle 35"/>
          <p:cNvSpPr/>
          <p:nvPr userDrawn="1"/>
        </p:nvSpPr>
        <p:spPr>
          <a:xfrm>
            <a:off x="11892563" y="0"/>
            <a:ext cx="304721" cy="6858000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011475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41C5-B5F2-469F-BA25-292CFCDAF6E0}" type="datetime1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D85FE-5443-4629-8A1C-6F6EA57CBD60}" type="datetime1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1885691" y="0"/>
            <a:ext cx="304721" cy="6858000"/>
          </a:xfrm>
          <a:prstGeom prst="rect">
            <a:avLst/>
          </a:prstGeom>
          <a:solidFill>
            <a:schemeClr val="tx2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84863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9362CC-4597-4E8E-AFE5-237B3DA1FF07}" type="datetime1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19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454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sz="5400" b="0" cap="none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9454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F63988-78D4-46C4-B808-1786C6A42859}" type="datetime1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11892563" y="0"/>
            <a:ext cx="304721" cy="6858000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128736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35496" y="1600200"/>
            <a:ext cx="4572000" cy="45720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24328" y="1600200"/>
            <a:ext cx="4572000" cy="45720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482C1EE-CCC0-4F27-8918-BF938AC1419F}" type="datetime1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4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3413" y="177800"/>
            <a:ext cx="9472824" cy="1239837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6615" y="1499616"/>
            <a:ext cx="4572000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936615" y="2514706"/>
            <a:ext cx="4572000" cy="3657493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24328" y="1499616"/>
            <a:ext cx="4572000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824328" y="2514600"/>
            <a:ext cx="4572000" cy="365556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9A0C48B-9D86-4C33-9BD3-2929B1D74E3D}" type="datetime1">
              <a:rPr lang="en-US" smtClean="0"/>
              <a:t>5/16/2023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6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87B711C-F9D6-42CE-B848-D107B7756573}" type="datetime1">
              <a:rPr lang="en-US" smtClean="0"/>
              <a:t>5/16/2023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922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>
          <a:xfrm>
            <a:off x="5180250" y="6356351"/>
            <a:ext cx="1218883" cy="365125"/>
          </a:xfrm>
        </p:spPr>
        <p:txBody>
          <a:bodyPr/>
          <a:lstStyle/>
          <a:p>
            <a:fld id="{4C1EAC44-87EE-4E25-9BCB-D1B8F4FDD9D1}" type="datetime1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595933" y="6356351"/>
            <a:ext cx="3974065" cy="365125"/>
          </a:xfrm>
        </p:spPr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766796" y="6356351"/>
            <a:ext cx="609441" cy="365125"/>
          </a:xfrm>
        </p:spPr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8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68E44B9-3FFE-4574-9630-3E5A6F960186}" type="datetime1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476394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F492-7803-4716-B969-A5873965FF8A}" type="datetime1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25645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2">
                <a:lumMod val="20000"/>
                <a:lumOff val="80000"/>
              </a:schemeClr>
            </a:gs>
            <a:gs pos="90000">
              <a:schemeClr val="tx2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3413" y="177800"/>
            <a:ext cx="9472824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3413" y="1600200"/>
            <a:ext cx="9472824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fld id="{FD004168-AADC-4457-9784-543656FEE4FC}" type="datetime1">
              <a:rPr lang="en-US" smtClean="0"/>
              <a:pPr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all" baseline="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885691" y="0"/>
            <a:ext cx="304721" cy="6858000"/>
          </a:xfrm>
          <a:prstGeom prst="rect">
            <a:avLst/>
          </a:prstGeom>
          <a:solidFill>
            <a:schemeClr val="tx2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pic>
        <p:nvPicPr>
          <p:cNvPr id="46" name="Picture 2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151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39" userDrawn="1">
          <p15:clr>
            <a:srgbClr val="F26B43"/>
          </p15:clr>
        </p15:guide>
        <p15:guide id="2" pos="1199" userDrawn="1">
          <p15:clr>
            <a:srgbClr val="F26B43"/>
          </p15:clr>
        </p15:guide>
        <p15:guide id="3" pos="719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1"/>
            <a:ext cx="8466343" cy="2208286"/>
          </a:xfrm>
        </p:spPr>
        <p:txBody>
          <a:bodyPr/>
          <a:lstStyle/>
          <a:p>
            <a:r>
              <a:rPr lang="en-US" sz="7200" dirty="0">
                <a:solidFill>
                  <a:srgbClr val="29294A"/>
                </a:solidFill>
              </a:rPr>
              <a:t>The Prescription For Earthly Preoccupation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2208285"/>
          </a:xfrm>
        </p:spPr>
        <p:txBody>
          <a:bodyPr>
            <a:noAutofit/>
          </a:bodyPr>
          <a:lstStyle/>
          <a:p>
            <a:r>
              <a:rPr lang="en-US" sz="6000" b="1" dirty="0">
                <a:solidFill>
                  <a:srgbClr val="884A1F"/>
                </a:solidFill>
                <a:latin typeface="Walbaum Display Light" panose="02070303090703020303" pitchFamily="18" charset="0"/>
              </a:rPr>
              <a:t>God’s Word</a:t>
            </a:r>
          </a:p>
          <a:p>
            <a:r>
              <a:rPr lang="en-US" sz="6000" b="1" dirty="0">
                <a:solidFill>
                  <a:srgbClr val="884A1F"/>
                </a:solidFill>
                <a:latin typeface="Walbaum Display Light" panose="02070303090703020303" pitchFamily="18" charset="0"/>
              </a:rPr>
              <a:t>Luke 12:1-34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457313-C450-B88A-383D-D9B5078AC12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4812" y="5486400"/>
            <a:ext cx="1950458" cy="90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590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03413" y="177800"/>
            <a:ext cx="8381999" cy="877633"/>
          </a:xfrm>
        </p:spPr>
        <p:txBody>
          <a:bodyPr anchor="ctr">
            <a:noAutofit/>
          </a:bodyPr>
          <a:lstStyle/>
          <a:p>
            <a:r>
              <a:rPr lang="en-US" sz="4800" dirty="0">
                <a:solidFill>
                  <a:srgbClr val="884A1F"/>
                </a:solidFill>
              </a:rPr>
              <a:t>I Timothy 6:17-18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903412" y="838200"/>
            <a:ext cx="9906000" cy="584200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3800" dirty="0">
                <a:solidFill>
                  <a:srgbClr val="29294A"/>
                </a:solidFill>
              </a:rPr>
              <a:t>“Charge them that are rich in this world, that they be not </a:t>
            </a:r>
            <a:r>
              <a:rPr lang="en-US" sz="3800" dirty="0" err="1">
                <a:solidFill>
                  <a:srgbClr val="29294A"/>
                </a:solidFill>
              </a:rPr>
              <a:t>highminded</a:t>
            </a:r>
            <a:r>
              <a:rPr lang="en-US" sz="3800" dirty="0">
                <a:solidFill>
                  <a:srgbClr val="29294A"/>
                </a:solidFill>
              </a:rPr>
              <a:t>, nor trust in uncertain riches, but in the living God, who giveth us richly all things to enjoy; that they do good, that they be rich in good works, ready to distribute, willing to communicate.”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0D001-CBB3-4744-75C7-587670F30F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012" y="148462"/>
            <a:ext cx="1950458" cy="90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971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03413" y="177800"/>
            <a:ext cx="8381999" cy="1239837"/>
          </a:xfrm>
        </p:spPr>
        <p:txBody>
          <a:bodyPr anchor="ctr">
            <a:noAutofit/>
          </a:bodyPr>
          <a:lstStyle/>
          <a:p>
            <a:r>
              <a:rPr lang="en-US" sz="4800" dirty="0">
                <a:solidFill>
                  <a:srgbClr val="884A1F"/>
                </a:solidFill>
              </a:rPr>
              <a:t>The Prescription For Curing Earthly Preoccupation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903412" y="1752600"/>
            <a:ext cx="9906000" cy="4927600"/>
          </a:xfrm>
        </p:spPr>
        <p:txBody>
          <a:bodyPr>
            <a:normAutofit/>
          </a:bodyPr>
          <a:lstStyle/>
          <a:p>
            <a:pPr marL="457200" lvl="0" indent="-457200">
              <a:lnSpc>
                <a:spcPct val="100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arenR"/>
            </a:pPr>
            <a:r>
              <a:rPr lang="en-US" sz="3600" dirty="0">
                <a:solidFill>
                  <a:srgbClr val="29294A"/>
                </a:solidFill>
              </a:rPr>
              <a:t>When we’re preoccupied w/ people’s opinions: </a:t>
            </a:r>
            <a:r>
              <a:rPr lang="en-US" sz="3600" dirty="0">
                <a:solidFill>
                  <a:srgbClr val="00B050"/>
                </a:solidFill>
              </a:rPr>
              <a:t>cure this hypocrisy w/ consistency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arenR"/>
            </a:pPr>
            <a:r>
              <a:rPr lang="en-US" sz="3600" dirty="0">
                <a:solidFill>
                  <a:srgbClr val="29294A"/>
                </a:solidFill>
              </a:rPr>
              <a:t>When we’re preoccupied w/ gaining possessions: </a:t>
            </a:r>
            <a:r>
              <a:rPr lang="en-US" sz="3600" dirty="0">
                <a:solidFill>
                  <a:srgbClr val="00B050"/>
                </a:solidFill>
              </a:rPr>
              <a:t>cure this covetousness w/ contentment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arenR"/>
            </a:pPr>
            <a:r>
              <a:rPr lang="en-US" sz="3600" dirty="0">
                <a:solidFill>
                  <a:srgbClr val="29294A"/>
                </a:solidFill>
              </a:rPr>
              <a:t>When we’re preoccupied w/ losing possessions: </a:t>
            </a:r>
            <a:r>
              <a:rPr lang="en-US" sz="3600" dirty="0">
                <a:solidFill>
                  <a:srgbClr val="00B050"/>
                </a:solidFill>
              </a:rPr>
              <a:t>cure this fearful anxiety w/ faithful action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0D001-CBB3-4744-75C7-587670F30F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012" y="148462"/>
            <a:ext cx="1950458" cy="90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293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03413" y="177800"/>
            <a:ext cx="8381999" cy="877633"/>
          </a:xfrm>
        </p:spPr>
        <p:txBody>
          <a:bodyPr anchor="ctr">
            <a:noAutofit/>
          </a:bodyPr>
          <a:lstStyle/>
          <a:p>
            <a:r>
              <a:rPr lang="en-US" sz="4800" dirty="0">
                <a:solidFill>
                  <a:srgbClr val="884A1F"/>
                </a:solidFill>
              </a:rPr>
              <a:t>Philippians 4:6-7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903412" y="1055432"/>
            <a:ext cx="9906000" cy="5624767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3800" dirty="0">
                <a:solidFill>
                  <a:srgbClr val="29294A"/>
                </a:solidFill>
              </a:rPr>
              <a:t>“Be careful for nothing; but in every thing by prayer &amp; supplication with thanksgiving let your requests be made known unto God. And the peace of God, which </a:t>
            </a:r>
            <a:r>
              <a:rPr lang="en-US" sz="3800" dirty="0" err="1">
                <a:solidFill>
                  <a:srgbClr val="29294A"/>
                </a:solidFill>
              </a:rPr>
              <a:t>passeth</a:t>
            </a:r>
            <a:r>
              <a:rPr lang="en-US" sz="3800" dirty="0">
                <a:solidFill>
                  <a:srgbClr val="29294A"/>
                </a:solidFill>
              </a:rPr>
              <a:t> all understanding, shall keep your hearts &amp; minds through Christ Jesus.”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0D001-CBB3-4744-75C7-587670F30F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012" y="148462"/>
            <a:ext cx="1950458" cy="90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610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03413" y="177800"/>
            <a:ext cx="8381999" cy="1239837"/>
          </a:xfrm>
        </p:spPr>
        <p:txBody>
          <a:bodyPr anchor="ctr">
            <a:noAutofit/>
          </a:bodyPr>
          <a:lstStyle/>
          <a:p>
            <a:r>
              <a:rPr lang="en-US" sz="4800" dirty="0">
                <a:solidFill>
                  <a:srgbClr val="884A1F"/>
                </a:solidFill>
              </a:rPr>
              <a:t>The Prescription For Curing Earthly Preoccupation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903412" y="1752600"/>
            <a:ext cx="9906000" cy="4927600"/>
          </a:xfrm>
        </p:spPr>
        <p:txBody>
          <a:bodyPr>
            <a:normAutofit/>
          </a:bodyPr>
          <a:lstStyle/>
          <a:p>
            <a:pPr marL="457200" lvl="0" indent="-457200">
              <a:lnSpc>
                <a:spcPct val="100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arenR"/>
            </a:pPr>
            <a:r>
              <a:rPr lang="en-US" sz="3600" dirty="0">
                <a:solidFill>
                  <a:srgbClr val="29294A"/>
                </a:solidFill>
              </a:rPr>
              <a:t>When we’re preoccupied w/ people’s opinions: </a:t>
            </a:r>
            <a:r>
              <a:rPr lang="en-US" sz="3600" dirty="0">
                <a:solidFill>
                  <a:srgbClr val="00B050"/>
                </a:solidFill>
              </a:rPr>
              <a:t>cure this hypocrisy w/ consistency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arenR"/>
            </a:pPr>
            <a:r>
              <a:rPr lang="en-US" sz="3600" dirty="0">
                <a:solidFill>
                  <a:srgbClr val="29294A"/>
                </a:solidFill>
              </a:rPr>
              <a:t>When we’re preoccupied w/ gaining possessions: </a:t>
            </a:r>
            <a:r>
              <a:rPr lang="en-US" sz="3600" dirty="0">
                <a:solidFill>
                  <a:srgbClr val="00B050"/>
                </a:solidFill>
              </a:rPr>
              <a:t>cure this covetousness w/ contentment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arenR"/>
            </a:pPr>
            <a:r>
              <a:rPr lang="en-US" sz="3600" dirty="0">
                <a:solidFill>
                  <a:srgbClr val="29294A"/>
                </a:solidFill>
              </a:rPr>
              <a:t>When we’re preoccupied w/ losing possessions: </a:t>
            </a:r>
            <a:r>
              <a:rPr lang="en-US" sz="3600" dirty="0">
                <a:solidFill>
                  <a:srgbClr val="00B050"/>
                </a:solidFill>
              </a:rPr>
              <a:t>cure this fearful anxiety w/ faithful action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0D001-CBB3-4744-75C7-587670F30F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012" y="148462"/>
            <a:ext cx="1950458" cy="90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828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03413" y="177800"/>
            <a:ext cx="8381999" cy="1239837"/>
          </a:xfrm>
        </p:spPr>
        <p:txBody>
          <a:bodyPr anchor="ctr">
            <a:noAutofit/>
          </a:bodyPr>
          <a:lstStyle/>
          <a:p>
            <a:r>
              <a:rPr lang="en-US" sz="4800" dirty="0">
                <a:solidFill>
                  <a:srgbClr val="884A1F"/>
                </a:solidFill>
              </a:rPr>
              <a:t>The Prescription For Curing Earthly Preoccupation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903412" y="1752600"/>
            <a:ext cx="9906000" cy="4927600"/>
          </a:xfrm>
        </p:spPr>
        <p:txBody>
          <a:bodyPr>
            <a:normAutofit/>
          </a:bodyPr>
          <a:lstStyle/>
          <a:p>
            <a:pPr marL="457200" lvl="0" indent="-457200">
              <a:lnSpc>
                <a:spcPct val="100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arenR"/>
            </a:pPr>
            <a:r>
              <a:rPr lang="en-US" sz="3600" dirty="0">
                <a:solidFill>
                  <a:srgbClr val="29294A"/>
                </a:solidFill>
              </a:rPr>
              <a:t>When we’re preoccupied w/ people’s opinions: </a:t>
            </a:r>
            <a:r>
              <a:rPr lang="en-US" sz="3600" dirty="0">
                <a:solidFill>
                  <a:srgbClr val="00B050"/>
                </a:solidFill>
              </a:rPr>
              <a:t>cure this hypocrisy w/ consistency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0D001-CBB3-4744-75C7-587670F30F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012" y="148462"/>
            <a:ext cx="1950458" cy="90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739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03413" y="177800"/>
            <a:ext cx="8381999" cy="877633"/>
          </a:xfrm>
        </p:spPr>
        <p:txBody>
          <a:bodyPr anchor="ctr">
            <a:noAutofit/>
          </a:bodyPr>
          <a:lstStyle/>
          <a:p>
            <a:r>
              <a:rPr lang="en-US" sz="4800" dirty="0">
                <a:solidFill>
                  <a:srgbClr val="884A1F"/>
                </a:solidFill>
              </a:rPr>
              <a:t>Mark 12:14-15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903412" y="838200"/>
            <a:ext cx="9906000" cy="5842000"/>
          </a:xfrm>
        </p:spPr>
        <p:txBody>
          <a:bodyPr>
            <a:normAutofit fontScale="92500" lnSpcReduction="20000"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3800" dirty="0">
                <a:solidFill>
                  <a:srgbClr val="29294A"/>
                </a:solidFill>
              </a:rPr>
              <a:t>“And when they were come, they say unto Him, master, we know that Thou art true, &amp; </a:t>
            </a:r>
            <a:r>
              <a:rPr lang="en-US" sz="3800" dirty="0" err="1">
                <a:solidFill>
                  <a:srgbClr val="29294A"/>
                </a:solidFill>
              </a:rPr>
              <a:t>carest</a:t>
            </a:r>
            <a:r>
              <a:rPr lang="en-US" sz="3800" dirty="0">
                <a:solidFill>
                  <a:srgbClr val="29294A"/>
                </a:solidFill>
              </a:rPr>
              <a:t> for no man: for Thou </a:t>
            </a:r>
            <a:r>
              <a:rPr lang="en-US" sz="3800" dirty="0" err="1">
                <a:solidFill>
                  <a:srgbClr val="29294A"/>
                </a:solidFill>
              </a:rPr>
              <a:t>regardest</a:t>
            </a:r>
            <a:r>
              <a:rPr lang="en-US" sz="3800" dirty="0">
                <a:solidFill>
                  <a:srgbClr val="29294A"/>
                </a:solidFill>
              </a:rPr>
              <a:t> not the person of men, but </a:t>
            </a:r>
            <a:r>
              <a:rPr lang="en-US" sz="3800" dirty="0" err="1">
                <a:solidFill>
                  <a:srgbClr val="29294A"/>
                </a:solidFill>
              </a:rPr>
              <a:t>teachest</a:t>
            </a:r>
            <a:r>
              <a:rPr lang="en-US" sz="3800" dirty="0">
                <a:solidFill>
                  <a:srgbClr val="29294A"/>
                </a:solidFill>
              </a:rPr>
              <a:t> the way of God in truth: is it lawful to give tribute to Caesar, or not? Shall we give, or shall we not give? But He, knowing their hypocrisy, said unto them, why tempt ye Me? bring me a penny, that I may see it.”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0D001-CBB3-4744-75C7-587670F30F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012" y="148462"/>
            <a:ext cx="1950458" cy="90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284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03413" y="177800"/>
            <a:ext cx="8381999" cy="877633"/>
          </a:xfrm>
        </p:spPr>
        <p:txBody>
          <a:bodyPr anchor="ctr">
            <a:noAutofit/>
          </a:bodyPr>
          <a:lstStyle/>
          <a:p>
            <a:r>
              <a:rPr lang="en-US" sz="4800" dirty="0">
                <a:solidFill>
                  <a:srgbClr val="884A1F"/>
                </a:solidFill>
              </a:rPr>
              <a:t>James 5:12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903412" y="857838"/>
            <a:ext cx="9906000" cy="5822361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3800" dirty="0">
                <a:solidFill>
                  <a:srgbClr val="29294A"/>
                </a:solidFill>
              </a:rPr>
              <a:t>“But above all things, my brethren, swear not, neither by heaven, neither by the earth, neither by any other oath: but let your yea be yea; and your nay, nay; lest ye fall into </a:t>
            </a:r>
            <a:r>
              <a:rPr lang="en-US" sz="3800" u="sng" dirty="0">
                <a:solidFill>
                  <a:srgbClr val="29294A"/>
                </a:solidFill>
              </a:rPr>
              <a:t>condemnation</a:t>
            </a:r>
            <a:r>
              <a:rPr lang="en-US" sz="3800" dirty="0">
                <a:solidFill>
                  <a:srgbClr val="29294A"/>
                </a:solidFill>
              </a:rPr>
              <a:t>. ”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0D001-CBB3-4744-75C7-587670F30F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012" y="148462"/>
            <a:ext cx="1950458" cy="90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049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03413" y="177800"/>
            <a:ext cx="8381999" cy="1239837"/>
          </a:xfrm>
        </p:spPr>
        <p:txBody>
          <a:bodyPr anchor="ctr">
            <a:noAutofit/>
          </a:bodyPr>
          <a:lstStyle/>
          <a:p>
            <a:r>
              <a:rPr lang="en-US" sz="4800" dirty="0">
                <a:solidFill>
                  <a:srgbClr val="884A1F"/>
                </a:solidFill>
              </a:rPr>
              <a:t>The Prescription For Curing Earthly Preoccupation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903412" y="1752600"/>
            <a:ext cx="9906000" cy="4927600"/>
          </a:xfrm>
        </p:spPr>
        <p:txBody>
          <a:bodyPr>
            <a:normAutofit/>
          </a:bodyPr>
          <a:lstStyle/>
          <a:p>
            <a:pPr marL="457200" lvl="0" indent="-457200">
              <a:lnSpc>
                <a:spcPct val="100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arenR"/>
            </a:pPr>
            <a:r>
              <a:rPr lang="en-US" sz="3600" dirty="0">
                <a:solidFill>
                  <a:srgbClr val="29294A"/>
                </a:solidFill>
              </a:rPr>
              <a:t>When we’re preoccupied w/ people’s opinions: </a:t>
            </a:r>
            <a:r>
              <a:rPr lang="en-US" sz="3600" dirty="0">
                <a:solidFill>
                  <a:srgbClr val="00B050"/>
                </a:solidFill>
              </a:rPr>
              <a:t>cure this hypocrisy w/ consistency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0D001-CBB3-4744-75C7-587670F30F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012" y="148462"/>
            <a:ext cx="1950458" cy="90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090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03413" y="177800"/>
            <a:ext cx="8381999" cy="877633"/>
          </a:xfrm>
        </p:spPr>
        <p:txBody>
          <a:bodyPr anchor="ctr">
            <a:noAutofit/>
          </a:bodyPr>
          <a:lstStyle/>
          <a:p>
            <a:r>
              <a:rPr lang="en-US" sz="4800" dirty="0">
                <a:solidFill>
                  <a:srgbClr val="884A1F"/>
                </a:solidFill>
              </a:rPr>
              <a:t>I Peter 3:14-15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903412" y="838200"/>
            <a:ext cx="9906000" cy="584200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3800" dirty="0">
                <a:solidFill>
                  <a:srgbClr val="29294A"/>
                </a:solidFill>
              </a:rPr>
              <a:t>“But &amp; if ye suffer for righteousness' sake, happy are ye: &amp; be not afraid of their terror, neither be troubled; but sanctify the Lord God in your hearts: &amp; be ready always to give an answer to every man that asketh you a reason of the hope that is in you with meekness &amp; fear.”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0D001-CBB3-4744-75C7-587670F30F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012" y="148462"/>
            <a:ext cx="1950458" cy="90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777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03413" y="177800"/>
            <a:ext cx="8381999" cy="1239837"/>
          </a:xfrm>
        </p:spPr>
        <p:txBody>
          <a:bodyPr anchor="ctr">
            <a:noAutofit/>
          </a:bodyPr>
          <a:lstStyle/>
          <a:p>
            <a:r>
              <a:rPr lang="en-US" sz="4800" dirty="0">
                <a:solidFill>
                  <a:srgbClr val="884A1F"/>
                </a:solidFill>
              </a:rPr>
              <a:t>The Prescription For Curing Earthly Preoccupation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903412" y="1752600"/>
            <a:ext cx="9906000" cy="4927600"/>
          </a:xfrm>
        </p:spPr>
        <p:txBody>
          <a:bodyPr>
            <a:normAutofit/>
          </a:bodyPr>
          <a:lstStyle/>
          <a:p>
            <a:pPr marL="457200" lvl="0" indent="-457200">
              <a:lnSpc>
                <a:spcPct val="100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arenR"/>
            </a:pPr>
            <a:r>
              <a:rPr lang="en-US" sz="3600" dirty="0">
                <a:solidFill>
                  <a:srgbClr val="29294A"/>
                </a:solidFill>
              </a:rPr>
              <a:t>When we’re preoccupied w/ people’s opinions: </a:t>
            </a:r>
            <a:r>
              <a:rPr lang="en-US" sz="3600" dirty="0">
                <a:solidFill>
                  <a:srgbClr val="00B050"/>
                </a:solidFill>
              </a:rPr>
              <a:t>cure this hypocrisy w/ consistency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arenR"/>
            </a:pPr>
            <a:r>
              <a:rPr lang="en-US" sz="3600" dirty="0">
                <a:solidFill>
                  <a:srgbClr val="29294A"/>
                </a:solidFill>
              </a:rPr>
              <a:t>When we’re preoccupied w/ gaining possessions: </a:t>
            </a:r>
            <a:r>
              <a:rPr lang="en-US" sz="3600" dirty="0">
                <a:solidFill>
                  <a:srgbClr val="00B050"/>
                </a:solidFill>
              </a:rPr>
              <a:t>cure this covetousness w/ contentment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0D001-CBB3-4744-75C7-587670F30F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012" y="148462"/>
            <a:ext cx="1950458" cy="90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631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03413" y="177800"/>
            <a:ext cx="8381999" cy="877633"/>
          </a:xfrm>
        </p:spPr>
        <p:txBody>
          <a:bodyPr anchor="ctr">
            <a:noAutofit/>
          </a:bodyPr>
          <a:lstStyle/>
          <a:p>
            <a:r>
              <a:rPr lang="en-US" sz="4800" dirty="0">
                <a:solidFill>
                  <a:srgbClr val="884A1F"/>
                </a:solidFill>
              </a:rPr>
              <a:t>Mark 8:36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903412" y="1524000"/>
            <a:ext cx="9906000" cy="515620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3800" dirty="0">
                <a:solidFill>
                  <a:srgbClr val="29294A"/>
                </a:solidFill>
              </a:rPr>
              <a:t>“For what shall it profit a man, if he shall gain the whole world, and lose his own soul?”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0D001-CBB3-4744-75C7-587670F30F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012" y="148462"/>
            <a:ext cx="1950458" cy="90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479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03413" y="177800"/>
            <a:ext cx="8381999" cy="1239837"/>
          </a:xfrm>
        </p:spPr>
        <p:txBody>
          <a:bodyPr anchor="ctr">
            <a:noAutofit/>
          </a:bodyPr>
          <a:lstStyle/>
          <a:p>
            <a:r>
              <a:rPr lang="en-US" sz="4800" dirty="0">
                <a:solidFill>
                  <a:srgbClr val="884A1F"/>
                </a:solidFill>
              </a:rPr>
              <a:t>The Prescription For Curing Earthly Preoccupation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903412" y="1752600"/>
            <a:ext cx="9906000" cy="4927600"/>
          </a:xfrm>
        </p:spPr>
        <p:txBody>
          <a:bodyPr>
            <a:normAutofit/>
          </a:bodyPr>
          <a:lstStyle/>
          <a:p>
            <a:pPr marL="457200" lvl="0" indent="-457200">
              <a:lnSpc>
                <a:spcPct val="100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arenR"/>
            </a:pPr>
            <a:r>
              <a:rPr lang="en-US" sz="3600" dirty="0">
                <a:solidFill>
                  <a:srgbClr val="29294A"/>
                </a:solidFill>
              </a:rPr>
              <a:t>When we’re preoccupied w/ people’s opinions: </a:t>
            </a:r>
            <a:r>
              <a:rPr lang="en-US" sz="3600" dirty="0">
                <a:solidFill>
                  <a:srgbClr val="00B050"/>
                </a:solidFill>
              </a:rPr>
              <a:t>cure this hypocrisy w/ consistency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arenR"/>
            </a:pPr>
            <a:r>
              <a:rPr lang="en-US" sz="3600" dirty="0">
                <a:solidFill>
                  <a:srgbClr val="29294A"/>
                </a:solidFill>
              </a:rPr>
              <a:t>When we’re preoccupied w/ gaining possessions: </a:t>
            </a:r>
            <a:r>
              <a:rPr lang="en-US" sz="3600" dirty="0">
                <a:solidFill>
                  <a:srgbClr val="00B050"/>
                </a:solidFill>
              </a:rPr>
              <a:t>cure this covetousness w/ contentment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0D001-CBB3-4744-75C7-587670F30F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012" y="148462"/>
            <a:ext cx="1950458" cy="90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529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harmacy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tx2">
              <a:lumMod val="20000"/>
              <a:lumOff val="80000"/>
            </a:schemeClr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harmacy design slides.potx" id="{BDD4D5A3-0C20-4887-95F2-BFAB47634035}" vid="{397845B7-7EB0-4CC3-ABEB-6754AD08757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Pharmacy design slides</Template>
  <TotalTime>1250</TotalTime>
  <Words>576</Words>
  <Application>Microsoft Office PowerPoint</Application>
  <PresentationFormat>Custom</PresentationFormat>
  <Paragraphs>46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Euphemia</vt:lpstr>
      <vt:lpstr>Franklin Gothic Book</vt:lpstr>
      <vt:lpstr>Walbaum Display Light</vt:lpstr>
      <vt:lpstr>Pharmacy design template</vt:lpstr>
      <vt:lpstr>The Prescription For Earthly Preoccupation</vt:lpstr>
      <vt:lpstr>The Prescription For Curing Earthly Preoccupation</vt:lpstr>
      <vt:lpstr>Mark 12:14-15</vt:lpstr>
      <vt:lpstr>James 5:12</vt:lpstr>
      <vt:lpstr>The Prescription For Curing Earthly Preoccupation</vt:lpstr>
      <vt:lpstr>I Peter 3:14-15</vt:lpstr>
      <vt:lpstr>The Prescription For Curing Earthly Preoccupation</vt:lpstr>
      <vt:lpstr>Mark 8:36</vt:lpstr>
      <vt:lpstr>The Prescription For Curing Earthly Preoccupation</vt:lpstr>
      <vt:lpstr>I Timothy 6:17-18</vt:lpstr>
      <vt:lpstr>The Prescription For Curing Earthly Preoccupation</vt:lpstr>
      <vt:lpstr>Philippians 4:6-7</vt:lpstr>
      <vt:lpstr>The Prescription For Curing Earthly Preoccupation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Prescription For Earthly Preoccupation</dc:title>
  <dc:creator>Dan Shunk</dc:creator>
  <cp:lastModifiedBy>Dan Shunk</cp:lastModifiedBy>
  <cp:revision>1</cp:revision>
  <dcterms:created xsi:type="dcterms:W3CDTF">2023-05-16T22:00:56Z</dcterms:created>
  <dcterms:modified xsi:type="dcterms:W3CDTF">2023-05-17T18:51:39Z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