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79" r:id="rId6"/>
    <p:sldId id="283" r:id="rId7"/>
    <p:sldId id="286" r:id="rId8"/>
    <p:sldId id="287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3216" autoAdjust="0"/>
  </p:normalViewPr>
  <p:slideViewPr>
    <p:cSldViewPr snapToGrid="0">
      <p:cViewPr varScale="1">
        <p:scale>
          <a:sx n="62" d="100"/>
          <a:sy n="62" d="100"/>
        </p:scale>
        <p:origin x="198" y="78"/>
      </p:cViewPr>
      <p:guideLst>
        <p:guide pos="57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Shunk" userId="8b1a05f26d681f8b" providerId="LiveId" clId="{36D0827A-8B12-4E29-A43D-D36E96AF0EBD}"/>
    <pc:docChg chg="undo custSel addSld delSld modSld sldOrd">
      <pc:chgData name="Dan Shunk" userId="8b1a05f26d681f8b" providerId="LiveId" clId="{36D0827A-8B12-4E29-A43D-D36E96AF0EBD}" dt="2023-05-25T16:45:01.335" v="487"/>
      <pc:docMkLst>
        <pc:docMk/>
      </pc:docMkLst>
      <pc:sldChg chg="addSp delSp modSp mod">
        <pc:chgData name="Dan Shunk" userId="8b1a05f26d681f8b" providerId="LiveId" clId="{36D0827A-8B12-4E29-A43D-D36E96AF0EBD}" dt="2023-05-25T16:10:22.071" v="107" actId="1076"/>
        <pc:sldMkLst>
          <pc:docMk/>
          <pc:sldMk cId="2259308896" sldId="256"/>
        </pc:sldMkLst>
        <pc:spChg chg="mod">
          <ac:chgData name="Dan Shunk" userId="8b1a05f26d681f8b" providerId="LiveId" clId="{36D0827A-8B12-4E29-A43D-D36E96AF0EBD}" dt="2023-05-25T16:10:06.252" v="102" actId="1035"/>
          <ac:spMkLst>
            <pc:docMk/>
            <pc:sldMk cId="2259308896" sldId="256"/>
            <ac:spMk id="2" creationId="{51DF3D98-3C30-4CFC-8643-C81E829C8C25}"/>
          </ac:spMkLst>
        </pc:spChg>
        <pc:spChg chg="del">
          <ac:chgData name="Dan Shunk" userId="8b1a05f26d681f8b" providerId="LiveId" clId="{36D0827A-8B12-4E29-A43D-D36E96AF0EBD}" dt="2023-05-25T16:08:48.689" v="76" actId="478"/>
          <ac:spMkLst>
            <pc:docMk/>
            <pc:sldMk cId="2259308896" sldId="256"/>
            <ac:spMk id="3" creationId="{A068D447-28D3-4F5F-B2DC-FD67E9015868}"/>
          </ac:spMkLst>
        </pc:spChg>
        <pc:spChg chg="add del mod">
          <ac:chgData name="Dan Shunk" userId="8b1a05f26d681f8b" providerId="LiveId" clId="{36D0827A-8B12-4E29-A43D-D36E96AF0EBD}" dt="2023-05-25T16:08:51.540" v="77" actId="478"/>
          <ac:spMkLst>
            <pc:docMk/>
            <pc:sldMk cId="2259308896" sldId="256"/>
            <ac:spMk id="5" creationId="{1675F91C-E68E-E4FA-9916-A67E488A9976}"/>
          </ac:spMkLst>
        </pc:spChg>
        <pc:spChg chg="mod">
          <ac:chgData name="Dan Shunk" userId="8b1a05f26d681f8b" providerId="LiveId" clId="{36D0827A-8B12-4E29-A43D-D36E96AF0EBD}" dt="2023-05-25T16:08:30.502" v="38" actId="14100"/>
          <ac:spMkLst>
            <pc:docMk/>
            <pc:sldMk cId="2259308896" sldId="256"/>
            <ac:spMk id="7" creationId="{6884A14D-EC13-EE9E-968F-1C27665F4E98}"/>
          </ac:spMkLst>
        </pc:spChg>
        <pc:picChg chg="mod">
          <ac:chgData name="Dan Shunk" userId="8b1a05f26d681f8b" providerId="LiveId" clId="{36D0827A-8B12-4E29-A43D-D36E96AF0EBD}" dt="2023-05-25T16:10:22.071" v="107" actId="1076"/>
          <ac:picMkLst>
            <pc:docMk/>
            <pc:sldMk cId="2259308896" sldId="256"/>
            <ac:picMk id="9" creationId="{B0E21F96-098F-D719-5A46-F75440C0323C}"/>
          </ac:picMkLst>
        </pc:picChg>
      </pc:sldChg>
      <pc:sldChg chg="del">
        <pc:chgData name="Dan Shunk" userId="8b1a05f26d681f8b" providerId="LiveId" clId="{36D0827A-8B12-4E29-A43D-D36E96AF0EBD}" dt="2023-05-25T16:10:34.961" v="108" actId="47"/>
        <pc:sldMkLst>
          <pc:docMk/>
          <pc:sldMk cId="343084878" sldId="278"/>
        </pc:sldMkLst>
      </pc:sldChg>
      <pc:sldChg chg="addSp delSp modSp mod delAnim modAnim">
        <pc:chgData name="Dan Shunk" userId="8b1a05f26d681f8b" providerId="LiveId" clId="{36D0827A-8B12-4E29-A43D-D36E96AF0EBD}" dt="2023-05-25T16:22:26.553" v="352" actId="20577"/>
        <pc:sldMkLst>
          <pc:docMk/>
          <pc:sldMk cId="3317192186" sldId="279"/>
        </pc:sldMkLst>
        <pc:spChg chg="mod">
          <ac:chgData name="Dan Shunk" userId="8b1a05f26d681f8b" providerId="LiveId" clId="{36D0827A-8B12-4E29-A43D-D36E96AF0EBD}" dt="2023-05-25T16:18:14.900" v="167" actId="255"/>
          <ac:spMkLst>
            <pc:docMk/>
            <pc:sldMk cId="3317192186" sldId="279"/>
            <ac:spMk id="2" creationId="{912DF434-28DB-4621-A497-D62C41CE0419}"/>
          </ac:spMkLst>
        </pc:spChg>
        <pc:spChg chg="del mod">
          <ac:chgData name="Dan Shunk" userId="8b1a05f26d681f8b" providerId="LiveId" clId="{36D0827A-8B12-4E29-A43D-D36E96AF0EBD}" dt="2023-05-25T16:18:38.675" v="170" actId="478"/>
          <ac:spMkLst>
            <pc:docMk/>
            <pc:sldMk cId="3317192186" sldId="279"/>
            <ac:spMk id="4" creationId="{FBBC4A9A-4A23-3F50-B4D0-BEC2982C057A}"/>
          </ac:spMkLst>
        </pc:spChg>
        <pc:spChg chg="mod">
          <ac:chgData name="Dan Shunk" userId="8b1a05f26d681f8b" providerId="LiveId" clId="{36D0827A-8B12-4E29-A43D-D36E96AF0EBD}" dt="2023-05-25T16:22:26.553" v="352" actId="20577"/>
          <ac:spMkLst>
            <pc:docMk/>
            <pc:sldMk cId="3317192186" sldId="279"/>
            <ac:spMk id="8" creationId="{1BA9088A-E2D8-2241-A70E-938544E0FB7A}"/>
          </ac:spMkLst>
        </pc:spChg>
        <pc:picChg chg="del">
          <ac:chgData name="Dan Shunk" userId="8b1a05f26d681f8b" providerId="LiveId" clId="{36D0827A-8B12-4E29-A43D-D36E96AF0EBD}" dt="2023-05-25T16:18:28.334" v="168" actId="478"/>
          <ac:picMkLst>
            <pc:docMk/>
            <pc:sldMk cId="3317192186" sldId="279"/>
            <ac:picMk id="3" creationId="{90E97604-0DE3-07F9-C12E-842A60C6F10C}"/>
          </ac:picMkLst>
        </pc:picChg>
        <pc:picChg chg="add mod">
          <ac:chgData name="Dan Shunk" userId="8b1a05f26d681f8b" providerId="LiveId" clId="{36D0827A-8B12-4E29-A43D-D36E96AF0EBD}" dt="2023-05-25T16:11:06.333" v="118" actId="1076"/>
          <ac:picMkLst>
            <pc:docMk/>
            <pc:sldMk cId="3317192186" sldId="279"/>
            <ac:picMk id="5" creationId="{4496DEBB-1FED-CA41-2E7D-2DD5289F632C}"/>
          </ac:picMkLst>
        </pc:picChg>
        <pc:picChg chg="del">
          <ac:chgData name="Dan Shunk" userId="8b1a05f26d681f8b" providerId="LiveId" clId="{36D0827A-8B12-4E29-A43D-D36E96AF0EBD}" dt="2023-05-25T16:10:48.499" v="110" actId="478"/>
          <ac:picMkLst>
            <pc:docMk/>
            <pc:sldMk cId="3317192186" sldId="279"/>
            <ac:picMk id="12" creationId="{9FF5309B-20F2-A8EC-7AAD-30AFE1938DAD}"/>
          </ac:picMkLst>
        </pc:picChg>
      </pc:sldChg>
      <pc:sldChg chg="del">
        <pc:chgData name="Dan Shunk" userId="8b1a05f26d681f8b" providerId="LiveId" clId="{36D0827A-8B12-4E29-A43D-D36E96AF0EBD}" dt="2023-05-25T16:11:10.852" v="119" actId="47"/>
        <pc:sldMkLst>
          <pc:docMk/>
          <pc:sldMk cId="3546436205" sldId="280"/>
        </pc:sldMkLst>
      </pc:sldChg>
      <pc:sldChg chg="del">
        <pc:chgData name="Dan Shunk" userId="8b1a05f26d681f8b" providerId="LiveId" clId="{36D0827A-8B12-4E29-A43D-D36E96AF0EBD}" dt="2023-05-25T16:11:12.241" v="120" actId="47"/>
        <pc:sldMkLst>
          <pc:docMk/>
          <pc:sldMk cId="3098418584" sldId="281"/>
        </pc:sldMkLst>
      </pc:sldChg>
      <pc:sldChg chg="del">
        <pc:chgData name="Dan Shunk" userId="8b1a05f26d681f8b" providerId="LiveId" clId="{36D0827A-8B12-4E29-A43D-D36E96AF0EBD}" dt="2023-05-25T16:11:36.341" v="127" actId="47"/>
        <pc:sldMkLst>
          <pc:docMk/>
          <pc:sldMk cId="4159609393" sldId="282"/>
        </pc:sldMkLst>
      </pc:sldChg>
      <pc:sldChg chg="addSp delSp modSp add del mod">
        <pc:chgData name="Dan Shunk" userId="8b1a05f26d681f8b" providerId="LiveId" clId="{36D0827A-8B12-4E29-A43D-D36E96AF0EBD}" dt="2023-05-25T16:24:27.099" v="374" actId="255"/>
        <pc:sldMkLst>
          <pc:docMk/>
          <pc:sldMk cId="2395951717" sldId="283"/>
        </pc:sldMkLst>
        <pc:spChg chg="mod">
          <ac:chgData name="Dan Shunk" userId="8b1a05f26d681f8b" providerId="LiveId" clId="{36D0827A-8B12-4E29-A43D-D36E96AF0EBD}" dt="2023-05-25T16:22:42.866" v="362" actId="255"/>
          <ac:spMkLst>
            <pc:docMk/>
            <pc:sldMk cId="2395951717" sldId="283"/>
            <ac:spMk id="2" creationId="{912DF434-28DB-4621-A497-D62C41CE0419}"/>
          </ac:spMkLst>
        </pc:spChg>
        <pc:spChg chg="mod">
          <ac:chgData name="Dan Shunk" userId="8b1a05f26d681f8b" providerId="LiveId" clId="{36D0827A-8B12-4E29-A43D-D36E96AF0EBD}" dt="2023-05-25T16:24:27.099" v="374" actId="255"/>
          <ac:spMkLst>
            <pc:docMk/>
            <pc:sldMk cId="2395951717" sldId="283"/>
            <ac:spMk id="8" creationId="{1BA9088A-E2D8-2241-A70E-938544E0FB7A}"/>
          </ac:spMkLst>
        </pc:spChg>
        <pc:picChg chg="add del mod">
          <ac:chgData name="Dan Shunk" userId="8b1a05f26d681f8b" providerId="LiveId" clId="{36D0827A-8B12-4E29-A43D-D36E96AF0EBD}" dt="2023-05-25T16:11:28.439" v="124"/>
          <ac:picMkLst>
            <pc:docMk/>
            <pc:sldMk cId="2395951717" sldId="283"/>
            <ac:picMk id="3" creationId="{3EE25440-AA60-F569-5DB1-6A722626E5CD}"/>
          </ac:picMkLst>
        </pc:picChg>
        <pc:picChg chg="add mod">
          <ac:chgData name="Dan Shunk" userId="8b1a05f26d681f8b" providerId="LiveId" clId="{36D0827A-8B12-4E29-A43D-D36E96AF0EBD}" dt="2023-05-25T16:11:31.233" v="126"/>
          <ac:picMkLst>
            <pc:docMk/>
            <pc:sldMk cId="2395951717" sldId="283"/>
            <ac:picMk id="4" creationId="{6135C792-D681-41E9-F27E-1E3040F51F9F}"/>
          </ac:picMkLst>
        </pc:picChg>
        <pc:picChg chg="del">
          <ac:chgData name="Dan Shunk" userId="8b1a05f26d681f8b" providerId="LiveId" clId="{36D0827A-8B12-4E29-A43D-D36E96AF0EBD}" dt="2023-05-25T16:11:29.814" v="125" actId="478"/>
          <ac:picMkLst>
            <pc:docMk/>
            <pc:sldMk cId="2395951717" sldId="283"/>
            <ac:picMk id="12" creationId="{9FF5309B-20F2-A8EC-7AAD-30AFE1938DAD}"/>
          </ac:picMkLst>
        </pc:picChg>
      </pc:sldChg>
      <pc:sldChg chg="modSp add modAnim">
        <pc:chgData name="Dan Shunk" userId="8b1a05f26d681f8b" providerId="LiveId" clId="{36D0827A-8B12-4E29-A43D-D36E96AF0EBD}" dt="2023-05-25T16:45:01.335" v="487"/>
        <pc:sldMkLst>
          <pc:docMk/>
          <pc:sldMk cId="2834494640" sldId="284"/>
        </pc:sldMkLst>
        <pc:spChg chg="mod">
          <ac:chgData name="Dan Shunk" userId="8b1a05f26d681f8b" providerId="LiveId" clId="{36D0827A-8B12-4E29-A43D-D36E96AF0EBD}" dt="2023-05-25T16:42:46.272" v="477" actId="2085"/>
          <ac:spMkLst>
            <pc:docMk/>
            <pc:sldMk cId="2834494640" sldId="284"/>
            <ac:spMk id="2" creationId="{912DF434-28DB-4621-A497-D62C41CE0419}"/>
          </ac:spMkLst>
        </pc:spChg>
        <pc:spChg chg="mod">
          <ac:chgData name="Dan Shunk" userId="8b1a05f26d681f8b" providerId="LiveId" clId="{36D0827A-8B12-4E29-A43D-D36E96AF0EBD}" dt="2023-05-25T16:42:50.165" v="478" actId="2085"/>
          <ac:spMkLst>
            <pc:docMk/>
            <pc:sldMk cId="2834494640" sldId="284"/>
            <ac:spMk id="8" creationId="{1BA9088A-E2D8-2241-A70E-938544E0FB7A}"/>
          </ac:spMkLst>
        </pc:spChg>
      </pc:sldChg>
      <pc:sldChg chg="modSp add del mod replId">
        <pc:chgData name="Dan Shunk" userId="8b1a05f26d681f8b" providerId="LiveId" clId="{36D0827A-8B12-4E29-A43D-D36E96AF0EBD}" dt="2023-05-25T16:32:43.225" v="439" actId="47"/>
        <pc:sldMkLst>
          <pc:docMk/>
          <pc:sldMk cId="326761748" sldId="285"/>
        </pc:sldMkLst>
        <pc:spChg chg="mod">
          <ac:chgData name="Dan Shunk" userId="8b1a05f26d681f8b" providerId="LiveId" clId="{36D0827A-8B12-4E29-A43D-D36E96AF0EBD}" dt="2023-05-25T16:22:49.276" v="363" actId="255"/>
          <ac:spMkLst>
            <pc:docMk/>
            <pc:sldMk cId="326761748" sldId="285"/>
            <ac:spMk id="2" creationId="{912DF434-28DB-4621-A497-D62C41CE0419}"/>
          </ac:spMkLst>
        </pc:spChg>
      </pc:sldChg>
      <pc:sldChg chg="modSp add mod">
        <pc:chgData name="Dan Shunk" userId="8b1a05f26d681f8b" providerId="LiveId" clId="{36D0827A-8B12-4E29-A43D-D36E96AF0EBD}" dt="2023-05-25T16:31:07.075" v="423" actId="255"/>
        <pc:sldMkLst>
          <pc:docMk/>
          <pc:sldMk cId="4035540123" sldId="286"/>
        </pc:sldMkLst>
        <pc:spChg chg="mod">
          <ac:chgData name="Dan Shunk" userId="8b1a05f26d681f8b" providerId="LiveId" clId="{36D0827A-8B12-4E29-A43D-D36E96AF0EBD}" dt="2023-05-25T16:24:43.926" v="391" actId="20577"/>
          <ac:spMkLst>
            <pc:docMk/>
            <pc:sldMk cId="4035540123" sldId="286"/>
            <ac:spMk id="2" creationId="{912DF434-28DB-4621-A497-D62C41CE0419}"/>
          </ac:spMkLst>
        </pc:spChg>
        <pc:spChg chg="mod">
          <ac:chgData name="Dan Shunk" userId="8b1a05f26d681f8b" providerId="LiveId" clId="{36D0827A-8B12-4E29-A43D-D36E96AF0EBD}" dt="2023-05-25T16:31:07.075" v="423" actId="255"/>
          <ac:spMkLst>
            <pc:docMk/>
            <pc:sldMk cId="4035540123" sldId="286"/>
            <ac:spMk id="8" creationId="{1BA9088A-E2D8-2241-A70E-938544E0FB7A}"/>
          </ac:spMkLst>
        </pc:spChg>
      </pc:sldChg>
      <pc:sldChg chg="modSp add mod ord">
        <pc:chgData name="Dan Shunk" userId="8b1a05f26d681f8b" providerId="LiveId" clId="{36D0827A-8B12-4E29-A43D-D36E96AF0EBD}" dt="2023-05-25T16:31:57.678" v="435" actId="255"/>
        <pc:sldMkLst>
          <pc:docMk/>
          <pc:sldMk cId="4206815551" sldId="287"/>
        </pc:sldMkLst>
        <pc:spChg chg="mod">
          <ac:chgData name="Dan Shunk" userId="8b1a05f26d681f8b" providerId="LiveId" clId="{36D0827A-8B12-4E29-A43D-D36E96AF0EBD}" dt="2023-05-25T16:31:32.218" v="430" actId="20577"/>
          <ac:spMkLst>
            <pc:docMk/>
            <pc:sldMk cId="4206815551" sldId="287"/>
            <ac:spMk id="2" creationId="{912DF434-28DB-4621-A497-D62C41CE0419}"/>
          </ac:spMkLst>
        </pc:spChg>
        <pc:spChg chg="mod">
          <ac:chgData name="Dan Shunk" userId="8b1a05f26d681f8b" providerId="LiveId" clId="{36D0827A-8B12-4E29-A43D-D36E96AF0EBD}" dt="2023-05-25T16:31:57.678" v="435" actId="255"/>
          <ac:spMkLst>
            <pc:docMk/>
            <pc:sldMk cId="4206815551" sldId="287"/>
            <ac:spMk id="8" creationId="{1BA9088A-E2D8-2241-A70E-938544E0FB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FD71-DE7D-47EA-BD5F-935596C85A92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89DD0-1E8D-4B61-ADE9-B87318B81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3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603504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724" y="3236493"/>
            <a:ext cx="5149596" cy="1448385"/>
          </a:xfrm>
          <a:solidFill>
            <a:schemeClr val="bg1">
              <a:alpha val="80000"/>
            </a:schemeClr>
          </a:solidFill>
        </p:spPr>
        <p:txBody>
          <a:bodyPr lIns="502920" bIns="137160" anchor="b"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84879"/>
            <a:ext cx="5149596" cy="524794"/>
          </a:xfrm>
          <a:solidFill>
            <a:schemeClr val="bg1">
              <a:alpha val="80000"/>
            </a:schemeClr>
          </a:solidFill>
        </p:spPr>
        <p:txBody>
          <a:bodyPr lIns="502920">
            <a:normAutofit/>
          </a:bodyPr>
          <a:lstStyle>
            <a:lvl1pPr marL="0" indent="0" algn="l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4300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AF765-81DF-4CD4-A737-DDE62C84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67C45-8307-4F47-91BB-229B740A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F83D-D593-4D91-ADFA-C49B8378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776643-6C33-46CD-A918-AB0CEA571F00}"/>
              </a:ext>
            </a:extLst>
          </p:cNvPr>
          <p:cNvSpPr/>
          <p:nvPr userDrawn="1"/>
        </p:nvSpPr>
        <p:spPr>
          <a:xfrm>
            <a:off x="6086475" y="1682496"/>
            <a:ext cx="563880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E62D2-A055-4712-92CC-4B02419D51FB}"/>
              </a:ext>
            </a:extLst>
          </p:cNvPr>
          <p:cNvSpPr/>
          <p:nvPr userDrawn="1"/>
        </p:nvSpPr>
        <p:spPr>
          <a:xfrm>
            <a:off x="457200" y="1681163"/>
            <a:ext cx="563880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9640" y="1844259"/>
            <a:ext cx="3657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9640" y="2668171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0133" y="1808163"/>
            <a:ext cx="470384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134" y="2632075"/>
            <a:ext cx="36576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C89FBE-3029-4F92-8308-F830BB14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58712" y="1681163"/>
            <a:ext cx="3749040" cy="4572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0A4C88-FF32-4096-9EA9-EC22D3682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1097" y="1682496"/>
            <a:ext cx="3749040" cy="4572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7559B-132E-4A6E-ADBE-41DB38EC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176" y="1681163"/>
            <a:ext cx="3749040" cy="45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90825"/>
            <a:ext cx="2971800" cy="3248025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10188" y="1966913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188" y="2790825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F7BCB16-19B7-48F6-94CD-563F43988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0134" y="1976438"/>
            <a:ext cx="2971800" cy="82391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FBB2F8D-6092-468C-BA48-836286C6B7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0134" y="2800350"/>
            <a:ext cx="2971800" cy="324612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/>
            </a:lvl1pPr>
            <a:lvl2pPr>
              <a:lnSpc>
                <a:spcPts val="2000"/>
              </a:lnSpc>
              <a:defRPr sz="1400"/>
            </a:lvl2pPr>
            <a:lvl3pPr>
              <a:lnSpc>
                <a:spcPts val="2000"/>
              </a:lnSpc>
              <a:defRPr sz="1400"/>
            </a:lvl3pPr>
            <a:lvl4pPr>
              <a:lnSpc>
                <a:spcPts val="2000"/>
              </a:lnSpc>
              <a:defRPr sz="1400"/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6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5633F8-C03D-4CEE-BEDD-1B6648554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2628" y="685800"/>
            <a:ext cx="3200400" cy="54864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4DC27-A467-4265-AAB1-754D3F86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850230"/>
            <a:ext cx="50091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9CC7B6-D9ED-464B-8206-98055EB53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90788"/>
            <a:ext cx="4572000" cy="353695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 spc="30" baseline="0"/>
            </a:lvl1pPr>
            <a:lvl2pPr marL="457200" indent="0">
              <a:lnSpc>
                <a:spcPts val="2400"/>
              </a:lnSpc>
              <a:buNone/>
              <a:defRPr sz="1400" spc="30" baseline="0"/>
            </a:lvl2pPr>
            <a:lvl3pPr marL="914400" indent="0">
              <a:lnSpc>
                <a:spcPts val="2400"/>
              </a:lnSpc>
              <a:buNone/>
              <a:defRPr sz="1400" spc="30" baseline="0"/>
            </a:lvl3pPr>
            <a:lvl4pPr marL="1371600" indent="0">
              <a:lnSpc>
                <a:spcPts val="2400"/>
              </a:lnSpc>
              <a:buNone/>
              <a:defRPr sz="1400" spc="30" baseline="0"/>
            </a:lvl4pPr>
            <a:lvl5pPr marL="1828800" indent="0">
              <a:lnSpc>
                <a:spcPts val="2400"/>
              </a:lnSpc>
              <a:buNone/>
              <a:defRPr sz="1400" spc="3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743C040-0A81-4A38-879D-07BBD1842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1800" y="2492375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BDD4A8-3B48-439C-B601-8D04B8714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761136" y="5210984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724" y="411480"/>
            <a:ext cx="11274552" cy="5870448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3490624"/>
            <a:ext cx="4571999" cy="1235382"/>
          </a:xfrm>
          <a:solidFill>
            <a:schemeClr val="bg1">
              <a:alpha val="80000"/>
            </a:schemeClr>
          </a:solidFill>
        </p:spPr>
        <p:txBody>
          <a:bodyPr lIns="457200" bIns="137160" anchor="b">
            <a:normAutofit/>
          </a:bodyPr>
          <a:lstStyle>
            <a:lvl1pPr algn="l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726007"/>
            <a:ext cx="4571999" cy="1314432"/>
          </a:xfrm>
          <a:solidFill>
            <a:schemeClr val="bg1">
              <a:alpha val="80000"/>
            </a:schemeClr>
          </a:solidFill>
        </p:spPr>
        <p:txBody>
          <a:bodyPr lIns="502920" rIns="2103120">
            <a:normAutofit/>
          </a:bodyPr>
          <a:lstStyle>
            <a:lvl1pPr marL="0" indent="0" algn="l">
              <a:buNone/>
              <a:defRPr sz="1400" spc="4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B6E25-C828-48BC-8628-82D1E81A507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0386C-9F0A-4DAC-822E-DEC8EA1DDE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A59EB-A4AA-43EC-A853-BDDFB7AB3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7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56C8C1-E81C-436D-A310-A71CAAE33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0" y="946404"/>
            <a:ext cx="5486400" cy="49651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103120"/>
            <a:ext cx="3848101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7421" y="1600200"/>
            <a:ext cx="2743199" cy="36576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F7B6DF9-E76A-44ED-B84C-1391CD5D55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614" y="1893262"/>
            <a:ext cx="2743200" cy="3071477"/>
          </a:xfr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CB9306-A7FD-4B22-8E8A-E0B8D7862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624728" y="3747150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8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583" y="2102720"/>
            <a:ext cx="5422217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1143000"/>
            <a:ext cx="5486400" cy="45720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C2C3F7-8611-4C35-8251-0FD61D72D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0" y="3500407"/>
            <a:ext cx="4572000" cy="188837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5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F764D-A077-4BED-ABF1-8DF341BC8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" y="-2"/>
            <a:ext cx="12188952" cy="45720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67250"/>
            <a:ext cx="9144000" cy="1212182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1507"/>
            <a:ext cx="9144000" cy="524794"/>
          </a:xfrm>
        </p:spPr>
        <p:txBody>
          <a:bodyPr>
            <a:normAutofit/>
          </a:bodyPr>
          <a:lstStyle>
            <a:lvl1pPr marL="0" indent="0" algn="ctr"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6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42BA18D-167B-42CD-8DD5-844A2087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19A9BF1-35FD-4BDE-9C59-E08CB7A7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02A2A47-BED9-43DF-8914-AD1EB274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0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FBA353-19B1-4A04-A7EE-345F93C189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491" y="946404"/>
            <a:ext cx="5486400" cy="4965192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4857A-B6DC-4F0A-AD6B-243F6C085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109" y="2386584"/>
            <a:ext cx="4315968" cy="2084832"/>
          </a:xfrm>
        </p:spPr>
        <p:txBody>
          <a:bodyPr anchor="t">
            <a:normAutofit/>
          </a:bodyPr>
          <a:lstStyle>
            <a:lvl1pPr>
              <a:defRPr sz="3400" spc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8717D35-8E1B-4C94-BA72-91D4DCA657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471416"/>
            <a:ext cx="3584448" cy="63767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spc="1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15B60AE-D6AB-472C-8342-2A3EB53493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93208" y="1600200"/>
            <a:ext cx="2286000" cy="36576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B5B262-532A-4EE4-98E7-0EB6A8C5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27251" y="114592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52808" y="1806318"/>
            <a:ext cx="2286000" cy="32004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3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376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117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117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9176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9175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74985" y="5202936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74984" y="556869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4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0F91E1-53D9-4A2A-923E-0CB7755188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25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F6A179B-CBDB-414D-B2F8-E1FEE9B831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A822EC-853A-46EC-8775-F8B48F2A81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0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A0D329B-CAB8-4E3A-BA03-C17A79790B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40776" y="1722086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F9E280-35B2-41C7-8D2D-C1FF69DE2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97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72F581-8AEF-4CFC-B0F3-79A2530C93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97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FA5D559-B67C-4F57-BC90-E982E66ADA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1719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932B527-4126-40FF-8117-412DC7BD81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1718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84B520F-D618-4828-AA40-CCCA0AF89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20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9A9C8DE-6F8B-405D-A604-845E81998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19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B0C4D8C-1454-41F3-934E-A2BA60344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43497" y="3213251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5707A1B-C9F6-4ABB-A6CE-D2901CE947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43496" y="3518946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896D737-6139-4405-A7F2-E08C421815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730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721A36A5-FCF3-4EE8-B5F2-41805C3F6A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49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1630D673-CB21-40A3-A7BE-C996B20D681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97048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0C83EF20-1DF8-43B4-B982-A382FF884E2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60824" y="4076273"/>
            <a:ext cx="2286000" cy="137160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1FD09C98-5809-41AD-B215-493A3D741A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002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9E3214F0-FC83-402F-BAC5-ED48275327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002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39B0FB7F-A1FC-40D1-ACFC-C3C966F9BC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51767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15EB3CBA-DD9B-449B-9B72-1917801771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51766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BA47B66D-8891-4AE7-98BE-3CFE9CDB57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9768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29AE99A-6054-4B2F-B99D-FE4F682613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9767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D1F32591-7BBD-4006-AEA0-29F43CDADCE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63545" y="5567438"/>
            <a:ext cx="2286000" cy="280027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BC780CD-8E77-4D0E-A436-DCB2AA0C15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63544" y="5873133"/>
            <a:ext cx="2286000" cy="2444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spc="2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2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spc="3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8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70" r:id="rId4"/>
    <p:sldLayoutId id="2147483672" r:id="rId5"/>
    <p:sldLayoutId id="2147483654" r:id="rId6"/>
    <p:sldLayoutId id="2147483658" r:id="rId7"/>
    <p:sldLayoutId id="2147483660" r:id="rId8"/>
    <p:sldLayoutId id="2147483671" r:id="rId9"/>
    <p:sldLayoutId id="2147483650" r:id="rId10"/>
    <p:sldLayoutId id="2147483667" r:id="rId11"/>
    <p:sldLayoutId id="2147483668" r:id="rId12"/>
    <p:sldLayoutId id="2147483662" r:id="rId13"/>
    <p:sldLayoutId id="2147483669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3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392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aring Lion">
            <a:extLst>
              <a:ext uri="{FF2B5EF4-FFF2-40B4-BE49-F238E27FC236}">
                <a16:creationId xmlns:a16="http://schemas.microsoft.com/office/drawing/2014/main" id="{1415A01D-7851-F677-1440-2149F97F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1859796"/>
            <a:ext cx="5149596" cy="2526224"/>
          </a:xfrm>
          <a:solidFill>
            <a:schemeClr val="bg1">
              <a:alpha val="50000"/>
            </a:schemeClr>
          </a:solidFill>
        </p:spPr>
        <p:txBody>
          <a:bodyPr lIns="365760" anchor="t">
            <a:noAutofit/>
          </a:bodyPr>
          <a:lstStyle/>
          <a:p>
            <a:r>
              <a:rPr lang="en-US" sz="6000" dirty="0"/>
              <a:t>Living In Light Of The Lion’s Return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884A14D-EC13-EE9E-968F-1C27665F4E98}"/>
              </a:ext>
            </a:extLst>
          </p:cNvPr>
          <p:cNvSpPr txBox="1">
            <a:spLocks/>
          </p:cNvSpPr>
          <p:nvPr/>
        </p:nvSpPr>
        <p:spPr>
          <a:xfrm>
            <a:off x="458724" y="342485"/>
            <a:ext cx="7352422" cy="1116860"/>
          </a:xfrm>
          <a:prstGeom prst="roundRect">
            <a:avLst>
              <a:gd name="adj" fmla="val 50000"/>
            </a:avLst>
          </a:prstGeom>
          <a:solidFill>
            <a:schemeClr val="bg1">
              <a:alpha val="76000"/>
            </a:schemeClr>
          </a:solidFill>
        </p:spPr>
        <p:txBody>
          <a:bodyPr vert="horz" lIns="50292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3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800" dirty="0"/>
              <a:t>God’s Word   ---   Luke 12:35-13:9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21F96-098F-D719-5A46-F75440C032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724" y="5143915"/>
            <a:ext cx="28653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oaring Lion">
            <a:extLst>
              <a:ext uri="{FF2B5EF4-FFF2-40B4-BE49-F238E27FC236}">
                <a16:creationId xmlns:a16="http://schemas.microsoft.com/office/drawing/2014/main" id="{CE5199BB-1302-BCA7-CBE3-6720D7B2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706E20-A7D2-8842-B640-D160DE3A9D3D}"/>
              </a:ext>
            </a:extLst>
          </p:cNvPr>
          <p:cNvSpPr/>
          <p:nvPr/>
        </p:nvSpPr>
        <p:spPr>
          <a:xfrm>
            <a:off x="108488" y="166607"/>
            <a:ext cx="11975024" cy="652478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>
                <a:solidFill>
                  <a:schemeClr val="bg1"/>
                </a:solidFill>
              </a:rPr>
              <a:t>Living In Light Of The Lion’s Return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A9088A-E2D8-2241-A70E-938544E0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8" y="1534332"/>
            <a:ext cx="11975024" cy="4942668"/>
          </a:xfrm>
        </p:spPr>
        <p:txBody>
          <a:bodyPr>
            <a:normAutofit/>
          </a:bodyPr>
          <a:lstStyle/>
          <a:p>
            <a:pPr marL="573088" indent="-5730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5400" b="1" dirty="0">
                <a:solidFill>
                  <a:schemeClr val="bg1"/>
                </a:solidFill>
              </a:rPr>
              <a:t>Stay </a:t>
            </a:r>
            <a:r>
              <a:rPr lang="en-US" sz="5400" b="1" u="sng" dirty="0">
                <a:solidFill>
                  <a:schemeClr val="bg1"/>
                </a:solidFill>
              </a:rPr>
              <a:t>R</a:t>
            </a:r>
            <a:r>
              <a:rPr lang="en-US" sz="5400" b="1" dirty="0">
                <a:solidFill>
                  <a:schemeClr val="bg1"/>
                </a:solidFill>
              </a:rPr>
              <a:t>eady – </a:t>
            </a:r>
            <a:r>
              <a:rPr lang="en-US" sz="5400" u="sng" dirty="0">
                <a:solidFill>
                  <a:schemeClr val="bg1"/>
                </a:solidFill>
              </a:rPr>
              <a:t>R</a:t>
            </a:r>
            <a:r>
              <a:rPr lang="en-US" sz="5400" b="1" dirty="0">
                <a:solidFill>
                  <a:schemeClr val="bg1"/>
                </a:solidFill>
              </a:rPr>
              <a:t>eward is coming</a:t>
            </a:r>
          </a:p>
          <a:p>
            <a:pPr marL="573088" indent="-5730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5400" b="1" dirty="0">
                <a:solidFill>
                  <a:schemeClr val="bg1"/>
                </a:solidFill>
              </a:rPr>
              <a:t>Stay </a:t>
            </a:r>
            <a:r>
              <a:rPr lang="en-US" sz="5400" u="sng" dirty="0">
                <a:solidFill>
                  <a:schemeClr val="bg1"/>
                </a:solidFill>
              </a:rPr>
              <a:t>A</a:t>
            </a:r>
            <a:r>
              <a:rPr lang="en-US" sz="5400" b="1" dirty="0">
                <a:solidFill>
                  <a:schemeClr val="bg1"/>
                </a:solidFill>
              </a:rPr>
              <a:t>ctive – </a:t>
            </a:r>
            <a:r>
              <a:rPr lang="en-US" sz="5400" b="1" u="sng" dirty="0">
                <a:solidFill>
                  <a:schemeClr val="bg1"/>
                </a:solidFill>
              </a:rPr>
              <a:t>A</a:t>
            </a:r>
            <a:r>
              <a:rPr lang="en-US" sz="5400" b="1" dirty="0">
                <a:solidFill>
                  <a:schemeClr val="bg1"/>
                </a:solidFill>
              </a:rPr>
              <a:t>ccountability is coming</a:t>
            </a:r>
          </a:p>
          <a:p>
            <a:pPr marL="573088" indent="-5730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5400" b="1" dirty="0">
                <a:solidFill>
                  <a:schemeClr val="bg1"/>
                </a:solidFill>
              </a:rPr>
              <a:t>Stay </a:t>
            </a:r>
            <a:r>
              <a:rPr lang="en-US" sz="5400" u="sng" dirty="0">
                <a:solidFill>
                  <a:schemeClr val="bg1"/>
                </a:solidFill>
              </a:rPr>
              <a:t>W</a:t>
            </a:r>
            <a:r>
              <a:rPr lang="en-US" sz="5400" b="1" dirty="0">
                <a:solidFill>
                  <a:schemeClr val="bg1"/>
                </a:solidFill>
              </a:rPr>
              <a:t>ashed – </a:t>
            </a:r>
            <a:r>
              <a:rPr lang="en-US" sz="5400" u="sng" dirty="0">
                <a:solidFill>
                  <a:schemeClr val="bg1"/>
                </a:solidFill>
              </a:rPr>
              <a:t>W</a:t>
            </a:r>
            <a:r>
              <a:rPr lang="en-US" sz="5400" b="1" dirty="0">
                <a:solidFill>
                  <a:schemeClr val="bg1"/>
                </a:solidFill>
              </a:rPr>
              <a:t>ar is coming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6DEBB-1FED-CA41-2E7D-2DD5289F63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91034" y="5463023"/>
            <a:ext cx="22923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oaring Lion">
            <a:extLst>
              <a:ext uri="{FF2B5EF4-FFF2-40B4-BE49-F238E27FC236}">
                <a16:creationId xmlns:a16="http://schemas.microsoft.com/office/drawing/2014/main" id="{CE5199BB-1302-BCA7-CBE3-6720D7B2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706E20-A7D2-8842-B640-D160DE3A9D3D}"/>
              </a:ext>
            </a:extLst>
          </p:cNvPr>
          <p:cNvSpPr/>
          <p:nvPr/>
        </p:nvSpPr>
        <p:spPr>
          <a:xfrm>
            <a:off x="108488" y="166607"/>
            <a:ext cx="11975024" cy="652478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Luke 3:16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A9088A-E2D8-2241-A70E-938544E0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8" y="1441342"/>
            <a:ext cx="11626312" cy="52500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“John answered, saying unto them all, I indeed baptize you with water; but One mightier than I cometh, the latchet of whose shoes I am not worthy to unloose: He shall baptize you with the Holy Ghost and with fire.”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5C792-D681-41E9-F27E-1E3040F51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91034" y="5463023"/>
            <a:ext cx="22923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5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oaring Lion">
            <a:extLst>
              <a:ext uri="{FF2B5EF4-FFF2-40B4-BE49-F238E27FC236}">
                <a16:creationId xmlns:a16="http://schemas.microsoft.com/office/drawing/2014/main" id="{CE5199BB-1302-BCA7-CBE3-6720D7B2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706E20-A7D2-8842-B640-D160DE3A9D3D}"/>
              </a:ext>
            </a:extLst>
          </p:cNvPr>
          <p:cNvSpPr/>
          <p:nvPr/>
        </p:nvSpPr>
        <p:spPr>
          <a:xfrm>
            <a:off x="108488" y="166607"/>
            <a:ext cx="11975024" cy="652478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Matthew 20:20-22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A9088A-E2D8-2241-A70E-938544E0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8" y="1224366"/>
            <a:ext cx="11626312" cy="54670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b="1" dirty="0">
                <a:solidFill>
                  <a:schemeClr val="bg1"/>
                </a:solidFill>
              </a:rPr>
              <a:t>“Then came to Him the mother of Zebedee's children w/ her sons, worshipping Him, &amp; desiring a certain thing of Him. He said unto her, What wilt thou? She saith unto Him, Grant that these my two sons may sit, the one on Thy right hand, &amp; the other on the left, in Thy kingdom.  But Jesus answered &amp; said, Ye know not what ye ask. Are ye able to drink of the cup that I shall drink of, &amp; to be baptized w/ the baptism that I am baptized with? They say unto him, We are able.”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5C792-D681-41E9-F27E-1E3040F51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91034" y="5463023"/>
            <a:ext cx="22923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4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oaring Lion">
            <a:extLst>
              <a:ext uri="{FF2B5EF4-FFF2-40B4-BE49-F238E27FC236}">
                <a16:creationId xmlns:a16="http://schemas.microsoft.com/office/drawing/2014/main" id="{CE5199BB-1302-BCA7-CBE3-6720D7B2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706E20-A7D2-8842-B640-D160DE3A9D3D}"/>
              </a:ext>
            </a:extLst>
          </p:cNvPr>
          <p:cNvSpPr/>
          <p:nvPr/>
        </p:nvSpPr>
        <p:spPr>
          <a:xfrm>
            <a:off x="108488" y="166607"/>
            <a:ext cx="11975024" cy="652478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Luke 2:14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A9088A-E2D8-2241-A70E-938544E0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8" y="1441342"/>
            <a:ext cx="11626312" cy="52500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6000" b="1" dirty="0">
                <a:solidFill>
                  <a:schemeClr val="bg1"/>
                </a:solidFill>
              </a:rPr>
              <a:t>“Glory to God in the highest, and on earth peace, good will toward men.”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5C792-D681-41E9-F27E-1E3040F51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91034" y="5463023"/>
            <a:ext cx="22923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oaring Lion">
            <a:extLst>
              <a:ext uri="{FF2B5EF4-FFF2-40B4-BE49-F238E27FC236}">
                <a16:creationId xmlns:a16="http://schemas.microsoft.com/office/drawing/2014/main" id="{CE5199BB-1302-BCA7-CBE3-6720D7B2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706E20-A7D2-8842-B640-D160DE3A9D3D}"/>
              </a:ext>
            </a:extLst>
          </p:cNvPr>
          <p:cNvSpPr/>
          <p:nvPr/>
        </p:nvSpPr>
        <p:spPr>
          <a:xfrm>
            <a:off x="108488" y="166607"/>
            <a:ext cx="11975024" cy="652478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>
                <a:solidFill>
                  <a:schemeClr val="bg1"/>
                </a:solidFill>
              </a:rPr>
              <a:t>Living In Light Of The Lion’s Return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A9088A-E2D8-2241-A70E-938544E0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8" y="1534332"/>
            <a:ext cx="11975024" cy="4942668"/>
          </a:xfrm>
        </p:spPr>
        <p:txBody>
          <a:bodyPr>
            <a:normAutofit/>
          </a:bodyPr>
          <a:lstStyle/>
          <a:p>
            <a:pPr marL="573088" indent="-5730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5400" b="1" dirty="0">
                <a:solidFill>
                  <a:schemeClr val="bg1"/>
                </a:solidFill>
              </a:rPr>
              <a:t>Stay </a:t>
            </a:r>
            <a:r>
              <a:rPr lang="en-US" sz="5400" b="1" u="sng" dirty="0">
                <a:solidFill>
                  <a:schemeClr val="bg1"/>
                </a:solidFill>
              </a:rPr>
              <a:t>R</a:t>
            </a:r>
            <a:r>
              <a:rPr lang="en-US" sz="5400" b="1" dirty="0">
                <a:solidFill>
                  <a:schemeClr val="bg1"/>
                </a:solidFill>
              </a:rPr>
              <a:t>eady – </a:t>
            </a:r>
            <a:r>
              <a:rPr lang="en-US" sz="5400" u="sng" dirty="0">
                <a:solidFill>
                  <a:schemeClr val="bg1"/>
                </a:solidFill>
              </a:rPr>
              <a:t>R</a:t>
            </a:r>
            <a:r>
              <a:rPr lang="en-US" sz="5400" b="1" dirty="0">
                <a:solidFill>
                  <a:schemeClr val="bg1"/>
                </a:solidFill>
              </a:rPr>
              <a:t>eward is coming</a:t>
            </a:r>
          </a:p>
          <a:p>
            <a:pPr marL="573088" indent="-5730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5400" b="1" dirty="0">
                <a:solidFill>
                  <a:schemeClr val="bg1"/>
                </a:solidFill>
              </a:rPr>
              <a:t>Stay </a:t>
            </a:r>
            <a:r>
              <a:rPr lang="en-US" sz="5400" u="sng" dirty="0">
                <a:solidFill>
                  <a:schemeClr val="bg1"/>
                </a:solidFill>
              </a:rPr>
              <a:t>A</a:t>
            </a:r>
            <a:r>
              <a:rPr lang="en-US" sz="5400" b="1" dirty="0">
                <a:solidFill>
                  <a:schemeClr val="bg1"/>
                </a:solidFill>
              </a:rPr>
              <a:t>ctive – </a:t>
            </a:r>
            <a:r>
              <a:rPr lang="en-US" sz="5400" b="1" u="sng" dirty="0">
                <a:solidFill>
                  <a:schemeClr val="bg1"/>
                </a:solidFill>
              </a:rPr>
              <a:t>A</a:t>
            </a:r>
            <a:r>
              <a:rPr lang="en-US" sz="5400" b="1" dirty="0">
                <a:solidFill>
                  <a:schemeClr val="bg1"/>
                </a:solidFill>
              </a:rPr>
              <a:t>ccountability is coming</a:t>
            </a:r>
          </a:p>
          <a:p>
            <a:pPr marL="573088" indent="-5730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5400" b="1" dirty="0">
                <a:solidFill>
                  <a:schemeClr val="bg1"/>
                </a:solidFill>
              </a:rPr>
              <a:t>Stay </a:t>
            </a:r>
            <a:r>
              <a:rPr lang="en-US" sz="5400" u="sng" dirty="0">
                <a:solidFill>
                  <a:schemeClr val="bg1"/>
                </a:solidFill>
              </a:rPr>
              <a:t>W</a:t>
            </a:r>
            <a:r>
              <a:rPr lang="en-US" sz="5400" b="1" dirty="0">
                <a:solidFill>
                  <a:schemeClr val="bg1"/>
                </a:solidFill>
              </a:rPr>
              <a:t>ashed – </a:t>
            </a:r>
            <a:r>
              <a:rPr lang="en-US" sz="5400" u="sng" dirty="0">
                <a:solidFill>
                  <a:schemeClr val="bg1"/>
                </a:solidFill>
              </a:rPr>
              <a:t>W</a:t>
            </a:r>
            <a:r>
              <a:rPr lang="en-US" sz="5400" b="1" dirty="0">
                <a:solidFill>
                  <a:schemeClr val="bg1"/>
                </a:solidFill>
              </a:rPr>
              <a:t>ar is coming</a:t>
            </a:r>
          </a:p>
          <a:p>
            <a:pPr marL="573088" indent="-5730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5400" b="1" dirty="0">
                <a:solidFill>
                  <a:schemeClr val="bg1"/>
                </a:solidFill>
              </a:rPr>
              <a:t>Stay </a:t>
            </a:r>
            <a:r>
              <a:rPr lang="en-US" sz="5400" u="sng" dirty="0">
                <a:solidFill>
                  <a:schemeClr val="bg1"/>
                </a:solidFill>
              </a:rPr>
              <a:t>R</a:t>
            </a:r>
            <a:r>
              <a:rPr lang="en-US" sz="5400" b="1" dirty="0">
                <a:solidFill>
                  <a:schemeClr val="bg1"/>
                </a:solidFill>
              </a:rPr>
              <a:t>epentant – </a:t>
            </a:r>
            <a:r>
              <a:rPr lang="en-US" sz="5400" u="sng" dirty="0">
                <a:solidFill>
                  <a:schemeClr val="bg1"/>
                </a:solidFill>
              </a:rPr>
              <a:t>R</a:t>
            </a:r>
            <a:r>
              <a:rPr lang="en-US" sz="5400" b="1" dirty="0">
                <a:solidFill>
                  <a:schemeClr val="bg1"/>
                </a:solidFill>
              </a:rPr>
              <a:t>escue is coming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6DEBB-1FED-CA41-2E7D-2DD5289F63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91034" y="5463023"/>
            <a:ext cx="22923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4909 -0.000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1" y="-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7 0.01574 L -0.10937 0.011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22" y="-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13281 0.0097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48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9 1.11111E-6 L -0.10573 0.00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25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-0.02708 L -0.12669 0.0157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2" grpId="1"/>
      <p:bldP spid="2" grpId="2"/>
    </p:bldLst>
  </p:timing>
</p:sld>
</file>

<file path=ppt/theme/theme1.xml><?xml version="1.0" encoding="utf-8"?>
<a:theme xmlns:a="http://schemas.openxmlformats.org/drawingml/2006/main" name="Office Theme">
  <a:themeElements>
    <a:clrScheme name="Custom 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4EEF2"/>
      </a:accent1>
      <a:accent2>
        <a:srgbClr val="9CD3D9"/>
      </a:accent2>
      <a:accent3>
        <a:srgbClr val="387373"/>
      </a:accent3>
      <a:accent4>
        <a:srgbClr val="022E40"/>
      </a:accent4>
      <a:accent5>
        <a:srgbClr val="F2E4C9"/>
      </a:accent5>
      <a:accent6>
        <a:srgbClr val="FFFFF5"/>
      </a:accent6>
      <a:hlink>
        <a:srgbClr val="0563C1"/>
      </a:hlink>
      <a:folHlink>
        <a:srgbClr val="954F72"/>
      </a:folHlink>
    </a:clrScheme>
    <a:fontScheme name="Custom 114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wscape_tm44613219_Win32_JB_SL_v3" id="{1C87AC08-773C-4510-A4A8-B1D3594C4029}" vid="{72F6DBE6-EDB8-4427-B790-8ECF5ED62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73F6E9-2FA5-4F36-A42B-ED7213C4AA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576AF5-45CB-4D7F-8506-5C2B8F7E0C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91B5A3C-8B2E-4B35-A109-4713D9D35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Snowscape presentation</Template>
  <TotalTime>184</TotalTime>
  <Words>257</Words>
  <Application>Microsoft Office PowerPoint</Application>
  <PresentationFormat>Widescreen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Bodoni MT</vt:lpstr>
      <vt:lpstr>Calibri</vt:lpstr>
      <vt:lpstr>Source Sans Pro Light</vt:lpstr>
      <vt:lpstr>Office Theme</vt:lpstr>
      <vt:lpstr>Living In Light Of The Lion’s Return</vt:lpstr>
      <vt:lpstr>Living In Light Of The Lion’s Return</vt:lpstr>
      <vt:lpstr>Luke 3:16</vt:lpstr>
      <vt:lpstr>Matthew 20:20-22</vt:lpstr>
      <vt:lpstr>Luke 2:14</vt:lpstr>
      <vt:lpstr>Living In Light Of The Lion’s Return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Whole Counsel Of God</dc:title>
  <dc:creator>Dan Shunk</dc:creator>
  <cp:lastModifiedBy>Dan Shunk</cp:lastModifiedBy>
  <cp:revision>2</cp:revision>
  <dcterms:created xsi:type="dcterms:W3CDTF">2023-01-19T17:22:12Z</dcterms:created>
  <dcterms:modified xsi:type="dcterms:W3CDTF">2023-05-25T16:45:29Z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