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64" r:id="rId3"/>
    <p:sldId id="265" r:id="rId4"/>
    <p:sldId id="368" r:id="rId5"/>
    <p:sldId id="268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560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0B8892A-E689-47CF-9BCE-91A4DA6A1B7E}" v="108" dt="2026-01-23T19:03:21.06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6" autoAdjust="0"/>
    <p:restoredTop sz="94660"/>
  </p:normalViewPr>
  <p:slideViewPr>
    <p:cSldViewPr snapToGrid="0">
      <p:cViewPr varScale="1">
        <p:scale>
          <a:sx n="93" d="100"/>
          <a:sy n="93" d="100"/>
        </p:scale>
        <p:origin x="492" y="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iel Shunk" userId="8b1a05f26d681f8b" providerId="LiveId" clId="{92551CD1-72E2-4A83-B06E-9F01B71D04EE}"/>
    <pc:docChg chg="custSel addSld delSld modSld sldOrd delMainMaster">
      <pc:chgData name="Daniel Shunk" userId="8b1a05f26d681f8b" providerId="LiveId" clId="{92551CD1-72E2-4A83-B06E-9F01B71D04EE}" dt="2026-01-23T19:03:59.895" v="233"/>
      <pc:docMkLst>
        <pc:docMk/>
      </pc:docMkLst>
      <pc:sldChg chg="modSp mod">
        <pc:chgData name="Daniel Shunk" userId="8b1a05f26d681f8b" providerId="LiveId" clId="{92551CD1-72E2-4A83-B06E-9F01B71D04EE}" dt="2026-01-23T18:55:45.848" v="44" actId="20577"/>
        <pc:sldMkLst>
          <pc:docMk/>
          <pc:sldMk cId="154680115" sldId="256"/>
        </pc:sldMkLst>
        <pc:spChg chg="mod">
          <ac:chgData name="Daniel Shunk" userId="8b1a05f26d681f8b" providerId="LiveId" clId="{92551CD1-72E2-4A83-B06E-9F01B71D04EE}" dt="2026-01-23T18:55:30.639" v="1" actId="20577"/>
          <ac:spMkLst>
            <pc:docMk/>
            <pc:sldMk cId="154680115" sldId="256"/>
            <ac:spMk id="2" creationId="{E2F09A00-278D-77F0-26DC-73FC44B3E132}"/>
          </ac:spMkLst>
        </pc:spChg>
        <pc:spChg chg="mod">
          <ac:chgData name="Daniel Shunk" userId="8b1a05f26d681f8b" providerId="LiveId" clId="{92551CD1-72E2-4A83-B06E-9F01B71D04EE}" dt="2026-01-23T18:55:45.848" v="44" actId="20577"/>
          <ac:spMkLst>
            <pc:docMk/>
            <pc:sldMk cId="154680115" sldId="256"/>
            <ac:spMk id="10" creationId="{5AD096D1-BEC1-D7B5-1D36-444F0178233D}"/>
          </ac:spMkLst>
        </pc:spChg>
      </pc:sldChg>
      <pc:sldChg chg="modSp mod modTransition">
        <pc:chgData name="Daniel Shunk" userId="8b1a05f26d681f8b" providerId="LiveId" clId="{92551CD1-72E2-4A83-B06E-9F01B71D04EE}" dt="2026-01-23T19:00:07.689" v="62"/>
        <pc:sldMkLst>
          <pc:docMk/>
          <pc:sldMk cId="2559608208" sldId="264"/>
        </pc:sldMkLst>
        <pc:spChg chg="mod">
          <ac:chgData name="Daniel Shunk" userId="8b1a05f26d681f8b" providerId="LiveId" clId="{92551CD1-72E2-4A83-B06E-9F01B71D04EE}" dt="2026-01-23T18:57:35.705" v="49" actId="14100"/>
          <ac:spMkLst>
            <pc:docMk/>
            <pc:sldMk cId="2559608208" sldId="264"/>
            <ac:spMk id="2" creationId="{51B2C05C-B7EE-0707-762E-D197B5CC3123}"/>
          </ac:spMkLst>
        </pc:spChg>
        <pc:picChg chg="mod">
          <ac:chgData name="Daniel Shunk" userId="8b1a05f26d681f8b" providerId="LiveId" clId="{92551CD1-72E2-4A83-B06E-9F01B71D04EE}" dt="2026-01-23T18:57:18.455" v="46" actId="12788"/>
          <ac:picMkLst>
            <pc:docMk/>
            <pc:sldMk cId="2559608208" sldId="264"/>
            <ac:picMk id="3" creationId="{8727A20E-AC30-E7FF-000D-F14AEC5655C0}"/>
          </ac:picMkLst>
        </pc:picChg>
      </pc:sldChg>
      <pc:sldChg chg="modSp mod">
        <pc:chgData name="Daniel Shunk" userId="8b1a05f26d681f8b" providerId="LiveId" clId="{92551CD1-72E2-4A83-B06E-9F01B71D04EE}" dt="2026-01-23T18:59:31.355" v="61" actId="1076"/>
        <pc:sldMkLst>
          <pc:docMk/>
          <pc:sldMk cId="2096562607" sldId="265"/>
        </pc:sldMkLst>
        <pc:spChg chg="mod">
          <ac:chgData name="Daniel Shunk" userId="8b1a05f26d681f8b" providerId="LiveId" clId="{92551CD1-72E2-4A83-B06E-9F01B71D04EE}" dt="2026-01-23T18:59:31.355" v="61" actId="1076"/>
          <ac:spMkLst>
            <pc:docMk/>
            <pc:sldMk cId="2096562607" sldId="265"/>
            <ac:spMk id="2" creationId="{4A00BB43-7337-4D21-AA8B-8B4B19831E29}"/>
          </ac:spMkLst>
        </pc:spChg>
        <pc:spChg chg="mod">
          <ac:chgData name="Daniel Shunk" userId="8b1a05f26d681f8b" providerId="LiveId" clId="{92551CD1-72E2-4A83-B06E-9F01B71D04EE}" dt="2026-01-23T18:59:22.289" v="59" actId="1076"/>
          <ac:spMkLst>
            <pc:docMk/>
            <pc:sldMk cId="2096562607" sldId="265"/>
            <ac:spMk id="6" creationId="{83269015-9839-A468-49AF-765BE11AEBF2}"/>
          </ac:spMkLst>
        </pc:spChg>
        <pc:picChg chg="mod modCrop">
          <ac:chgData name="Daniel Shunk" userId="8b1a05f26d681f8b" providerId="LiveId" clId="{92551CD1-72E2-4A83-B06E-9F01B71D04EE}" dt="2026-01-23T18:59:27.390" v="60" actId="1076"/>
          <ac:picMkLst>
            <pc:docMk/>
            <pc:sldMk cId="2096562607" sldId="265"/>
            <ac:picMk id="9" creationId="{A0529B34-B138-D987-B0DA-CE217E005202}"/>
          </ac:picMkLst>
        </pc:picChg>
      </pc:sldChg>
      <pc:sldChg chg="modSp mod addAnim delAnim modAnim">
        <pc:chgData name="Daniel Shunk" userId="8b1a05f26d681f8b" providerId="LiveId" clId="{92551CD1-72E2-4A83-B06E-9F01B71D04EE}" dt="2026-01-23T19:03:59.895" v="233"/>
        <pc:sldMkLst>
          <pc:docMk/>
          <pc:sldMk cId="2909104165" sldId="268"/>
        </pc:sldMkLst>
        <pc:spChg chg="mod">
          <ac:chgData name="Daniel Shunk" userId="8b1a05f26d681f8b" providerId="LiveId" clId="{92551CD1-72E2-4A83-B06E-9F01B71D04EE}" dt="2026-01-23T19:02:00.903" v="103" actId="255"/>
          <ac:spMkLst>
            <pc:docMk/>
            <pc:sldMk cId="2909104165" sldId="268"/>
            <ac:spMk id="2" creationId="{3EC8699B-7757-93C4-9B29-21443597102C}"/>
          </ac:spMkLst>
        </pc:spChg>
        <pc:spChg chg="mod">
          <ac:chgData name="Daniel Shunk" userId="8b1a05f26d681f8b" providerId="LiveId" clId="{92551CD1-72E2-4A83-B06E-9F01B71D04EE}" dt="2026-01-23T19:03:26.953" v="228" actId="1036"/>
          <ac:spMkLst>
            <pc:docMk/>
            <pc:sldMk cId="2909104165" sldId="268"/>
            <ac:spMk id="8" creationId="{AF79EF22-34C5-4DB3-5993-35EC1F803301}"/>
          </ac:spMkLst>
        </pc:spChg>
      </pc:sldChg>
      <pc:sldChg chg="del">
        <pc:chgData name="Daniel Shunk" userId="8b1a05f26d681f8b" providerId="LiveId" clId="{92551CD1-72E2-4A83-B06E-9F01B71D04EE}" dt="2026-01-23T19:01:18.601" v="66" actId="47"/>
        <pc:sldMkLst>
          <pc:docMk/>
          <pc:sldMk cId="720837150" sldId="279"/>
        </pc:sldMkLst>
      </pc:sldChg>
      <pc:sldChg chg="del">
        <pc:chgData name="Daniel Shunk" userId="8b1a05f26d681f8b" providerId="LiveId" clId="{92551CD1-72E2-4A83-B06E-9F01B71D04EE}" dt="2026-01-23T19:03:41.778" v="232" actId="47"/>
        <pc:sldMkLst>
          <pc:docMk/>
          <pc:sldMk cId="3231156947" sldId="280"/>
        </pc:sldMkLst>
      </pc:sldChg>
      <pc:sldChg chg="del">
        <pc:chgData name="Daniel Shunk" userId="8b1a05f26d681f8b" providerId="LiveId" clId="{92551CD1-72E2-4A83-B06E-9F01B71D04EE}" dt="2026-01-23T19:03:37.156" v="231" actId="47"/>
        <pc:sldMkLst>
          <pc:docMk/>
          <pc:sldMk cId="2780183008" sldId="365"/>
        </pc:sldMkLst>
      </pc:sldChg>
      <pc:sldChg chg="del">
        <pc:chgData name="Daniel Shunk" userId="8b1a05f26d681f8b" providerId="LiveId" clId="{92551CD1-72E2-4A83-B06E-9F01B71D04EE}" dt="2026-01-23T19:03:34.165" v="229" actId="47"/>
        <pc:sldMkLst>
          <pc:docMk/>
          <pc:sldMk cId="2700150613" sldId="366"/>
        </pc:sldMkLst>
      </pc:sldChg>
      <pc:sldChg chg="del">
        <pc:chgData name="Daniel Shunk" userId="8b1a05f26d681f8b" providerId="LiveId" clId="{92551CD1-72E2-4A83-B06E-9F01B71D04EE}" dt="2026-01-23T19:03:35.465" v="230" actId="47"/>
        <pc:sldMkLst>
          <pc:docMk/>
          <pc:sldMk cId="1401080664" sldId="367"/>
        </pc:sldMkLst>
      </pc:sldChg>
      <pc:sldChg chg="add ord">
        <pc:chgData name="Daniel Shunk" userId="8b1a05f26d681f8b" providerId="LiveId" clId="{92551CD1-72E2-4A83-B06E-9F01B71D04EE}" dt="2026-01-23T19:01:16.712" v="65"/>
        <pc:sldMkLst>
          <pc:docMk/>
          <pc:sldMk cId="1249037795" sldId="368"/>
        </pc:sldMkLst>
      </pc:sldChg>
      <pc:sldMasterChg chg="del delSldLayout">
        <pc:chgData name="Daniel Shunk" userId="8b1a05f26d681f8b" providerId="LiveId" clId="{92551CD1-72E2-4A83-B06E-9F01B71D04EE}" dt="2026-01-23T19:03:34.165" v="229" actId="47"/>
        <pc:sldMasterMkLst>
          <pc:docMk/>
          <pc:sldMasterMk cId="127195941" sldId="2147483660"/>
        </pc:sldMasterMkLst>
        <pc:sldLayoutChg chg="del">
          <pc:chgData name="Daniel Shunk" userId="8b1a05f26d681f8b" providerId="LiveId" clId="{92551CD1-72E2-4A83-B06E-9F01B71D04EE}" dt="2026-01-23T19:03:34.165" v="229" actId="47"/>
          <pc:sldLayoutMkLst>
            <pc:docMk/>
            <pc:sldMasterMk cId="127195941" sldId="2147483660"/>
            <pc:sldLayoutMk cId="1235284947" sldId="2147483661"/>
          </pc:sldLayoutMkLst>
        </pc:sldLayoutChg>
        <pc:sldLayoutChg chg="del">
          <pc:chgData name="Daniel Shunk" userId="8b1a05f26d681f8b" providerId="LiveId" clId="{92551CD1-72E2-4A83-B06E-9F01B71D04EE}" dt="2026-01-23T19:03:34.165" v="229" actId="47"/>
          <pc:sldLayoutMkLst>
            <pc:docMk/>
            <pc:sldMasterMk cId="127195941" sldId="2147483660"/>
            <pc:sldLayoutMk cId="2584350703" sldId="2147483662"/>
          </pc:sldLayoutMkLst>
        </pc:sldLayoutChg>
        <pc:sldLayoutChg chg="del">
          <pc:chgData name="Daniel Shunk" userId="8b1a05f26d681f8b" providerId="LiveId" clId="{92551CD1-72E2-4A83-B06E-9F01B71D04EE}" dt="2026-01-23T19:03:34.165" v="229" actId="47"/>
          <pc:sldLayoutMkLst>
            <pc:docMk/>
            <pc:sldMasterMk cId="127195941" sldId="2147483660"/>
            <pc:sldLayoutMk cId="2059229547" sldId="2147483663"/>
          </pc:sldLayoutMkLst>
        </pc:sldLayoutChg>
        <pc:sldLayoutChg chg="del">
          <pc:chgData name="Daniel Shunk" userId="8b1a05f26d681f8b" providerId="LiveId" clId="{92551CD1-72E2-4A83-B06E-9F01B71D04EE}" dt="2026-01-23T19:03:34.165" v="229" actId="47"/>
          <pc:sldLayoutMkLst>
            <pc:docMk/>
            <pc:sldMasterMk cId="127195941" sldId="2147483660"/>
            <pc:sldLayoutMk cId="2564910083" sldId="2147483664"/>
          </pc:sldLayoutMkLst>
        </pc:sldLayoutChg>
        <pc:sldLayoutChg chg="del">
          <pc:chgData name="Daniel Shunk" userId="8b1a05f26d681f8b" providerId="LiveId" clId="{92551CD1-72E2-4A83-B06E-9F01B71D04EE}" dt="2026-01-23T19:03:34.165" v="229" actId="47"/>
          <pc:sldLayoutMkLst>
            <pc:docMk/>
            <pc:sldMasterMk cId="127195941" sldId="2147483660"/>
            <pc:sldLayoutMk cId="1201793770" sldId="2147483665"/>
          </pc:sldLayoutMkLst>
        </pc:sldLayoutChg>
        <pc:sldLayoutChg chg="del">
          <pc:chgData name="Daniel Shunk" userId="8b1a05f26d681f8b" providerId="LiveId" clId="{92551CD1-72E2-4A83-B06E-9F01B71D04EE}" dt="2026-01-23T19:03:34.165" v="229" actId="47"/>
          <pc:sldLayoutMkLst>
            <pc:docMk/>
            <pc:sldMasterMk cId="127195941" sldId="2147483660"/>
            <pc:sldLayoutMk cId="1346334122" sldId="2147483666"/>
          </pc:sldLayoutMkLst>
        </pc:sldLayoutChg>
        <pc:sldLayoutChg chg="del">
          <pc:chgData name="Daniel Shunk" userId="8b1a05f26d681f8b" providerId="LiveId" clId="{92551CD1-72E2-4A83-B06E-9F01B71D04EE}" dt="2026-01-23T19:03:34.165" v="229" actId="47"/>
          <pc:sldLayoutMkLst>
            <pc:docMk/>
            <pc:sldMasterMk cId="127195941" sldId="2147483660"/>
            <pc:sldLayoutMk cId="2859293681" sldId="2147483667"/>
          </pc:sldLayoutMkLst>
        </pc:sldLayoutChg>
      </pc:sldMasterChg>
      <pc:sldMasterChg chg="del delSldLayout">
        <pc:chgData name="Daniel Shunk" userId="8b1a05f26d681f8b" providerId="LiveId" clId="{92551CD1-72E2-4A83-B06E-9F01B71D04EE}" dt="2026-01-23T19:03:37.156" v="231" actId="47"/>
        <pc:sldMasterMkLst>
          <pc:docMk/>
          <pc:sldMasterMk cId="836217045" sldId="2147483668"/>
        </pc:sldMasterMkLst>
        <pc:sldLayoutChg chg="del">
          <pc:chgData name="Daniel Shunk" userId="8b1a05f26d681f8b" providerId="LiveId" clId="{92551CD1-72E2-4A83-B06E-9F01B71D04EE}" dt="2026-01-23T19:03:37.156" v="231" actId="47"/>
          <pc:sldLayoutMkLst>
            <pc:docMk/>
            <pc:sldMasterMk cId="836217045" sldId="2147483668"/>
            <pc:sldLayoutMk cId="3909581939" sldId="2147483669"/>
          </pc:sldLayoutMkLst>
        </pc:sldLayoutChg>
        <pc:sldLayoutChg chg="del">
          <pc:chgData name="Daniel Shunk" userId="8b1a05f26d681f8b" providerId="LiveId" clId="{92551CD1-72E2-4A83-B06E-9F01B71D04EE}" dt="2026-01-23T19:03:37.156" v="231" actId="47"/>
          <pc:sldLayoutMkLst>
            <pc:docMk/>
            <pc:sldMasterMk cId="836217045" sldId="2147483668"/>
            <pc:sldLayoutMk cId="1762505304" sldId="2147483670"/>
          </pc:sldLayoutMkLst>
        </pc:sldLayoutChg>
        <pc:sldLayoutChg chg="del">
          <pc:chgData name="Daniel Shunk" userId="8b1a05f26d681f8b" providerId="LiveId" clId="{92551CD1-72E2-4A83-B06E-9F01B71D04EE}" dt="2026-01-23T19:03:37.156" v="231" actId="47"/>
          <pc:sldLayoutMkLst>
            <pc:docMk/>
            <pc:sldMasterMk cId="836217045" sldId="2147483668"/>
            <pc:sldLayoutMk cId="3405572351" sldId="2147483671"/>
          </pc:sldLayoutMkLst>
        </pc:sldLayoutChg>
        <pc:sldLayoutChg chg="del">
          <pc:chgData name="Daniel Shunk" userId="8b1a05f26d681f8b" providerId="LiveId" clId="{92551CD1-72E2-4A83-B06E-9F01B71D04EE}" dt="2026-01-23T19:03:37.156" v="231" actId="47"/>
          <pc:sldLayoutMkLst>
            <pc:docMk/>
            <pc:sldMasterMk cId="836217045" sldId="2147483668"/>
            <pc:sldLayoutMk cId="2345533250" sldId="2147483672"/>
          </pc:sldLayoutMkLst>
        </pc:sldLayoutChg>
        <pc:sldLayoutChg chg="del">
          <pc:chgData name="Daniel Shunk" userId="8b1a05f26d681f8b" providerId="LiveId" clId="{92551CD1-72E2-4A83-B06E-9F01B71D04EE}" dt="2026-01-23T19:03:37.156" v="231" actId="47"/>
          <pc:sldLayoutMkLst>
            <pc:docMk/>
            <pc:sldMasterMk cId="836217045" sldId="2147483668"/>
            <pc:sldLayoutMk cId="3488016968" sldId="2147483673"/>
          </pc:sldLayoutMkLst>
        </pc:sldLayoutChg>
        <pc:sldLayoutChg chg="del">
          <pc:chgData name="Daniel Shunk" userId="8b1a05f26d681f8b" providerId="LiveId" clId="{92551CD1-72E2-4A83-B06E-9F01B71D04EE}" dt="2026-01-23T19:03:37.156" v="231" actId="47"/>
          <pc:sldLayoutMkLst>
            <pc:docMk/>
            <pc:sldMasterMk cId="836217045" sldId="2147483668"/>
            <pc:sldLayoutMk cId="3614857519" sldId="2147483674"/>
          </pc:sldLayoutMkLst>
        </pc:sldLayoutChg>
        <pc:sldLayoutChg chg="del">
          <pc:chgData name="Daniel Shunk" userId="8b1a05f26d681f8b" providerId="LiveId" clId="{92551CD1-72E2-4A83-B06E-9F01B71D04EE}" dt="2026-01-23T19:03:37.156" v="231" actId="47"/>
          <pc:sldLayoutMkLst>
            <pc:docMk/>
            <pc:sldMasterMk cId="836217045" sldId="2147483668"/>
            <pc:sldLayoutMk cId="4276950396" sldId="2147483675"/>
          </pc:sldLayoutMkLst>
        </pc:sldLayoutChg>
        <pc:sldLayoutChg chg="del">
          <pc:chgData name="Daniel Shunk" userId="8b1a05f26d681f8b" providerId="LiveId" clId="{92551CD1-72E2-4A83-B06E-9F01B71D04EE}" dt="2026-01-23T19:03:37.156" v="231" actId="47"/>
          <pc:sldLayoutMkLst>
            <pc:docMk/>
            <pc:sldMasterMk cId="836217045" sldId="2147483668"/>
            <pc:sldLayoutMk cId="2623711966" sldId="2147483676"/>
          </pc:sldLayoutMkLst>
        </pc:sldLayoutChg>
        <pc:sldLayoutChg chg="del">
          <pc:chgData name="Daniel Shunk" userId="8b1a05f26d681f8b" providerId="LiveId" clId="{92551CD1-72E2-4A83-B06E-9F01B71D04EE}" dt="2026-01-23T19:03:37.156" v="231" actId="47"/>
          <pc:sldLayoutMkLst>
            <pc:docMk/>
            <pc:sldMasterMk cId="836217045" sldId="2147483668"/>
            <pc:sldLayoutMk cId="2034576122" sldId="2147483677"/>
          </pc:sldLayoutMkLst>
        </pc:sldLayoutChg>
        <pc:sldLayoutChg chg="del">
          <pc:chgData name="Daniel Shunk" userId="8b1a05f26d681f8b" providerId="LiveId" clId="{92551CD1-72E2-4A83-B06E-9F01B71D04EE}" dt="2026-01-23T19:03:37.156" v="231" actId="47"/>
          <pc:sldLayoutMkLst>
            <pc:docMk/>
            <pc:sldMasterMk cId="836217045" sldId="2147483668"/>
            <pc:sldLayoutMk cId="3684512151" sldId="2147483678"/>
          </pc:sldLayoutMkLst>
        </pc:sldLayoutChg>
        <pc:sldLayoutChg chg="del">
          <pc:chgData name="Daniel Shunk" userId="8b1a05f26d681f8b" providerId="LiveId" clId="{92551CD1-72E2-4A83-B06E-9F01B71D04EE}" dt="2026-01-23T19:03:37.156" v="231" actId="47"/>
          <pc:sldLayoutMkLst>
            <pc:docMk/>
            <pc:sldMasterMk cId="836217045" sldId="2147483668"/>
            <pc:sldLayoutMk cId="181917457" sldId="2147483679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29509E-AA52-49BA-A904-1411B3745946}" type="datetimeFigureOut">
              <a:rPr lang="en-US" smtClean="0"/>
              <a:t>1/23/2026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B23A19-B78B-414B-9D91-18E7066BD1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2108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9605C1-FCA8-B4EB-0018-5345BCEB8E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E5A8706-1522-669B-4D01-1D1295B415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B11D8A-BF09-73FC-075E-213FFCC5A4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F2864-37EF-41C9-A488-B08468950B9C}" type="datetimeFigureOut">
              <a:rPr lang="en-US" smtClean="0"/>
              <a:t>1/23/2026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35E587-16A1-7C3F-B0C3-0BB5FEF74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0BE671-B14B-94B9-15B7-29D8BB581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FC5C6-17F6-44EE-A60B-F0265B1C9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1693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EA6F03-4C40-4187-D706-584135331A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5FFE5A-B7FA-8B37-FBA8-4DBA0EAC12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D7CD0B-D953-69D3-22DE-089B1574FE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F2864-37EF-41C9-A488-B08468950B9C}" type="datetimeFigureOut">
              <a:rPr lang="en-US" smtClean="0"/>
              <a:t>1/23/2026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DCCBC0-059C-8301-F922-E677C7EB7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C96872-138E-8CCE-109A-20AA8DCB7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FC5C6-17F6-44EE-A60B-F0265B1C9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327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D499BB1-255B-3B4E-B0C5-11876860EC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6F3331E-3417-4232-E9A3-F718663729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33201C-93C6-08CF-D7F9-510C272D01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F2864-37EF-41C9-A488-B08468950B9C}" type="datetimeFigureOut">
              <a:rPr lang="en-US" smtClean="0"/>
              <a:t>1/23/2026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34CA53-B578-3F4F-3D13-D504EF84D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483FF9-014D-42CF-6448-E8BE6B1BA5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FC5C6-17F6-44EE-A60B-F0265B1C9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492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6F590C-613B-7A38-7D16-8AD4E966CC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3BAD50-B998-DD9B-6705-D3A7DBC0C2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3CF358-DD4C-0652-5283-EB1443A6FD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F2864-37EF-41C9-A488-B08468950B9C}" type="datetimeFigureOut">
              <a:rPr lang="en-US" smtClean="0"/>
              <a:t>1/23/2026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64503C-A9D3-A5DF-3B58-97728C1907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5F5711-74A5-F4E4-33B1-949DFF7B04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FC5C6-17F6-44EE-A60B-F0265B1C9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244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023478-BA47-1BC0-361B-CC0B454B4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F27714-6BD8-1DDB-1196-756DEC2180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7E0980-AB26-F60E-87F6-6C232EF792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F2864-37EF-41C9-A488-B08468950B9C}" type="datetimeFigureOut">
              <a:rPr lang="en-US" smtClean="0"/>
              <a:t>1/23/2026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42ABC3-7351-225D-D5D7-C72DA2D96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9BB618-5A4A-44F3-BEBB-F9203E2A6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FC5C6-17F6-44EE-A60B-F0265B1C9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280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2AD0E2-0DB9-306B-A843-DCB29DCFFA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501C8F-CF16-3469-7797-DC45656E83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91337A-65D1-20B6-A24A-61CB43FDAB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14F1A3-CB5C-5403-4BB9-AE7569E183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F2864-37EF-41C9-A488-B08468950B9C}" type="datetimeFigureOut">
              <a:rPr lang="en-US" smtClean="0"/>
              <a:t>1/23/2026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27B3DC-2845-FBA5-FE7D-56713A771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27CA0E-CB0D-D120-4644-3E95B67E0E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FC5C6-17F6-44EE-A60B-F0265B1C9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603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B23488-6C7A-15FD-0A04-D27E89A0B8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5FC683-5AB4-2564-A2BC-25E75EE371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B19CE1-E906-0CBC-1437-380B6722B4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1DF82DD-D213-F44B-47B9-78003DE04D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80937BC-09DD-FA07-5504-D8473D5ECA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DD646D1-FAA3-B280-CEFF-65EBA9ACAE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F2864-37EF-41C9-A488-B08468950B9C}" type="datetimeFigureOut">
              <a:rPr lang="en-US" smtClean="0"/>
              <a:t>1/23/2026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8844598-80D0-DE3F-5944-0AB81C2B7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5AC4A2-25DF-2C89-E016-CD00AF659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FC5C6-17F6-44EE-A60B-F0265B1C9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054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38A9A8-8A0B-2DA2-993A-3DD020B03A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8E63BE3-3556-70E4-C54A-198C2C3F81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F2864-37EF-41C9-A488-B08468950B9C}" type="datetimeFigureOut">
              <a:rPr lang="en-US" smtClean="0"/>
              <a:t>1/23/2026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A184DE-5BD1-77AF-E280-CD346EB0A7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5A4D18-145A-F1C3-778F-79F14674E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FC5C6-17F6-44EE-A60B-F0265B1C9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6862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422B37-DC24-5047-969C-436976566A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F2864-37EF-41C9-A488-B08468950B9C}" type="datetimeFigureOut">
              <a:rPr lang="en-US" smtClean="0"/>
              <a:t>1/23/2026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33E79FA-A594-41E9-517B-AFB718F42E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995B10-6AA7-F3A4-60A6-63DAD4F15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FC5C6-17F6-44EE-A60B-F0265B1C9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032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2C78FA-AB17-0728-2545-B90954484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F04704-1F81-5418-5B69-3AB8E1C6E7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687DB5-6BC9-707B-0307-0F4D338381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E7026E-FAE3-ECE5-9BAA-846E59AABE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F2864-37EF-41C9-A488-B08468950B9C}" type="datetimeFigureOut">
              <a:rPr lang="en-US" smtClean="0"/>
              <a:t>1/23/2026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0D4E06-7069-A31F-EC58-954182EBA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D6EB6E-143C-533C-FABF-F9CF6AE88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FC5C6-17F6-44EE-A60B-F0265B1C9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416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3FB0EB-6167-57B7-F744-D8230D7A99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AC980E2-F041-3610-20E4-DABF65AA62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035FB4-1272-4161-7A77-6A3AE770BF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365997-DD17-F771-2E64-2262AF334D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F2864-37EF-41C9-A488-B08468950B9C}" type="datetimeFigureOut">
              <a:rPr lang="en-US" smtClean="0"/>
              <a:t>1/23/2026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E4B658-9456-84A0-ECE7-A021A94602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74A4E8-EE90-35CC-664C-B3C036B7A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FC5C6-17F6-44EE-A60B-F0265B1C9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049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05DF6B5-F32A-3163-99D5-2B58904CA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6616CD-EC3B-4142-487C-A9360F109F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247483-FB5F-FBDB-2499-5BF2A2EDC7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1BF2864-37EF-41C9-A488-B08468950B9C}" type="datetimeFigureOut">
              <a:rPr lang="en-US" smtClean="0"/>
              <a:t>1/23/2026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B5311A-A173-99AB-B847-B6DCF7D635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5EA346-5889-361E-211C-BE82A16E24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37FC5C6-17F6-44EE-A60B-F0265B1C9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545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AA66032-7057-0D09-8C3A-55E152DBFB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Content Placeholder 4" descr="A person in a crown writing on a piece of paper&#10;&#10;AI-generated content may be incorrect.">
            <a:extLst>
              <a:ext uri="{FF2B5EF4-FFF2-40B4-BE49-F238E27FC236}">
                <a16:creationId xmlns:a16="http://schemas.microsoft.com/office/drawing/2014/main" id="{63C00795-AF67-2390-55E7-B95BCBFB70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77" b="97986" l="1067" r="90000">
                        <a14:foregroundMark x1="77867" y1="77251" x2="68533" y2="84005"/>
                        <a14:foregroundMark x1="60267" y1="80095" x2="56400" y2="87085"/>
                        <a14:foregroundMark x1="56400" y1="87085" x2="56533" y2="87441"/>
                        <a14:foregroundMark x1="80533" y1="84834" x2="81200" y2="95498"/>
                        <a14:foregroundMark x1="81200" y1="95498" x2="73067" y2="96919"/>
                        <a14:foregroundMark x1="5533" y1="76422" x2="10133" y2="81991"/>
                        <a14:foregroundMark x1="10133" y1="81991" x2="48800" y2="97986"/>
                        <a14:foregroundMark x1="48800" y1="97986" x2="49333" y2="97986"/>
                        <a14:foregroundMark x1="8267" y1="70735" x2="4400" y2="73223"/>
                        <a14:foregroundMark x1="4400" y1="73223" x2="1133" y2="78318"/>
                        <a14:foregroundMark x1="1133" y1="78318" x2="1733" y2="83175"/>
                        <a14:foregroundMark x1="45667" y1="21209" x2="48267" y2="21209"/>
                        <a14:foregroundMark x1="45733" y1="18483" x2="47333" y2="18365"/>
                        <a14:foregroundMark x1="45133" y1="20498" x2="49467" y2="21090"/>
                        <a14:foregroundMark x1="44933" y1="19905" x2="46000" y2="19668"/>
                        <a14:foregroundMark x1="46733" y1="11137" x2="57733" y2="11848"/>
                        <a14:foregroundMark x1="46067" y1="7583" x2="50267" y2="6635"/>
                        <a14:foregroundMark x1="50267" y1="6635" x2="59933" y2="9005"/>
                        <a14:foregroundMark x1="45333" y1="9242" x2="45000" y2="3791"/>
                        <a14:foregroundMark x1="47333" y1="1777" x2="47200" y2="3673"/>
                        <a14:foregroundMark x1="45267" y1="8531" x2="45467" y2="11137"/>
                        <a14:foregroundMark x1="61941" y1="9117" x2="61667" y2="11019"/>
                        <a14:foregroundMark x1="62333" y1="6398" x2="62007" y2="8658"/>
                        <a14:foregroundMark x1="62467" y1="18365" x2="62600" y2="19194"/>
                        <a14:foregroundMark x1="62267" y1="18009" x2="62267" y2="18009"/>
                        <a14:foregroundMark x1="46600" y1="24171" x2="47333" y2="29384"/>
                        <a14:foregroundMark x1="46600" y1="24645" x2="47267" y2="29976"/>
                        <a14:backgroundMark x1="72667" y1="29739" x2="70533" y2="33412"/>
                        <a14:backgroundMark x1="933" y1="98578" x2="1267" y2="98934"/>
                        <a14:backgroundMark x1="667" y1="96682" x2="3600" y2="99763"/>
                        <a14:backgroundMark x1="4933" y1="64100" x2="18267" y2="30806"/>
                        <a14:backgroundMark x1="28533" y1="47867" x2="33467" y2="22275"/>
                        <a14:backgroundMark x1="33467" y1="22275" x2="33467" y2="22275"/>
                        <a14:backgroundMark x1="79000" y1="42891" x2="80533" y2="42062"/>
                        <a14:backgroundMark x1="32467" y1="78081" x2="33533" y2="78318"/>
                        <a14:backgroundMark x1="35867" y1="80569" x2="34867" y2="79384"/>
                        <a14:backgroundMark x1="30800" y1="77725" x2="30800" y2="77725"/>
                        <a14:backgroundMark x1="29200" y1="78436" x2="29200" y2="78436"/>
                        <a14:backgroundMark x1="37667" y1="80687" x2="37667" y2="80687"/>
                        <a14:backgroundMark x1="61667" y1="7583" x2="61667" y2="67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2" y="3188597"/>
            <a:ext cx="6483136" cy="36694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2F09A00-278D-77F0-26DC-73FC44B3E1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931" y="2198607"/>
            <a:ext cx="5882842" cy="835982"/>
          </a:xfr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Footlight MT Light" panose="0204060206030A020304" pitchFamily="18" charset="0"/>
                <a:ea typeface="+mn-ea"/>
                <a:cs typeface="+mn-cs"/>
              </a:rPr>
              <a:t>Chapters 34-35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A97EE72-5848-B05E-B026-63E9D1B094E3}"/>
              </a:ext>
            </a:extLst>
          </p:cNvPr>
          <p:cNvSpPr txBox="1"/>
          <p:nvPr/>
        </p:nvSpPr>
        <p:spPr>
          <a:xfrm>
            <a:off x="-1767" y="588220"/>
            <a:ext cx="9669749" cy="1554272"/>
          </a:xfrm>
          <a:prstGeom prst="rect">
            <a:avLst/>
          </a:prstGeom>
          <a:solidFill>
            <a:schemeClr val="tx1">
              <a:alpha val="70000"/>
            </a:schemeClr>
          </a:solidFill>
        </p:spPr>
        <p:txBody>
          <a:bodyPr wrap="square" rtlCol="0" anchor="b">
            <a:spAutoFit/>
          </a:bodyPr>
          <a:lstStyle/>
          <a:p>
            <a:pPr algn="ctr">
              <a:spcBef>
                <a:spcPts val="600"/>
              </a:spcBef>
            </a:pPr>
            <a:endParaRPr lang="en-US" sz="9500" dirty="0">
              <a:solidFill>
                <a:schemeClr val="bg1"/>
              </a:solidFill>
              <a:latin typeface="Narkisim" panose="020E0502050101010101" pitchFamily="34" charset="-79"/>
              <a:cs typeface="Narkisim" panose="020E0502050101010101" pitchFamily="34" charset="-79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927B95E-EDF7-6EB8-81DF-271B2E634E57}"/>
              </a:ext>
            </a:extLst>
          </p:cNvPr>
          <p:cNvSpPr txBox="1"/>
          <p:nvPr/>
        </p:nvSpPr>
        <p:spPr>
          <a:xfrm>
            <a:off x="-158604" y="294595"/>
            <a:ext cx="9919052" cy="2246769"/>
          </a:xfrm>
          <a:prstGeom prst="rect">
            <a:avLst/>
          </a:prstGeom>
          <a:solidFill>
            <a:schemeClr val="tx1">
              <a:alpha val="0"/>
            </a:schemeClr>
          </a:solidFill>
        </p:spPr>
        <p:txBody>
          <a:bodyPr wrap="square" rtlCol="0" anchor="b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14000" dirty="0">
                <a:solidFill>
                  <a:schemeClr val="bg1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2</a:t>
            </a:r>
            <a:r>
              <a:rPr lang="en-US" sz="14000" baseline="30000" dirty="0">
                <a:solidFill>
                  <a:schemeClr val="bg1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nd</a:t>
            </a:r>
            <a:r>
              <a:rPr lang="en-US" sz="14000" dirty="0">
                <a:solidFill>
                  <a:schemeClr val="bg1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 Chronicles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AD096D1-BEC1-D7B5-1D36-444F0178233D}"/>
              </a:ext>
            </a:extLst>
          </p:cNvPr>
          <p:cNvSpPr txBox="1"/>
          <p:nvPr/>
        </p:nvSpPr>
        <p:spPr>
          <a:xfrm>
            <a:off x="5542072" y="2505670"/>
            <a:ext cx="6611997" cy="175432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n w="3175">
                  <a:noFill/>
                </a:ln>
                <a:latin typeface="Papyrus" panose="03070502060502030205" pitchFamily="66" charset="0"/>
                <a:ea typeface="Source Sans Pro SemiBold" panose="020B0603030403020204" pitchFamily="34" charset="0"/>
              </a:rPr>
              <a:t>Josiah’s Restoration Spreads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7C5A380-AA44-0C06-FADD-6D3B5A02026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5214" y="5720137"/>
            <a:ext cx="1922333" cy="920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801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405880-C106-52B3-D1E4-326F668FAD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2EE79B5-8728-6B4E-1F19-E55C5EBBCC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Content Placeholder 4" descr="A person in a crown writing on a piece of paper&#10;&#10;AI-generated content may be incorrect.">
            <a:extLst>
              <a:ext uri="{FF2B5EF4-FFF2-40B4-BE49-F238E27FC236}">
                <a16:creationId xmlns:a16="http://schemas.microsoft.com/office/drawing/2014/main" id="{D5690461-3A08-685C-A57F-138881847D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77" b="97986" l="1067" r="90000">
                        <a14:foregroundMark x1="77867" y1="77251" x2="68533" y2="84005"/>
                        <a14:foregroundMark x1="60267" y1="80095" x2="56400" y2="87085"/>
                        <a14:foregroundMark x1="56400" y1="87085" x2="56533" y2="87441"/>
                        <a14:foregroundMark x1="80533" y1="84834" x2="81200" y2="95498"/>
                        <a14:foregroundMark x1="81200" y1="95498" x2="73067" y2="96919"/>
                        <a14:foregroundMark x1="5533" y1="76422" x2="10133" y2="81991"/>
                        <a14:foregroundMark x1="10133" y1="81991" x2="48800" y2="97986"/>
                        <a14:foregroundMark x1="48800" y1="97986" x2="49333" y2="97986"/>
                        <a14:foregroundMark x1="8267" y1="70735" x2="4400" y2="73223"/>
                        <a14:foregroundMark x1="4400" y1="73223" x2="1133" y2="78318"/>
                        <a14:foregroundMark x1="1133" y1="78318" x2="1733" y2="83175"/>
                        <a14:foregroundMark x1="45667" y1="21209" x2="48267" y2="21209"/>
                        <a14:foregroundMark x1="45733" y1="18483" x2="47333" y2="18365"/>
                        <a14:foregroundMark x1="45133" y1="20498" x2="49467" y2="21090"/>
                        <a14:foregroundMark x1="44933" y1="19905" x2="46000" y2="19668"/>
                        <a14:foregroundMark x1="46733" y1="11137" x2="57733" y2="11848"/>
                        <a14:foregroundMark x1="46067" y1="7583" x2="50267" y2="6635"/>
                        <a14:foregroundMark x1="50267" y1="6635" x2="59933" y2="9005"/>
                        <a14:foregroundMark x1="45333" y1="9242" x2="45000" y2="3791"/>
                        <a14:foregroundMark x1="47333" y1="1777" x2="47200" y2="3673"/>
                        <a14:foregroundMark x1="45267" y1="8531" x2="45467" y2="11137"/>
                        <a14:foregroundMark x1="61941" y1="9117" x2="61667" y2="11019"/>
                        <a14:foregroundMark x1="62333" y1="6398" x2="62007" y2="8658"/>
                        <a14:foregroundMark x1="62467" y1="18365" x2="62600" y2="19194"/>
                        <a14:foregroundMark x1="62267" y1="18009" x2="62267" y2="18009"/>
                        <a14:foregroundMark x1="46600" y1="24171" x2="47333" y2="29384"/>
                        <a14:foregroundMark x1="46600" y1="24645" x2="47267" y2="29976"/>
                        <a14:backgroundMark x1="72667" y1="29739" x2="70533" y2="33412"/>
                        <a14:backgroundMark x1="933" y1="98578" x2="1267" y2="98934"/>
                        <a14:backgroundMark x1="667" y1="96682" x2="3600" y2="99763"/>
                        <a14:backgroundMark x1="4933" y1="64100" x2="18267" y2="30806"/>
                        <a14:backgroundMark x1="28533" y1="47867" x2="33467" y2="22275"/>
                        <a14:backgroundMark x1="33467" y1="22275" x2="33467" y2="22275"/>
                        <a14:backgroundMark x1="79000" y1="42891" x2="80533" y2="42062"/>
                        <a14:backgroundMark x1="32467" y1="78081" x2="33533" y2="78318"/>
                        <a14:backgroundMark x1="35867" y1="80569" x2="34867" y2="79384"/>
                        <a14:backgroundMark x1="30800" y1="77725" x2="30800" y2="77725"/>
                        <a14:backgroundMark x1="29200" y1="78436" x2="29200" y2="78436"/>
                        <a14:backgroundMark x1="37667" y1="80687" x2="37667" y2="80687"/>
                        <a14:backgroundMark x1="61667" y1="7583" x2="61667" y2="67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02300" y="3188597"/>
            <a:ext cx="6489700" cy="366940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44CFCEA-DB23-C3A9-73B4-FE1A2EB412C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56082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727A20E-AC30-E7FF-000D-F14AEC5655C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78343" y="-1"/>
            <a:ext cx="5835314" cy="685799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1B2C05C-B7EE-0707-762E-D197B5CC3123}"/>
              </a:ext>
            </a:extLst>
          </p:cNvPr>
          <p:cNvSpPr/>
          <p:nvPr/>
        </p:nvSpPr>
        <p:spPr>
          <a:xfrm>
            <a:off x="3071973" y="5527497"/>
            <a:ext cx="2856216" cy="852756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6082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E0018E-5545-C2F6-232F-257E12462D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F7DCB62-79F1-8F01-D212-FA93A81747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2299" y="45076"/>
            <a:ext cx="12192000" cy="6858000"/>
          </a:xfrm>
          <a:prstGeom prst="rect">
            <a:avLst/>
          </a:prstGeom>
        </p:spPr>
      </p:pic>
      <p:pic>
        <p:nvPicPr>
          <p:cNvPr id="4" name="Content Placeholder 4" descr="A person in a crown writing on a piece of paper&#10;&#10;AI-generated content may be incorrect.">
            <a:extLst>
              <a:ext uri="{FF2B5EF4-FFF2-40B4-BE49-F238E27FC236}">
                <a16:creationId xmlns:a16="http://schemas.microsoft.com/office/drawing/2014/main" id="{6790E4FF-0ABC-4944-5BFA-1E6A696750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77" b="97986" l="1067" r="90000">
                        <a14:foregroundMark x1="77867" y1="77251" x2="68533" y2="84005"/>
                        <a14:foregroundMark x1="60267" y1="80095" x2="56400" y2="87085"/>
                        <a14:foregroundMark x1="56400" y1="87085" x2="56533" y2="87441"/>
                        <a14:foregroundMark x1="80533" y1="84834" x2="81200" y2="95498"/>
                        <a14:foregroundMark x1="81200" y1="95498" x2="73067" y2="96919"/>
                        <a14:foregroundMark x1="5533" y1="76422" x2="10133" y2="81991"/>
                        <a14:foregroundMark x1="10133" y1="81991" x2="48800" y2="97986"/>
                        <a14:foregroundMark x1="48800" y1="97986" x2="49333" y2="97986"/>
                        <a14:foregroundMark x1="8267" y1="70735" x2="4400" y2="73223"/>
                        <a14:foregroundMark x1="4400" y1="73223" x2="1133" y2="78318"/>
                        <a14:foregroundMark x1="1133" y1="78318" x2="1733" y2="83175"/>
                        <a14:foregroundMark x1="45667" y1="21209" x2="48267" y2="21209"/>
                        <a14:foregroundMark x1="45733" y1="18483" x2="47333" y2="18365"/>
                        <a14:foregroundMark x1="45133" y1="20498" x2="49467" y2="21090"/>
                        <a14:foregroundMark x1="44933" y1="19905" x2="46000" y2="19668"/>
                        <a14:foregroundMark x1="46733" y1="11137" x2="57733" y2="11848"/>
                        <a14:foregroundMark x1="46067" y1="7583" x2="50267" y2="6635"/>
                        <a14:foregroundMark x1="50267" y1="6635" x2="59933" y2="9005"/>
                        <a14:foregroundMark x1="45333" y1="9242" x2="45000" y2="3791"/>
                        <a14:foregroundMark x1="47333" y1="1777" x2="47200" y2="3673"/>
                        <a14:foregroundMark x1="45267" y1="8531" x2="45467" y2="11137"/>
                        <a14:foregroundMark x1="61941" y1="9117" x2="61667" y2="11019"/>
                        <a14:foregroundMark x1="62333" y1="6398" x2="62007" y2="8658"/>
                        <a14:foregroundMark x1="62467" y1="18365" x2="62600" y2="19194"/>
                        <a14:foregroundMark x1="62267" y1="18009" x2="62267" y2="18009"/>
                        <a14:foregroundMark x1="46600" y1="24171" x2="47333" y2="29384"/>
                        <a14:foregroundMark x1="46600" y1="24645" x2="47267" y2="29976"/>
                        <a14:backgroundMark x1="72667" y1="29739" x2="70533" y2="33412"/>
                        <a14:backgroundMark x1="933" y1="98578" x2="1267" y2="98934"/>
                        <a14:backgroundMark x1="667" y1="96682" x2="3600" y2="99763"/>
                        <a14:backgroundMark x1="4933" y1="64100" x2="18267" y2="30806"/>
                        <a14:backgroundMark x1="28533" y1="47867" x2="33467" y2="22275"/>
                        <a14:backgroundMark x1="33467" y1="22275" x2="33467" y2="22275"/>
                        <a14:backgroundMark x1="79000" y1="42891" x2="80533" y2="42062"/>
                        <a14:backgroundMark x1="32467" y1="78081" x2="33533" y2="78318"/>
                        <a14:backgroundMark x1="35867" y1="80569" x2="34867" y2="79384"/>
                        <a14:backgroundMark x1="30800" y1="77725" x2="30800" y2="77725"/>
                        <a14:backgroundMark x1="29200" y1="78436" x2="29200" y2="78436"/>
                        <a14:backgroundMark x1="37667" y1="80687" x2="37667" y2="80687"/>
                        <a14:backgroundMark x1="61667" y1="7583" x2="61667" y2="67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02300" y="3188597"/>
            <a:ext cx="6489700" cy="366940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3269015-9839-A468-49AF-765BE11AEBF2}"/>
              </a:ext>
            </a:extLst>
          </p:cNvPr>
          <p:cNvSpPr/>
          <p:nvPr/>
        </p:nvSpPr>
        <p:spPr>
          <a:xfrm>
            <a:off x="-46774" y="24528"/>
            <a:ext cx="12192000" cy="6858000"/>
          </a:xfrm>
          <a:prstGeom prst="rect">
            <a:avLst/>
          </a:prstGeom>
          <a:solidFill>
            <a:srgbClr val="156082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0529B34-B138-D987-B0DA-CE217E00520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63" t="-8026" r="-665" b="-5171"/>
          <a:stretch>
            <a:fillRect/>
          </a:stretch>
        </p:blipFill>
        <p:spPr>
          <a:xfrm>
            <a:off x="-93548" y="77273"/>
            <a:ext cx="12190751" cy="6780727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A00BB43-7337-4D21-AA8B-8B4B19831E29}"/>
              </a:ext>
            </a:extLst>
          </p:cNvPr>
          <p:cNvSpPr/>
          <p:nvPr/>
        </p:nvSpPr>
        <p:spPr>
          <a:xfrm>
            <a:off x="6071" y="3883632"/>
            <a:ext cx="5602573" cy="904126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56260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9B8373-274F-2B4C-AAC0-CAE6DBA5FF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EFE76A5-A2C4-AA8C-D217-2FD9AB7917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Content Placeholder 4" descr="A person in a crown writing on a piece of paper&#10;&#10;AI-generated content may be incorrect.">
            <a:extLst>
              <a:ext uri="{FF2B5EF4-FFF2-40B4-BE49-F238E27FC236}">
                <a16:creationId xmlns:a16="http://schemas.microsoft.com/office/drawing/2014/main" id="{880FCFCA-B9AD-2742-59DC-66F8B00D2A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77" b="97986" l="1067" r="90000">
                        <a14:foregroundMark x1="77867" y1="77251" x2="68533" y2="84005"/>
                        <a14:foregroundMark x1="60267" y1="80095" x2="56400" y2="87085"/>
                        <a14:foregroundMark x1="56400" y1="87085" x2="56533" y2="87441"/>
                        <a14:foregroundMark x1="80533" y1="84834" x2="81200" y2="95498"/>
                        <a14:foregroundMark x1="81200" y1="95498" x2="73067" y2="96919"/>
                        <a14:foregroundMark x1="5533" y1="76422" x2="10133" y2="81991"/>
                        <a14:foregroundMark x1="10133" y1="81991" x2="48800" y2="97986"/>
                        <a14:foregroundMark x1="48800" y1="97986" x2="49333" y2="97986"/>
                        <a14:foregroundMark x1="8267" y1="70735" x2="4400" y2="73223"/>
                        <a14:foregroundMark x1="4400" y1="73223" x2="1133" y2="78318"/>
                        <a14:foregroundMark x1="1133" y1="78318" x2="1733" y2="83175"/>
                        <a14:foregroundMark x1="45667" y1="21209" x2="48267" y2="21209"/>
                        <a14:foregroundMark x1="45733" y1="18483" x2="47333" y2="18365"/>
                        <a14:foregroundMark x1="45133" y1="20498" x2="49467" y2="21090"/>
                        <a14:foregroundMark x1="44933" y1="19905" x2="46000" y2="19668"/>
                        <a14:foregroundMark x1="46733" y1="11137" x2="57733" y2="11848"/>
                        <a14:foregroundMark x1="46067" y1="7583" x2="50267" y2="6635"/>
                        <a14:foregroundMark x1="50267" y1="6635" x2="59933" y2="9005"/>
                        <a14:foregroundMark x1="45333" y1="9242" x2="45000" y2="3791"/>
                        <a14:foregroundMark x1="47333" y1="1777" x2="47200" y2="3673"/>
                        <a14:foregroundMark x1="45267" y1="8531" x2="45467" y2="11137"/>
                        <a14:foregroundMark x1="61941" y1="9117" x2="61667" y2="11019"/>
                        <a14:foregroundMark x1="62333" y1="6398" x2="62007" y2="8658"/>
                        <a14:foregroundMark x1="62467" y1="18365" x2="62600" y2="19194"/>
                        <a14:foregroundMark x1="62267" y1="18009" x2="62267" y2="18009"/>
                        <a14:foregroundMark x1="46600" y1="24171" x2="47333" y2="29384"/>
                        <a14:foregroundMark x1="46600" y1="24645" x2="47267" y2="29976"/>
                        <a14:backgroundMark x1="72667" y1="29739" x2="70533" y2="33412"/>
                        <a14:backgroundMark x1="933" y1="98578" x2="1267" y2="98934"/>
                        <a14:backgroundMark x1="667" y1="96682" x2="3600" y2="99763"/>
                        <a14:backgroundMark x1="4933" y1="64100" x2="18267" y2="30806"/>
                        <a14:backgroundMark x1="28533" y1="47867" x2="33467" y2="22275"/>
                        <a14:backgroundMark x1="33467" y1="22275" x2="33467" y2="22275"/>
                        <a14:backgroundMark x1="79000" y1="42891" x2="80533" y2="42062"/>
                        <a14:backgroundMark x1="32467" y1="78081" x2="33533" y2="78318"/>
                        <a14:backgroundMark x1="35867" y1="80569" x2="34867" y2="79384"/>
                        <a14:backgroundMark x1="30800" y1="77725" x2="30800" y2="77725"/>
                        <a14:backgroundMark x1="29200" y1="78436" x2="29200" y2="78436"/>
                        <a14:backgroundMark x1="37667" y1="80687" x2="37667" y2="80687"/>
                        <a14:backgroundMark x1="61667" y1="7583" x2="61667" y2="67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2" y="3188597"/>
            <a:ext cx="6483136" cy="36694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420C18F-2699-6A2E-CBE0-521557CE57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931" y="2198607"/>
            <a:ext cx="5882842" cy="835982"/>
          </a:xfr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Footlight MT Light" panose="0204060206030A020304" pitchFamily="18" charset="0"/>
                <a:ea typeface="+mn-ea"/>
                <a:cs typeface="+mn-cs"/>
              </a:rPr>
              <a:t>Chapters 34-35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BB827AC-C287-F252-8EE7-74E38E9D03EF}"/>
              </a:ext>
            </a:extLst>
          </p:cNvPr>
          <p:cNvSpPr txBox="1"/>
          <p:nvPr/>
        </p:nvSpPr>
        <p:spPr>
          <a:xfrm>
            <a:off x="-1767" y="588220"/>
            <a:ext cx="9669749" cy="1554272"/>
          </a:xfrm>
          <a:prstGeom prst="rect">
            <a:avLst/>
          </a:prstGeom>
          <a:solidFill>
            <a:schemeClr val="tx1">
              <a:alpha val="70000"/>
            </a:schemeClr>
          </a:solidFill>
        </p:spPr>
        <p:txBody>
          <a:bodyPr wrap="square" rtlCol="0" anchor="b">
            <a:spAutoFit/>
          </a:bodyPr>
          <a:lstStyle/>
          <a:p>
            <a:pPr algn="ctr">
              <a:spcBef>
                <a:spcPts val="600"/>
              </a:spcBef>
            </a:pPr>
            <a:endParaRPr lang="en-US" sz="9500" dirty="0">
              <a:solidFill>
                <a:schemeClr val="bg1"/>
              </a:solidFill>
              <a:latin typeface="Narkisim" panose="020E0502050101010101" pitchFamily="34" charset="-79"/>
              <a:cs typeface="Narkisim" panose="020E0502050101010101" pitchFamily="34" charset="-79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42F5284-CC7F-9987-E758-D728740765A6}"/>
              </a:ext>
            </a:extLst>
          </p:cNvPr>
          <p:cNvSpPr txBox="1"/>
          <p:nvPr/>
        </p:nvSpPr>
        <p:spPr>
          <a:xfrm>
            <a:off x="-158604" y="294595"/>
            <a:ext cx="9919052" cy="2246769"/>
          </a:xfrm>
          <a:prstGeom prst="rect">
            <a:avLst/>
          </a:prstGeom>
          <a:solidFill>
            <a:schemeClr val="tx1">
              <a:alpha val="0"/>
            </a:schemeClr>
          </a:solidFill>
        </p:spPr>
        <p:txBody>
          <a:bodyPr wrap="square" rtlCol="0" anchor="b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14000" dirty="0">
                <a:solidFill>
                  <a:schemeClr val="bg1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2</a:t>
            </a:r>
            <a:r>
              <a:rPr lang="en-US" sz="14000" baseline="30000" dirty="0">
                <a:solidFill>
                  <a:schemeClr val="bg1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nd</a:t>
            </a:r>
            <a:r>
              <a:rPr lang="en-US" sz="14000" dirty="0">
                <a:solidFill>
                  <a:schemeClr val="bg1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 Chronicles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2A6DE62-07B5-7F97-8A6C-DF13583036AB}"/>
              </a:ext>
            </a:extLst>
          </p:cNvPr>
          <p:cNvSpPr txBox="1"/>
          <p:nvPr/>
        </p:nvSpPr>
        <p:spPr>
          <a:xfrm>
            <a:off x="5542072" y="2505670"/>
            <a:ext cx="6611997" cy="175432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n w="3175">
                  <a:noFill/>
                </a:ln>
                <a:latin typeface="Papyrus" panose="03070502060502030205" pitchFamily="66" charset="0"/>
                <a:ea typeface="Source Sans Pro SemiBold" panose="020B0603030403020204" pitchFamily="34" charset="0"/>
              </a:rPr>
              <a:t>Josiah’s Restoration Spreads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A5E4567-78CC-7DDB-22B6-B9B90DA44BB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5214" y="5720137"/>
            <a:ext cx="1922333" cy="920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0377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E0302F-1C5C-F16E-F1E3-AD5EE70473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5FB4CF6-9ACF-078F-CD13-CFA0D674D0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Content Placeholder 4" descr="A person in a crown writing on a piece of paper&#10;&#10;AI-generated content may be incorrect.">
            <a:extLst>
              <a:ext uri="{FF2B5EF4-FFF2-40B4-BE49-F238E27FC236}">
                <a16:creationId xmlns:a16="http://schemas.microsoft.com/office/drawing/2014/main" id="{3AC6F854-9634-0FC8-2D5C-BDECB39BC4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77" b="97986" l="1067" r="90000">
                        <a14:foregroundMark x1="77867" y1="77251" x2="68533" y2="84005"/>
                        <a14:foregroundMark x1="60267" y1="80095" x2="56400" y2="87085"/>
                        <a14:foregroundMark x1="56400" y1="87085" x2="56533" y2="87441"/>
                        <a14:foregroundMark x1="80533" y1="84834" x2="81200" y2="95498"/>
                        <a14:foregroundMark x1="81200" y1="95498" x2="73067" y2="96919"/>
                        <a14:foregroundMark x1="5533" y1="76422" x2="10133" y2="81991"/>
                        <a14:foregroundMark x1="10133" y1="81991" x2="48800" y2="97986"/>
                        <a14:foregroundMark x1="48800" y1="97986" x2="49333" y2="97986"/>
                        <a14:foregroundMark x1="8267" y1="70735" x2="4400" y2="73223"/>
                        <a14:foregroundMark x1="4400" y1="73223" x2="1133" y2="78318"/>
                        <a14:foregroundMark x1="1133" y1="78318" x2="1733" y2="83175"/>
                        <a14:foregroundMark x1="45667" y1="21209" x2="48267" y2="21209"/>
                        <a14:foregroundMark x1="45733" y1="18483" x2="47333" y2="18365"/>
                        <a14:foregroundMark x1="45133" y1="20498" x2="49467" y2="21090"/>
                        <a14:foregroundMark x1="44933" y1="19905" x2="46000" y2="19668"/>
                        <a14:foregroundMark x1="46733" y1="11137" x2="57733" y2="11848"/>
                        <a14:foregroundMark x1="46067" y1="7583" x2="50267" y2="6635"/>
                        <a14:foregroundMark x1="50267" y1="6635" x2="59933" y2="9005"/>
                        <a14:foregroundMark x1="45333" y1="9242" x2="45000" y2="3791"/>
                        <a14:foregroundMark x1="47333" y1="1777" x2="47200" y2="3673"/>
                        <a14:foregroundMark x1="45267" y1="8531" x2="45467" y2="11137"/>
                        <a14:foregroundMark x1="61941" y1="9117" x2="61667" y2="11019"/>
                        <a14:foregroundMark x1="62333" y1="6398" x2="62007" y2="8658"/>
                        <a14:foregroundMark x1="62467" y1="18365" x2="62600" y2="19194"/>
                        <a14:foregroundMark x1="62267" y1="18009" x2="62267" y2="18009"/>
                        <a14:foregroundMark x1="46600" y1="24171" x2="47333" y2="29384"/>
                        <a14:foregroundMark x1="46600" y1="24645" x2="47267" y2="29976"/>
                        <a14:backgroundMark x1="72667" y1="29739" x2="70533" y2="33412"/>
                        <a14:backgroundMark x1="933" y1="98578" x2="1267" y2="98934"/>
                        <a14:backgroundMark x1="667" y1="96682" x2="3600" y2="99763"/>
                        <a14:backgroundMark x1="4933" y1="64100" x2="18267" y2="30806"/>
                        <a14:backgroundMark x1="28533" y1="47867" x2="33467" y2="22275"/>
                        <a14:backgroundMark x1="33467" y1="22275" x2="33467" y2="22275"/>
                        <a14:backgroundMark x1="79000" y1="42891" x2="80533" y2="42062"/>
                        <a14:backgroundMark x1="32467" y1="78081" x2="33533" y2="78318"/>
                        <a14:backgroundMark x1="35867" y1="80569" x2="34867" y2="79384"/>
                        <a14:backgroundMark x1="30800" y1="77725" x2="30800" y2="77725"/>
                        <a14:backgroundMark x1="29200" y1="78436" x2="29200" y2="78436"/>
                        <a14:backgroundMark x1="37667" y1="80687" x2="37667" y2="80687"/>
                        <a14:backgroundMark x1="61667" y1="7583" x2="61667" y2="67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02300" y="3188597"/>
            <a:ext cx="6489700" cy="366940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BA3E5B4-7C58-C9AA-B5EB-E30149F19ED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56082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F79EF22-34C5-4DB3-5993-35EC1F8033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1469203"/>
            <a:ext cx="12192000" cy="5342557"/>
          </a:xfrm>
        </p:spPr>
        <p:txBody>
          <a:bodyPr>
            <a:noAutofit/>
          </a:bodyPr>
          <a:lstStyle/>
          <a:p>
            <a:pPr marL="801688" indent="-801688">
              <a:lnSpc>
                <a:spcPts val="7000"/>
              </a:lnSpc>
              <a:spcBef>
                <a:spcPts val="0"/>
              </a:spcBef>
              <a:spcAft>
                <a:spcPts val="3600"/>
              </a:spcAft>
              <a:buFont typeface="+mj-lt"/>
              <a:buAutoNum type="arabicPeriod"/>
            </a:pPr>
            <a:r>
              <a:rPr lang="en-US" sz="7400" b="1" dirty="0">
                <a:solidFill>
                  <a:schemeClr val="bg1"/>
                </a:solidFill>
                <a:latin typeface="Footlight MT Light" panose="0204060206030A020304" pitchFamily="18" charset="0"/>
              </a:rPr>
              <a:t>Follow what little we know</a:t>
            </a:r>
          </a:p>
          <a:p>
            <a:pPr marL="801688" indent="-801688">
              <a:lnSpc>
                <a:spcPts val="7000"/>
              </a:lnSpc>
              <a:spcBef>
                <a:spcPts val="0"/>
              </a:spcBef>
              <a:spcAft>
                <a:spcPts val="3600"/>
              </a:spcAft>
              <a:buFont typeface="+mj-lt"/>
              <a:buAutoNum type="arabicPeriod"/>
            </a:pPr>
            <a:r>
              <a:rPr lang="en-US" sz="7400" b="1" dirty="0">
                <a:solidFill>
                  <a:schemeClr val="bg1"/>
                </a:solidFill>
                <a:latin typeface="Footlight MT Light" panose="0204060206030A020304" pitchFamily="18" charset="0"/>
              </a:rPr>
              <a:t>Spread the Word you learn</a:t>
            </a:r>
          </a:p>
          <a:p>
            <a:pPr marL="801688" indent="-801688">
              <a:lnSpc>
                <a:spcPts val="7000"/>
              </a:lnSpc>
              <a:spcBef>
                <a:spcPts val="0"/>
              </a:spcBef>
              <a:spcAft>
                <a:spcPts val="3600"/>
              </a:spcAft>
              <a:buFont typeface="+mj-lt"/>
              <a:buAutoNum type="arabicPeriod"/>
            </a:pPr>
            <a:r>
              <a:rPr lang="en-US" sz="7400" b="1" dirty="0">
                <a:solidFill>
                  <a:schemeClr val="bg1"/>
                </a:solidFill>
                <a:latin typeface="Footlight MT Light" panose="0204060206030A020304" pitchFamily="18" charset="0"/>
              </a:rPr>
              <a:t>Call for inner change</a:t>
            </a:r>
          </a:p>
          <a:p>
            <a:pPr marL="801688" indent="-801688">
              <a:lnSpc>
                <a:spcPts val="7000"/>
              </a:lnSpc>
              <a:spcBef>
                <a:spcPts val="0"/>
              </a:spcBef>
              <a:spcAft>
                <a:spcPts val="3600"/>
              </a:spcAft>
              <a:buFont typeface="+mj-lt"/>
              <a:buAutoNum type="arabicPeriod"/>
            </a:pPr>
            <a:r>
              <a:rPr lang="en-US" sz="7400" b="1" dirty="0">
                <a:solidFill>
                  <a:schemeClr val="bg1"/>
                </a:solidFill>
                <a:latin typeface="Footlight MT Light" panose="0204060206030A020304" pitchFamily="18" charset="0"/>
              </a:rPr>
              <a:t>Live in victory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008308A-CAA3-C903-850E-58B7D3286FB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2919" y="221288"/>
            <a:ext cx="1629587" cy="780051"/>
          </a:xfrm>
          <a:prstGeom prst="rect">
            <a:avLst/>
          </a:prstGeom>
        </p:spPr>
      </p:pic>
      <p:sp>
        <p:nvSpPr>
          <p:cNvPr id="2" name="Title 6">
            <a:extLst>
              <a:ext uri="{FF2B5EF4-FFF2-40B4-BE49-F238E27FC236}">
                <a16:creationId xmlns:a16="http://schemas.microsoft.com/office/drawing/2014/main" id="{3EC8699B-7757-93C4-9B29-21443597102C}"/>
              </a:ext>
            </a:extLst>
          </p:cNvPr>
          <p:cNvSpPr txBox="1">
            <a:spLocks/>
          </p:cNvSpPr>
          <p:nvPr/>
        </p:nvSpPr>
        <p:spPr>
          <a:xfrm>
            <a:off x="345796" y="290356"/>
            <a:ext cx="11846204" cy="12507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3000"/>
              </a:lnSpc>
              <a:spcBef>
                <a:spcPts val="0"/>
              </a:spcBef>
              <a:defRPr/>
            </a:pPr>
            <a:r>
              <a:rPr lang="en-US" sz="5200" b="1" dirty="0">
                <a:solidFill>
                  <a:schemeClr val="bg1"/>
                </a:solidFill>
                <a:latin typeface="Papyrus" panose="03070502060502030205" pitchFamily="66" charset="0"/>
                <a:ea typeface="Source Sans Pro SemiBold" panose="020B0603030403020204" pitchFamily="34" charset="0"/>
                <a:cs typeface="+mn-cs"/>
              </a:rPr>
              <a:t>The Steps of Josiah’s Restoration</a:t>
            </a:r>
          </a:p>
        </p:txBody>
      </p:sp>
    </p:spTree>
    <p:extLst>
      <p:ext uri="{BB962C8B-B14F-4D97-AF65-F5344CB8AC3E}">
        <p14:creationId xmlns:p14="http://schemas.microsoft.com/office/powerpoint/2010/main" val="2909104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612</TotalTime>
  <Words>36</Words>
  <Application>Microsoft Office PowerPoint</Application>
  <PresentationFormat>Widescreen</PresentationFormat>
  <Paragraphs>11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Aptos</vt:lpstr>
      <vt:lpstr>Aptos Display</vt:lpstr>
      <vt:lpstr>Arial</vt:lpstr>
      <vt:lpstr>Footlight MT Light</vt:lpstr>
      <vt:lpstr>Narkisim</vt:lpstr>
      <vt:lpstr>Papyrus</vt:lpstr>
      <vt:lpstr>Office Theme</vt:lpstr>
      <vt:lpstr>Chapters 34-35</vt:lpstr>
      <vt:lpstr>PowerPoint Presentation</vt:lpstr>
      <vt:lpstr>PowerPoint Presentation</vt:lpstr>
      <vt:lpstr>Chapters 34-35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Daniel Shunk</dc:creator>
  <cp:lastModifiedBy>Daniel Shunk</cp:lastModifiedBy>
  <cp:revision>19</cp:revision>
  <dcterms:created xsi:type="dcterms:W3CDTF">2025-08-29T12:27:13Z</dcterms:created>
  <dcterms:modified xsi:type="dcterms:W3CDTF">2026-01-23T19:04:10Z</dcterms:modified>
</cp:coreProperties>
</file>