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568" r:id="rId2"/>
    <p:sldId id="569" r:id="rId3"/>
    <p:sldId id="570" r:id="rId4"/>
    <p:sldId id="571" r:id="rId5"/>
    <p:sldId id="572" r:id="rId6"/>
    <p:sldId id="573" r:id="rId7"/>
    <p:sldId id="574" r:id="rId8"/>
    <p:sldId id="575" r:id="rId9"/>
    <p:sldId id="578" r:id="rId10"/>
    <p:sldId id="576" r:id="rId11"/>
    <p:sldId id="577" r:id="rId12"/>
    <p:sldId id="57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3BAA9"/>
    <a:srgbClr val="93635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A5B8D7B-352E-49F7-9013-823AEA42B2BE}" v="10" dt="2026-01-20T17:58:47.3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117" autoAdjust="0"/>
    <p:restoredTop sz="94660"/>
  </p:normalViewPr>
  <p:slideViewPr>
    <p:cSldViewPr snapToGrid="0">
      <p:cViewPr varScale="1">
        <p:scale>
          <a:sx n="46" d="100"/>
          <a:sy n="46" d="100"/>
        </p:scale>
        <p:origin x="18" y="819"/>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19" Type="http://schemas.microsoft.com/office/2015/10/relationships/revisionInfo" Target="revisionInfo.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Shunk" userId="8b1a05f26d681f8b" providerId="LiveId" clId="{92551CD1-72E2-4A83-B06E-9F01B71D04EE}"/>
    <pc:docChg chg="undo custSel addSld delSld modSld sldOrd delMainMaster">
      <pc:chgData name="Daniel Shunk" userId="8b1a05f26d681f8b" providerId="LiveId" clId="{92551CD1-72E2-4A83-B06E-9F01B71D04EE}" dt="2026-01-20T18:09:46.091" v="912" actId="313"/>
      <pc:docMkLst>
        <pc:docMk/>
      </pc:docMkLst>
      <pc:sldChg chg="del">
        <pc:chgData name="Daniel Shunk" userId="8b1a05f26d681f8b" providerId="LiveId" clId="{92551CD1-72E2-4A83-B06E-9F01B71D04EE}" dt="2026-01-20T17:44:15.646" v="413" actId="47"/>
        <pc:sldMkLst>
          <pc:docMk/>
          <pc:sldMk cId="2149178374" sldId="256"/>
        </pc:sldMkLst>
      </pc:sldChg>
      <pc:sldChg chg="addSp delSp modSp add mod ord">
        <pc:chgData name="Daniel Shunk" userId="8b1a05f26d681f8b" providerId="LiveId" clId="{92551CD1-72E2-4A83-B06E-9F01B71D04EE}" dt="2026-01-20T17:21:49.912" v="329"/>
        <pc:sldMkLst>
          <pc:docMk/>
          <pc:sldMk cId="2607255789" sldId="568"/>
        </pc:sldMkLst>
        <pc:spChg chg="mod">
          <ac:chgData name="Daniel Shunk" userId="8b1a05f26d681f8b" providerId="LiveId" clId="{92551CD1-72E2-4A83-B06E-9F01B71D04EE}" dt="2026-01-20T17:05:12.497" v="4" actId="14100"/>
          <ac:spMkLst>
            <pc:docMk/>
            <pc:sldMk cId="2607255789" sldId="568"/>
            <ac:spMk id="2" creationId="{19366E6C-5D06-D2F0-60A0-9E9A904CFD2A}"/>
          </ac:spMkLst>
        </pc:spChg>
        <pc:spChg chg="add mod">
          <ac:chgData name="Daniel Shunk" userId="8b1a05f26d681f8b" providerId="LiveId" clId="{92551CD1-72E2-4A83-B06E-9F01B71D04EE}" dt="2026-01-20T17:18:16.892" v="146" actId="255"/>
          <ac:spMkLst>
            <pc:docMk/>
            <pc:sldMk cId="2607255789" sldId="568"/>
            <ac:spMk id="3" creationId="{C0F96349-CA6A-4C10-F41C-3E09A34054C2}"/>
          </ac:spMkLst>
        </pc:spChg>
        <pc:spChg chg="add mod">
          <ac:chgData name="Daniel Shunk" userId="8b1a05f26d681f8b" providerId="LiveId" clId="{92551CD1-72E2-4A83-B06E-9F01B71D04EE}" dt="2026-01-20T17:21:39.760" v="327" actId="1076"/>
          <ac:spMkLst>
            <pc:docMk/>
            <pc:sldMk cId="2607255789" sldId="568"/>
            <ac:spMk id="4" creationId="{279D2CDB-A0CD-92AC-0D1A-D18B3D8D1524}"/>
          </ac:spMkLst>
        </pc:spChg>
        <pc:spChg chg="add del">
          <ac:chgData name="Daniel Shunk" userId="8b1a05f26d681f8b" providerId="LiveId" clId="{92551CD1-72E2-4A83-B06E-9F01B71D04EE}" dt="2026-01-20T17:21:25.031" v="324" actId="478"/>
          <ac:spMkLst>
            <pc:docMk/>
            <pc:sldMk cId="2607255789" sldId="568"/>
            <ac:spMk id="7" creationId="{402E8B2A-5856-046E-7421-2EB209AF64B7}"/>
          </ac:spMkLst>
        </pc:spChg>
        <pc:spChg chg="mod">
          <ac:chgData name="Daniel Shunk" userId="8b1a05f26d681f8b" providerId="LiveId" clId="{92551CD1-72E2-4A83-B06E-9F01B71D04EE}" dt="2026-01-20T17:18:36.325" v="209" actId="1036"/>
          <ac:spMkLst>
            <pc:docMk/>
            <pc:sldMk cId="2607255789" sldId="568"/>
            <ac:spMk id="8" creationId="{A61BC3DA-DFE6-5471-14FA-0A24832F0DFD}"/>
          </ac:spMkLst>
        </pc:spChg>
        <pc:spChg chg="mod">
          <ac:chgData name="Daniel Shunk" userId="8b1a05f26d681f8b" providerId="LiveId" clId="{92551CD1-72E2-4A83-B06E-9F01B71D04EE}" dt="2026-01-20T17:16:48.970" v="121" actId="1035"/>
          <ac:spMkLst>
            <pc:docMk/>
            <pc:sldMk cId="2607255789" sldId="568"/>
            <ac:spMk id="9" creationId="{6F8850F9-7095-EAC2-EFF0-347479336871}"/>
          </ac:spMkLst>
        </pc:spChg>
        <pc:spChg chg="mod">
          <ac:chgData name="Daniel Shunk" userId="8b1a05f26d681f8b" providerId="LiveId" clId="{92551CD1-72E2-4A83-B06E-9F01B71D04EE}" dt="2026-01-20T17:18:47.808" v="280" actId="1038"/>
          <ac:spMkLst>
            <pc:docMk/>
            <pc:sldMk cId="2607255789" sldId="568"/>
            <ac:spMk id="10" creationId="{FB36B1D9-9065-5A3B-EC1F-3E183B0DD96A}"/>
          </ac:spMkLst>
        </pc:spChg>
        <pc:spChg chg="mod">
          <ac:chgData name="Daniel Shunk" userId="8b1a05f26d681f8b" providerId="LiveId" clId="{92551CD1-72E2-4A83-B06E-9F01B71D04EE}" dt="2026-01-20T17:05:36.754" v="69" actId="1035"/>
          <ac:spMkLst>
            <pc:docMk/>
            <pc:sldMk cId="2607255789" sldId="568"/>
            <ac:spMk id="11" creationId="{808330DC-95ED-5DAB-FBC1-699839823B8A}"/>
          </ac:spMkLst>
        </pc:spChg>
        <pc:spChg chg="mod">
          <ac:chgData name="Daniel Shunk" userId="8b1a05f26d681f8b" providerId="LiveId" clId="{92551CD1-72E2-4A83-B06E-9F01B71D04EE}" dt="2026-01-20T17:05:43.738" v="97" actId="1036"/>
          <ac:spMkLst>
            <pc:docMk/>
            <pc:sldMk cId="2607255789" sldId="568"/>
            <ac:spMk id="12" creationId="{6157B866-8448-0D52-B94F-B8A2A8ADED33}"/>
          </ac:spMkLst>
        </pc:spChg>
        <pc:spChg chg="mod">
          <ac:chgData name="Daniel Shunk" userId="8b1a05f26d681f8b" providerId="LiveId" clId="{92551CD1-72E2-4A83-B06E-9F01B71D04EE}" dt="2026-01-20T17:21:32.704" v="326" actId="14100"/>
          <ac:spMkLst>
            <pc:docMk/>
            <pc:sldMk cId="2607255789" sldId="568"/>
            <ac:spMk id="14" creationId="{B72C6889-9F15-A9A3-69D6-9BFA6CF8BDC8}"/>
          </ac:spMkLst>
        </pc:spChg>
      </pc:sldChg>
      <pc:sldChg chg="addSp delSp modSp add mod addAnim delAnim modAnim">
        <pc:chgData name="Daniel Shunk" userId="8b1a05f26d681f8b" providerId="LiveId" clId="{92551CD1-72E2-4A83-B06E-9F01B71D04EE}" dt="2026-01-20T17:54:02.959" v="668" actId="20577"/>
        <pc:sldMkLst>
          <pc:docMk/>
          <pc:sldMk cId="3121429944" sldId="569"/>
        </pc:sldMkLst>
        <pc:spChg chg="mod">
          <ac:chgData name="Daniel Shunk" userId="8b1a05f26d681f8b" providerId="LiveId" clId="{92551CD1-72E2-4A83-B06E-9F01B71D04EE}" dt="2026-01-20T17:40:13.397" v="333" actId="14100"/>
          <ac:spMkLst>
            <pc:docMk/>
            <pc:sldMk cId="3121429944" sldId="569"/>
            <ac:spMk id="2" creationId="{34C14032-5181-9567-54C8-122D0806A918}"/>
          </ac:spMkLst>
        </pc:spChg>
        <pc:spChg chg="mod">
          <ac:chgData name="Daniel Shunk" userId="8b1a05f26d681f8b" providerId="LiveId" clId="{92551CD1-72E2-4A83-B06E-9F01B71D04EE}" dt="2026-01-20T17:54:02.959" v="668" actId="20577"/>
          <ac:spMkLst>
            <pc:docMk/>
            <pc:sldMk cId="3121429944" sldId="569"/>
            <ac:spMk id="3" creationId="{1C0C90DD-011D-903E-7B70-5D855E064D45}"/>
          </ac:spMkLst>
        </pc:spChg>
        <pc:spChg chg="mod">
          <ac:chgData name="Daniel Shunk" userId="8b1a05f26d681f8b" providerId="LiveId" clId="{92551CD1-72E2-4A83-B06E-9F01B71D04EE}" dt="2026-01-20T17:43:02.609" v="401" actId="255"/>
          <ac:spMkLst>
            <pc:docMk/>
            <pc:sldMk cId="3121429944" sldId="569"/>
            <ac:spMk id="4" creationId="{53C9C207-0176-A2D1-D9CA-0AC62B118C21}"/>
          </ac:spMkLst>
        </pc:spChg>
        <pc:spChg chg="del">
          <ac:chgData name="Daniel Shunk" userId="8b1a05f26d681f8b" providerId="LiveId" clId="{92551CD1-72E2-4A83-B06E-9F01B71D04EE}" dt="2026-01-20T17:51:49.910" v="596" actId="478"/>
          <ac:spMkLst>
            <pc:docMk/>
            <pc:sldMk cId="3121429944" sldId="569"/>
            <ac:spMk id="6" creationId="{FAFD3F2C-6DB3-68E9-1715-3F6618F74081}"/>
          </ac:spMkLst>
        </pc:spChg>
        <pc:spChg chg="add del">
          <ac:chgData name="Daniel Shunk" userId="8b1a05f26d681f8b" providerId="LiveId" clId="{92551CD1-72E2-4A83-B06E-9F01B71D04EE}" dt="2026-01-20T17:40:35.689" v="335" actId="478"/>
          <ac:spMkLst>
            <pc:docMk/>
            <pc:sldMk cId="3121429944" sldId="569"/>
            <ac:spMk id="7" creationId="{8D99854F-B126-C181-6AE6-42A3D58C6D59}"/>
          </ac:spMkLst>
        </pc:spChg>
        <pc:spChg chg="del">
          <ac:chgData name="Daniel Shunk" userId="8b1a05f26d681f8b" providerId="LiveId" clId="{92551CD1-72E2-4A83-B06E-9F01B71D04EE}" dt="2026-01-20T17:43:39.773" v="408" actId="478"/>
          <ac:spMkLst>
            <pc:docMk/>
            <pc:sldMk cId="3121429944" sldId="569"/>
            <ac:spMk id="8" creationId="{857397C4-43BB-1C44-0DAB-51D865DD90F6}"/>
          </ac:spMkLst>
        </pc:spChg>
        <pc:spChg chg="del mod">
          <ac:chgData name="Daniel Shunk" userId="8b1a05f26d681f8b" providerId="LiveId" clId="{92551CD1-72E2-4A83-B06E-9F01B71D04EE}" dt="2026-01-20T17:43:23.366" v="404" actId="478"/>
          <ac:spMkLst>
            <pc:docMk/>
            <pc:sldMk cId="3121429944" sldId="569"/>
            <ac:spMk id="9" creationId="{51FFBDF5-07B4-AB89-C639-58428F1EC9CB}"/>
          </ac:spMkLst>
        </pc:spChg>
        <pc:spChg chg="del">
          <ac:chgData name="Daniel Shunk" userId="8b1a05f26d681f8b" providerId="LiveId" clId="{92551CD1-72E2-4A83-B06E-9F01B71D04EE}" dt="2026-01-20T17:43:36.601" v="407" actId="478"/>
          <ac:spMkLst>
            <pc:docMk/>
            <pc:sldMk cId="3121429944" sldId="569"/>
            <ac:spMk id="10" creationId="{FB120B0D-7345-9849-00BC-D8CDA4ED7686}"/>
          </ac:spMkLst>
        </pc:spChg>
        <pc:spChg chg="del">
          <ac:chgData name="Daniel Shunk" userId="8b1a05f26d681f8b" providerId="LiveId" clId="{92551CD1-72E2-4A83-B06E-9F01B71D04EE}" dt="2026-01-20T17:43:28.895" v="406" actId="478"/>
          <ac:spMkLst>
            <pc:docMk/>
            <pc:sldMk cId="3121429944" sldId="569"/>
            <ac:spMk id="11" creationId="{35800E84-7D17-140B-6867-6491C70F080A}"/>
          </ac:spMkLst>
        </pc:spChg>
        <pc:spChg chg="del">
          <ac:chgData name="Daniel Shunk" userId="8b1a05f26d681f8b" providerId="LiveId" clId="{92551CD1-72E2-4A83-B06E-9F01B71D04EE}" dt="2026-01-20T17:43:26.527" v="405" actId="478"/>
          <ac:spMkLst>
            <pc:docMk/>
            <pc:sldMk cId="3121429944" sldId="569"/>
            <ac:spMk id="12" creationId="{AE6CBAF1-C905-E9EB-D90C-F960C7541C1D}"/>
          </ac:spMkLst>
        </pc:spChg>
        <pc:spChg chg="add del">
          <ac:chgData name="Daniel Shunk" userId="8b1a05f26d681f8b" providerId="LiveId" clId="{92551CD1-72E2-4A83-B06E-9F01B71D04EE}" dt="2026-01-20T17:41:18.863" v="339" actId="478"/>
          <ac:spMkLst>
            <pc:docMk/>
            <pc:sldMk cId="3121429944" sldId="569"/>
            <ac:spMk id="13" creationId="{AD25A97C-7D9D-977A-52E1-183FC2773F5B}"/>
          </ac:spMkLst>
        </pc:spChg>
        <pc:spChg chg="del">
          <ac:chgData name="Daniel Shunk" userId="8b1a05f26d681f8b" providerId="LiveId" clId="{92551CD1-72E2-4A83-B06E-9F01B71D04EE}" dt="2026-01-20T17:41:36.534" v="341" actId="478"/>
          <ac:spMkLst>
            <pc:docMk/>
            <pc:sldMk cId="3121429944" sldId="569"/>
            <ac:spMk id="14" creationId="{974B2DB4-9FCF-3130-D14E-E8B60045E024}"/>
          </ac:spMkLst>
        </pc:spChg>
      </pc:sldChg>
      <pc:sldChg chg="delSp modSp add mod">
        <pc:chgData name="Daniel Shunk" userId="8b1a05f26d681f8b" providerId="LiveId" clId="{92551CD1-72E2-4A83-B06E-9F01B71D04EE}" dt="2026-01-20T18:06:59.302" v="866" actId="313"/>
        <pc:sldMkLst>
          <pc:docMk/>
          <pc:sldMk cId="406472362" sldId="570"/>
        </pc:sldMkLst>
        <pc:spChg chg="mod">
          <ac:chgData name="Daniel Shunk" userId="8b1a05f26d681f8b" providerId="LiveId" clId="{92551CD1-72E2-4A83-B06E-9F01B71D04EE}" dt="2026-01-20T18:06:59.302" v="866" actId="313"/>
          <ac:spMkLst>
            <pc:docMk/>
            <pc:sldMk cId="406472362" sldId="570"/>
            <ac:spMk id="3" creationId="{1166BC9E-081C-AB08-9BA4-D8BD4C8C748A}"/>
          </ac:spMkLst>
        </pc:spChg>
        <pc:spChg chg="mod">
          <ac:chgData name="Daniel Shunk" userId="8b1a05f26d681f8b" providerId="LiveId" clId="{92551CD1-72E2-4A83-B06E-9F01B71D04EE}" dt="2026-01-20T17:52:03.594" v="598" actId="1076"/>
          <ac:spMkLst>
            <pc:docMk/>
            <pc:sldMk cId="406472362" sldId="570"/>
            <ac:spMk id="4" creationId="{154DF005-C4F1-D893-3D5A-3695A121CB85}"/>
          </ac:spMkLst>
        </pc:spChg>
        <pc:spChg chg="del">
          <ac:chgData name="Daniel Shunk" userId="8b1a05f26d681f8b" providerId="LiveId" clId="{92551CD1-72E2-4A83-B06E-9F01B71D04EE}" dt="2026-01-20T17:51:57.440" v="597" actId="478"/>
          <ac:spMkLst>
            <pc:docMk/>
            <pc:sldMk cId="406472362" sldId="570"/>
            <ac:spMk id="6" creationId="{399259B8-82C1-2DAC-E55F-489E82D87E85}"/>
          </ac:spMkLst>
        </pc:spChg>
        <pc:picChg chg="del">
          <ac:chgData name="Daniel Shunk" userId="8b1a05f26d681f8b" providerId="LiveId" clId="{92551CD1-72E2-4A83-B06E-9F01B71D04EE}" dt="2026-01-20T17:45:59.914" v="419" actId="478"/>
          <ac:picMkLst>
            <pc:docMk/>
            <pc:sldMk cId="406472362" sldId="570"/>
            <ac:picMk id="15" creationId="{5DF11DBE-B658-1402-14CD-5790F2BEE023}"/>
          </ac:picMkLst>
        </pc:picChg>
      </pc:sldChg>
      <pc:sldChg chg="modSp add modAnim">
        <pc:chgData name="Daniel Shunk" userId="8b1a05f26d681f8b" providerId="LiveId" clId="{92551CD1-72E2-4A83-B06E-9F01B71D04EE}" dt="2026-01-20T17:54:34.778" v="671" actId="20577"/>
        <pc:sldMkLst>
          <pc:docMk/>
          <pc:sldMk cId="3182006307" sldId="571"/>
        </pc:sldMkLst>
        <pc:spChg chg="mod">
          <ac:chgData name="Daniel Shunk" userId="8b1a05f26d681f8b" providerId="LiveId" clId="{92551CD1-72E2-4A83-B06E-9F01B71D04EE}" dt="2026-01-20T17:54:34.778" v="671" actId="20577"/>
          <ac:spMkLst>
            <pc:docMk/>
            <pc:sldMk cId="3182006307" sldId="571"/>
            <ac:spMk id="3" creationId="{F64DFD5F-9BA1-99BC-89E6-CC749A85D2F8}"/>
          </ac:spMkLst>
        </pc:spChg>
      </pc:sldChg>
      <pc:sldChg chg="modSp add mod replId">
        <pc:chgData name="Daniel Shunk" userId="8b1a05f26d681f8b" providerId="LiveId" clId="{92551CD1-72E2-4A83-B06E-9F01B71D04EE}" dt="2026-01-20T18:08:47.293" v="893" actId="948"/>
        <pc:sldMkLst>
          <pc:docMk/>
          <pc:sldMk cId="1666732219" sldId="572"/>
        </pc:sldMkLst>
        <pc:spChg chg="mod">
          <ac:chgData name="Daniel Shunk" userId="8b1a05f26d681f8b" providerId="LiveId" clId="{92551CD1-72E2-4A83-B06E-9F01B71D04EE}" dt="2026-01-20T18:08:47.293" v="893" actId="948"/>
          <ac:spMkLst>
            <pc:docMk/>
            <pc:sldMk cId="1666732219" sldId="572"/>
            <ac:spMk id="3" creationId="{6C745F6E-0D0D-54CB-56B9-4E4139B9E8C5}"/>
          </ac:spMkLst>
        </pc:spChg>
        <pc:spChg chg="mod">
          <ac:chgData name="Daniel Shunk" userId="8b1a05f26d681f8b" providerId="LiveId" clId="{92551CD1-72E2-4A83-B06E-9F01B71D04EE}" dt="2026-01-20T17:54:46.060" v="682" actId="14100"/>
          <ac:spMkLst>
            <pc:docMk/>
            <pc:sldMk cId="1666732219" sldId="572"/>
            <ac:spMk id="4" creationId="{BEF93E8D-469F-389F-EC54-77DEDFBC91DF}"/>
          </ac:spMkLst>
        </pc:spChg>
      </pc:sldChg>
      <pc:sldChg chg="add modAnim">
        <pc:chgData name="Daniel Shunk" userId="8b1a05f26d681f8b" providerId="LiveId" clId="{92551CD1-72E2-4A83-B06E-9F01B71D04EE}" dt="2026-01-20T17:56:22.418" v="696"/>
        <pc:sldMkLst>
          <pc:docMk/>
          <pc:sldMk cId="2551615572" sldId="573"/>
        </pc:sldMkLst>
      </pc:sldChg>
      <pc:sldChg chg="modSp add mod replId">
        <pc:chgData name="Daniel Shunk" userId="8b1a05f26d681f8b" providerId="LiveId" clId="{92551CD1-72E2-4A83-B06E-9F01B71D04EE}" dt="2026-01-20T18:09:46.091" v="912" actId="313"/>
        <pc:sldMkLst>
          <pc:docMk/>
          <pc:sldMk cId="3942625713" sldId="574"/>
        </pc:sldMkLst>
        <pc:spChg chg="mod">
          <ac:chgData name="Daniel Shunk" userId="8b1a05f26d681f8b" providerId="LiveId" clId="{92551CD1-72E2-4A83-B06E-9F01B71D04EE}" dt="2026-01-20T18:09:46.091" v="912" actId="313"/>
          <ac:spMkLst>
            <pc:docMk/>
            <pc:sldMk cId="3942625713" sldId="574"/>
            <ac:spMk id="3" creationId="{62FF2920-8229-D1D5-6947-9E6C7F57B874}"/>
          </ac:spMkLst>
        </pc:spChg>
        <pc:spChg chg="mod">
          <ac:chgData name="Daniel Shunk" userId="8b1a05f26d681f8b" providerId="LiveId" clId="{92551CD1-72E2-4A83-B06E-9F01B71D04EE}" dt="2026-01-20T17:56:45.201" v="712" actId="14100"/>
          <ac:spMkLst>
            <pc:docMk/>
            <pc:sldMk cId="3942625713" sldId="574"/>
            <ac:spMk id="4" creationId="{BD91A51A-7D16-80EE-2884-3487909530FC}"/>
          </ac:spMkLst>
        </pc:spChg>
      </pc:sldChg>
      <pc:sldChg chg="add modAnim">
        <pc:chgData name="Daniel Shunk" userId="8b1a05f26d681f8b" providerId="LiveId" clId="{92551CD1-72E2-4A83-B06E-9F01B71D04EE}" dt="2026-01-20T17:58:47.322" v="732"/>
        <pc:sldMkLst>
          <pc:docMk/>
          <pc:sldMk cId="4179093959" sldId="575"/>
        </pc:sldMkLst>
      </pc:sldChg>
      <pc:sldChg chg="modSp add mod replId">
        <pc:chgData name="Daniel Shunk" userId="8b1a05f26d681f8b" providerId="LiveId" clId="{92551CD1-72E2-4A83-B06E-9F01B71D04EE}" dt="2026-01-20T18:02:26.697" v="796" actId="1035"/>
        <pc:sldMkLst>
          <pc:docMk/>
          <pc:sldMk cId="3616367665" sldId="576"/>
        </pc:sldMkLst>
        <pc:spChg chg="mod">
          <ac:chgData name="Daniel Shunk" userId="8b1a05f26d681f8b" providerId="LiveId" clId="{92551CD1-72E2-4A83-B06E-9F01B71D04EE}" dt="2026-01-20T18:02:26.697" v="796" actId="1035"/>
          <ac:spMkLst>
            <pc:docMk/>
            <pc:sldMk cId="3616367665" sldId="576"/>
            <ac:spMk id="3" creationId="{80C2D24F-C781-A295-53F4-6A3EEFA7A533}"/>
          </ac:spMkLst>
        </pc:spChg>
        <pc:spChg chg="mod">
          <ac:chgData name="Daniel Shunk" userId="8b1a05f26d681f8b" providerId="LiveId" clId="{92551CD1-72E2-4A83-B06E-9F01B71D04EE}" dt="2026-01-20T18:00:42.218" v="768" actId="14100"/>
          <ac:spMkLst>
            <pc:docMk/>
            <pc:sldMk cId="3616367665" sldId="576"/>
            <ac:spMk id="4" creationId="{5FCD8B80-E8FE-07AF-78CF-F3A4D20664A0}"/>
          </ac:spMkLst>
        </pc:spChg>
      </pc:sldChg>
      <pc:sldChg chg="add">
        <pc:chgData name="Daniel Shunk" userId="8b1a05f26d681f8b" providerId="LiveId" clId="{92551CD1-72E2-4A83-B06E-9F01B71D04EE}" dt="2026-01-20T17:58:52.066" v="733" actId="2890"/>
        <pc:sldMkLst>
          <pc:docMk/>
          <pc:sldMk cId="559183013" sldId="577"/>
        </pc:sldMkLst>
      </pc:sldChg>
      <pc:sldChg chg="modSp add mod ord replId">
        <pc:chgData name="Daniel Shunk" userId="8b1a05f26d681f8b" providerId="LiveId" clId="{92551CD1-72E2-4A83-B06E-9F01B71D04EE}" dt="2026-01-20T18:03:25.712" v="818" actId="20577"/>
        <pc:sldMkLst>
          <pc:docMk/>
          <pc:sldMk cId="4107482713" sldId="578"/>
        </pc:sldMkLst>
        <pc:spChg chg="mod">
          <ac:chgData name="Daniel Shunk" userId="8b1a05f26d681f8b" providerId="LiveId" clId="{92551CD1-72E2-4A83-B06E-9F01B71D04EE}" dt="2026-01-20T18:03:25.712" v="818" actId="20577"/>
          <ac:spMkLst>
            <pc:docMk/>
            <pc:sldMk cId="4107482713" sldId="578"/>
            <ac:spMk id="3" creationId="{0365F08A-E2D8-BC83-1891-D7FEAE6ABDB6}"/>
          </ac:spMkLst>
        </pc:spChg>
        <pc:spChg chg="mod">
          <ac:chgData name="Daniel Shunk" userId="8b1a05f26d681f8b" providerId="LiveId" clId="{92551CD1-72E2-4A83-B06E-9F01B71D04EE}" dt="2026-01-20T18:02:51.081" v="810" actId="14100"/>
          <ac:spMkLst>
            <pc:docMk/>
            <pc:sldMk cId="4107482713" sldId="578"/>
            <ac:spMk id="4" creationId="{ECA6F2E5-D76E-BA7B-0053-757A6A59F608}"/>
          </ac:spMkLst>
        </pc:spChg>
      </pc:sldChg>
      <pc:sldChg chg="addSp modSp add mod">
        <pc:chgData name="Daniel Shunk" userId="8b1a05f26d681f8b" providerId="LiveId" clId="{92551CD1-72E2-4A83-B06E-9F01B71D04EE}" dt="2026-01-20T18:05:49.817" v="849" actId="255"/>
        <pc:sldMkLst>
          <pc:docMk/>
          <pc:sldMk cId="2756443209" sldId="579"/>
        </pc:sldMkLst>
        <pc:spChg chg="mod">
          <ac:chgData name="Daniel Shunk" userId="8b1a05f26d681f8b" providerId="LiveId" clId="{92551CD1-72E2-4A83-B06E-9F01B71D04EE}" dt="2026-01-20T18:05:49.817" v="849" actId="255"/>
          <ac:spMkLst>
            <pc:docMk/>
            <pc:sldMk cId="2756443209" sldId="579"/>
            <ac:spMk id="3" creationId="{B2724478-60B8-D657-B193-CC80394DB199}"/>
          </ac:spMkLst>
        </pc:spChg>
        <pc:spChg chg="add mod">
          <ac:chgData name="Daniel Shunk" userId="8b1a05f26d681f8b" providerId="LiveId" clId="{92551CD1-72E2-4A83-B06E-9F01B71D04EE}" dt="2026-01-20T18:05:41.600" v="847" actId="14100"/>
          <ac:spMkLst>
            <pc:docMk/>
            <pc:sldMk cId="2756443209" sldId="579"/>
            <ac:spMk id="6" creationId="{3E332C89-E845-526F-EA57-DF03C6BDBF8E}"/>
          </ac:spMkLst>
        </pc:spChg>
      </pc:sldChg>
      <pc:sldMasterChg chg="del delSldLayout">
        <pc:chgData name="Daniel Shunk" userId="8b1a05f26d681f8b" providerId="LiveId" clId="{92551CD1-72E2-4A83-B06E-9F01B71D04EE}" dt="2026-01-20T17:44:15.646" v="413" actId="47"/>
        <pc:sldMasterMkLst>
          <pc:docMk/>
          <pc:sldMasterMk cId="4027750987" sldId="2147483648"/>
        </pc:sldMasterMkLst>
        <pc:sldLayoutChg chg="del">
          <pc:chgData name="Daniel Shunk" userId="8b1a05f26d681f8b" providerId="LiveId" clId="{92551CD1-72E2-4A83-B06E-9F01B71D04EE}" dt="2026-01-20T17:44:15.646" v="413" actId="47"/>
          <pc:sldLayoutMkLst>
            <pc:docMk/>
            <pc:sldMasterMk cId="4027750987" sldId="2147483648"/>
            <pc:sldLayoutMk cId="3545622821" sldId="2147483649"/>
          </pc:sldLayoutMkLst>
        </pc:sldLayoutChg>
        <pc:sldLayoutChg chg="del">
          <pc:chgData name="Daniel Shunk" userId="8b1a05f26d681f8b" providerId="LiveId" clId="{92551CD1-72E2-4A83-B06E-9F01B71D04EE}" dt="2026-01-20T17:44:15.646" v="413" actId="47"/>
          <pc:sldLayoutMkLst>
            <pc:docMk/>
            <pc:sldMasterMk cId="4027750987" sldId="2147483648"/>
            <pc:sldLayoutMk cId="3449149353" sldId="2147483650"/>
          </pc:sldLayoutMkLst>
        </pc:sldLayoutChg>
        <pc:sldLayoutChg chg="del">
          <pc:chgData name="Daniel Shunk" userId="8b1a05f26d681f8b" providerId="LiveId" clId="{92551CD1-72E2-4A83-B06E-9F01B71D04EE}" dt="2026-01-20T17:44:15.646" v="413" actId="47"/>
          <pc:sldLayoutMkLst>
            <pc:docMk/>
            <pc:sldMasterMk cId="4027750987" sldId="2147483648"/>
            <pc:sldLayoutMk cId="3980162827" sldId="2147483651"/>
          </pc:sldLayoutMkLst>
        </pc:sldLayoutChg>
        <pc:sldLayoutChg chg="del">
          <pc:chgData name="Daniel Shunk" userId="8b1a05f26d681f8b" providerId="LiveId" clId="{92551CD1-72E2-4A83-B06E-9F01B71D04EE}" dt="2026-01-20T17:44:15.646" v="413" actId="47"/>
          <pc:sldLayoutMkLst>
            <pc:docMk/>
            <pc:sldMasterMk cId="4027750987" sldId="2147483648"/>
            <pc:sldLayoutMk cId="3287235263" sldId="2147483652"/>
          </pc:sldLayoutMkLst>
        </pc:sldLayoutChg>
        <pc:sldLayoutChg chg="del">
          <pc:chgData name="Daniel Shunk" userId="8b1a05f26d681f8b" providerId="LiveId" clId="{92551CD1-72E2-4A83-B06E-9F01B71D04EE}" dt="2026-01-20T17:44:15.646" v="413" actId="47"/>
          <pc:sldLayoutMkLst>
            <pc:docMk/>
            <pc:sldMasterMk cId="4027750987" sldId="2147483648"/>
            <pc:sldLayoutMk cId="1209478604" sldId="2147483653"/>
          </pc:sldLayoutMkLst>
        </pc:sldLayoutChg>
        <pc:sldLayoutChg chg="del">
          <pc:chgData name="Daniel Shunk" userId="8b1a05f26d681f8b" providerId="LiveId" clId="{92551CD1-72E2-4A83-B06E-9F01B71D04EE}" dt="2026-01-20T17:44:15.646" v="413" actId="47"/>
          <pc:sldLayoutMkLst>
            <pc:docMk/>
            <pc:sldMasterMk cId="4027750987" sldId="2147483648"/>
            <pc:sldLayoutMk cId="3389755376" sldId="2147483654"/>
          </pc:sldLayoutMkLst>
        </pc:sldLayoutChg>
        <pc:sldLayoutChg chg="del">
          <pc:chgData name="Daniel Shunk" userId="8b1a05f26d681f8b" providerId="LiveId" clId="{92551CD1-72E2-4A83-B06E-9F01B71D04EE}" dt="2026-01-20T17:44:15.646" v="413" actId="47"/>
          <pc:sldLayoutMkLst>
            <pc:docMk/>
            <pc:sldMasterMk cId="4027750987" sldId="2147483648"/>
            <pc:sldLayoutMk cId="2073523962" sldId="2147483655"/>
          </pc:sldLayoutMkLst>
        </pc:sldLayoutChg>
        <pc:sldLayoutChg chg="del">
          <pc:chgData name="Daniel Shunk" userId="8b1a05f26d681f8b" providerId="LiveId" clId="{92551CD1-72E2-4A83-B06E-9F01B71D04EE}" dt="2026-01-20T17:44:15.646" v="413" actId="47"/>
          <pc:sldLayoutMkLst>
            <pc:docMk/>
            <pc:sldMasterMk cId="4027750987" sldId="2147483648"/>
            <pc:sldLayoutMk cId="1199250315" sldId="2147483656"/>
          </pc:sldLayoutMkLst>
        </pc:sldLayoutChg>
        <pc:sldLayoutChg chg="del">
          <pc:chgData name="Daniel Shunk" userId="8b1a05f26d681f8b" providerId="LiveId" clId="{92551CD1-72E2-4A83-B06E-9F01B71D04EE}" dt="2026-01-20T17:44:15.646" v="413" actId="47"/>
          <pc:sldLayoutMkLst>
            <pc:docMk/>
            <pc:sldMasterMk cId="4027750987" sldId="2147483648"/>
            <pc:sldLayoutMk cId="2290691156" sldId="2147483657"/>
          </pc:sldLayoutMkLst>
        </pc:sldLayoutChg>
        <pc:sldLayoutChg chg="del">
          <pc:chgData name="Daniel Shunk" userId="8b1a05f26d681f8b" providerId="LiveId" clId="{92551CD1-72E2-4A83-B06E-9F01B71D04EE}" dt="2026-01-20T17:44:15.646" v="413" actId="47"/>
          <pc:sldLayoutMkLst>
            <pc:docMk/>
            <pc:sldMasterMk cId="4027750987" sldId="2147483648"/>
            <pc:sldLayoutMk cId="4169404978" sldId="2147483658"/>
          </pc:sldLayoutMkLst>
        </pc:sldLayoutChg>
        <pc:sldLayoutChg chg="del">
          <pc:chgData name="Daniel Shunk" userId="8b1a05f26d681f8b" providerId="LiveId" clId="{92551CD1-72E2-4A83-B06E-9F01B71D04EE}" dt="2026-01-20T17:44:15.646" v="413" actId="47"/>
          <pc:sldLayoutMkLst>
            <pc:docMk/>
            <pc:sldMasterMk cId="4027750987" sldId="2147483648"/>
            <pc:sldLayoutMk cId="3354118876" sldId="2147483659"/>
          </pc:sldLayoutMkLst>
        </pc:sldLayoutChg>
      </pc:sldMaster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79B715-8D04-4D30-95A6-98A05950CF26}"/>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98CBFC9-C7C6-4B93-A5C2-C8A360993F5D}"/>
              </a:ext>
            </a:extLst>
          </p:cNvPr>
          <p:cNvSpPr>
            <a:spLocks noGrp="1"/>
          </p:cNvSpPr>
          <p:nvPr>
            <p:ph type="subTitle" idx="1"/>
          </p:nvPr>
        </p:nvSpPr>
        <p:spPr>
          <a:xfrm>
            <a:off x="1524000" y="3602038"/>
            <a:ext cx="9144000" cy="1655762"/>
          </a:xfrm>
        </p:spPr>
        <p:txBody>
          <a:bodyPr/>
          <a:lstStyle>
            <a:lvl1pPr marL="0" indent="0" algn="ctr">
              <a:buNone/>
              <a:defRPr sz="2400"/>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C523AA1-9ACA-4D56-AA6D-F9D8A6A5FB80}"/>
              </a:ext>
            </a:extLst>
          </p:cNvPr>
          <p:cNvSpPr>
            <a:spLocks noGrp="1"/>
          </p:cNvSpPr>
          <p:nvPr>
            <p:ph type="dt" sz="half" idx="10"/>
          </p:nvPr>
        </p:nvSpPr>
        <p:spPr/>
        <p:txBody>
          <a:bodyPr/>
          <a:lstStyle/>
          <a:p>
            <a:fld id="{5AFFDC36-999F-4E72-9EE7-6FDD261760F8}" type="datetimeFigureOut">
              <a:rPr lang="en-US" smtClean="0"/>
              <a:t>1/20/2026</a:t>
            </a:fld>
            <a:endParaRPr lang="en-US"/>
          </a:p>
        </p:txBody>
      </p:sp>
      <p:sp>
        <p:nvSpPr>
          <p:cNvPr id="5" name="Footer Placeholder 4">
            <a:extLst>
              <a:ext uri="{FF2B5EF4-FFF2-40B4-BE49-F238E27FC236}">
                <a16:creationId xmlns:a16="http://schemas.microsoft.com/office/drawing/2014/main" id="{8B39B5E8-2305-46C5-8CE7-A103235F1C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0A8664-77D1-45B6-8692-4BE5BE381BE0}"/>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8675494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F1395C-497C-4D19-A61E-3C345BFD315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2CD1B56-9A48-4E63-B02C-40E44CC3772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F01AC2A-ACE7-4A2B-8674-1D6B668FA6A5}"/>
              </a:ext>
            </a:extLst>
          </p:cNvPr>
          <p:cNvSpPr>
            <a:spLocks noGrp="1"/>
          </p:cNvSpPr>
          <p:nvPr>
            <p:ph type="dt" sz="half" idx="10"/>
          </p:nvPr>
        </p:nvSpPr>
        <p:spPr/>
        <p:txBody>
          <a:bodyPr/>
          <a:lstStyle/>
          <a:p>
            <a:fld id="{5AFFDC36-999F-4E72-9EE7-6FDD261760F8}" type="datetimeFigureOut">
              <a:rPr lang="en-US" smtClean="0"/>
              <a:t>1/20/2026</a:t>
            </a:fld>
            <a:endParaRPr lang="en-US"/>
          </a:p>
        </p:txBody>
      </p:sp>
      <p:sp>
        <p:nvSpPr>
          <p:cNvPr id="5" name="Footer Placeholder 4">
            <a:extLst>
              <a:ext uri="{FF2B5EF4-FFF2-40B4-BE49-F238E27FC236}">
                <a16:creationId xmlns:a16="http://schemas.microsoft.com/office/drawing/2014/main" id="{0C2590AC-E2E6-47FD-9B7E-A73A2D1A00C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6EF9282-8815-4187-B572-7A5B85330562}"/>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7614582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663258-A567-4ECB-822F-85EC4B7F0EE5}"/>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6D94F6F-65A9-44FC-A172-9B03126D1E0C}"/>
              </a:ext>
            </a:extLst>
          </p:cNvPr>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F621B97-FEBD-4CCA-B928-A51F41AF1393}"/>
              </a:ext>
            </a:extLst>
          </p:cNvPr>
          <p:cNvSpPr>
            <a:spLocks noGrp="1"/>
          </p:cNvSpPr>
          <p:nvPr>
            <p:ph type="dt" sz="half" idx="10"/>
          </p:nvPr>
        </p:nvSpPr>
        <p:spPr/>
        <p:txBody>
          <a:bodyPr/>
          <a:lstStyle/>
          <a:p>
            <a:fld id="{5AFFDC36-999F-4E72-9EE7-6FDD261760F8}" type="datetimeFigureOut">
              <a:rPr lang="en-US" smtClean="0"/>
              <a:t>1/20/2026</a:t>
            </a:fld>
            <a:endParaRPr lang="en-US"/>
          </a:p>
        </p:txBody>
      </p:sp>
      <p:sp>
        <p:nvSpPr>
          <p:cNvPr id="5" name="Footer Placeholder 4">
            <a:extLst>
              <a:ext uri="{FF2B5EF4-FFF2-40B4-BE49-F238E27FC236}">
                <a16:creationId xmlns:a16="http://schemas.microsoft.com/office/drawing/2014/main" id="{BBD56E76-69F5-480F-BF20-A44BA0EA06B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3D13EA-19FE-44E0-84F4-A229092744AB}"/>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782356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977128-CE0E-4B75-A69F-0D65898C933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6C0A04-E7CB-4274-9C16-246F2902E0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06DAF3-92CB-4BC4-98C2-32F5FD633057}"/>
              </a:ext>
            </a:extLst>
          </p:cNvPr>
          <p:cNvSpPr>
            <a:spLocks noGrp="1"/>
          </p:cNvSpPr>
          <p:nvPr>
            <p:ph type="dt" sz="half" idx="10"/>
          </p:nvPr>
        </p:nvSpPr>
        <p:spPr/>
        <p:txBody>
          <a:bodyPr/>
          <a:lstStyle/>
          <a:p>
            <a:fld id="{5AFFDC36-999F-4E72-9EE7-6FDD261760F8}" type="datetimeFigureOut">
              <a:rPr lang="en-US" smtClean="0"/>
              <a:t>1/20/2026</a:t>
            </a:fld>
            <a:endParaRPr lang="en-US"/>
          </a:p>
        </p:txBody>
      </p:sp>
      <p:sp>
        <p:nvSpPr>
          <p:cNvPr id="5" name="Footer Placeholder 4">
            <a:extLst>
              <a:ext uri="{FF2B5EF4-FFF2-40B4-BE49-F238E27FC236}">
                <a16:creationId xmlns:a16="http://schemas.microsoft.com/office/drawing/2014/main" id="{D8B209D0-A7BC-4BEC-879E-C119BDC550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FF73EC-B810-4F67-AB77-AD9365995062}"/>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6183600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894DA-6B15-4F6F-90DD-4456D12765CB}"/>
              </a:ext>
            </a:extLst>
          </p:cNvPr>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5E2BC9F-933F-44C3-B228-5E4EE7316EA4}"/>
              </a:ext>
            </a:extLst>
          </p:cNvPr>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189" indent="0">
              <a:buNone/>
              <a:defRPr sz="2000">
                <a:solidFill>
                  <a:schemeClr val="tx1">
                    <a:tint val="75000"/>
                  </a:schemeClr>
                </a:solidFill>
              </a:defRPr>
            </a:lvl2pPr>
            <a:lvl3pPr marL="914377" indent="0">
              <a:buNone/>
              <a:defRPr sz="1800">
                <a:solidFill>
                  <a:schemeClr val="tx1">
                    <a:tint val="75000"/>
                  </a:schemeClr>
                </a:solidFill>
              </a:defRPr>
            </a:lvl3pPr>
            <a:lvl4pPr marL="1371566" indent="0">
              <a:buNone/>
              <a:defRPr sz="1600">
                <a:solidFill>
                  <a:schemeClr val="tx1">
                    <a:tint val="75000"/>
                  </a:schemeClr>
                </a:solidFill>
              </a:defRPr>
            </a:lvl4pPr>
            <a:lvl5pPr marL="1828754" indent="0">
              <a:buNone/>
              <a:defRPr sz="1600">
                <a:solidFill>
                  <a:schemeClr val="tx1">
                    <a:tint val="75000"/>
                  </a:schemeClr>
                </a:solidFill>
              </a:defRPr>
            </a:lvl5pPr>
            <a:lvl6pPr marL="2285943" indent="0">
              <a:buNone/>
              <a:defRPr sz="1600">
                <a:solidFill>
                  <a:schemeClr val="tx1">
                    <a:tint val="75000"/>
                  </a:schemeClr>
                </a:solidFill>
              </a:defRPr>
            </a:lvl6pPr>
            <a:lvl7pPr marL="2743131" indent="0">
              <a:buNone/>
              <a:defRPr sz="1600">
                <a:solidFill>
                  <a:schemeClr val="tx1">
                    <a:tint val="75000"/>
                  </a:schemeClr>
                </a:solidFill>
              </a:defRPr>
            </a:lvl7pPr>
            <a:lvl8pPr marL="3200320" indent="0">
              <a:buNone/>
              <a:defRPr sz="1600">
                <a:solidFill>
                  <a:schemeClr val="tx1">
                    <a:tint val="75000"/>
                  </a:schemeClr>
                </a:solidFill>
              </a:defRPr>
            </a:lvl8pPr>
            <a:lvl9pPr marL="3657509"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BFA4A558-611B-4101-871B-B1216FD79A15}"/>
              </a:ext>
            </a:extLst>
          </p:cNvPr>
          <p:cNvSpPr>
            <a:spLocks noGrp="1"/>
          </p:cNvSpPr>
          <p:nvPr>
            <p:ph type="dt" sz="half" idx="10"/>
          </p:nvPr>
        </p:nvSpPr>
        <p:spPr/>
        <p:txBody>
          <a:bodyPr/>
          <a:lstStyle/>
          <a:p>
            <a:fld id="{5AFFDC36-999F-4E72-9EE7-6FDD261760F8}" type="datetimeFigureOut">
              <a:rPr lang="en-US" smtClean="0"/>
              <a:t>1/20/2026</a:t>
            </a:fld>
            <a:endParaRPr lang="en-US"/>
          </a:p>
        </p:txBody>
      </p:sp>
      <p:sp>
        <p:nvSpPr>
          <p:cNvPr id="5" name="Footer Placeholder 4">
            <a:extLst>
              <a:ext uri="{FF2B5EF4-FFF2-40B4-BE49-F238E27FC236}">
                <a16:creationId xmlns:a16="http://schemas.microsoft.com/office/drawing/2014/main" id="{85012A65-6A45-461A-9378-3B14F1FBA7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584D3D-CEFD-4F66-98AA-E7AA80248F3D}"/>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7271879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E9ED09-F382-474C-B816-E5425653F44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6C1503E-060E-4CA1-A21B-CF25FDBFDEC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FE7D40C8-5790-440D-9095-1628C13476E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EB3C645-E876-41A6-B2FA-81FE80802840}"/>
              </a:ext>
            </a:extLst>
          </p:cNvPr>
          <p:cNvSpPr>
            <a:spLocks noGrp="1"/>
          </p:cNvSpPr>
          <p:nvPr>
            <p:ph type="dt" sz="half" idx="10"/>
          </p:nvPr>
        </p:nvSpPr>
        <p:spPr/>
        <p:txBody>
          <a:bodyPr/>
          <a:lstStyle/>
          <a:p>
            <a:fld id="{5AFFDC36-999F-4E72-9EE7-6FDD261760F8}" type="datetimeFigureOut">
              <a:rPr lang="en-US" smtClean="0"/>
              <a:t>1/20/2026</a:t>
            </a:fld>
            <a:endParaRPr lang="en-US"/>
          </a:p>
        </p:txBody>
      </p:sp>
      <p:sp>
        <p:nvSpPr>
          <p:cNvPr id="6" name="Footer Placeholder 5">
            <a:extLst>
              <a:ext uri="{FF2B5EF4-FFF2-40B4-BE49-F238E27FC236}">
                <a16:creationId xmlns:a16="http://schemas.microsoft.com/office/drawing/2014/main" id="{4BC9B73F-141E-4303-B17F-DD226423728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4762450-6EF0-4D8D-A28F-15951B588EC0}"/>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9754293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DDE9F7-5DDA-4FC4-9E2D-281D8ED8203D}"/>
              </a:ext>
            </a:extLst>
          </p:cNvPr>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EE9004D-8F32-42F9-B126-C12FF180F9BC}"/>
              </a:ext>
            </a:extLst>
          </p:cNvPr>
          <p:cNvSpPr>
            <a:spLocks noGrp="1"/>
          </p:cNvSpPr>
          <p:nvPr>
            <p:ph type="body" idx="1"/>
          </p:nvPr>
        </p:nvSpPr>
        <p:spPr>
          <a:xfrm>
            <a:off x="839789" y="1681163"/>
            <a:ext cx="5157787"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9AFC5DE6-DD52-4E66-99FD-C96A23920EE8}"/>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D1DE3F0-3B3B-474B-9C9A-A4071ECE6CB5}"/>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189" indent="0">
              <a:buNone/>
              <a:defRPr sz="2000" b="1"/>
            </a:lvl2pPr>
            <a:lvl3pPr marL="914377" indent="0">
              <a:buNone/>
              <a:defRPr sz="1800" b="1"/>
            </a:lvl3pPr>
            <a:lvl4pPr marL="1371566" indent="0">
              <a:buNone/>
              <a:defRPr sz="1600" b="1"/>
            </a:lvl4pPr>
            <a:lvl5pPr marL="1828754" indent="0">
              <a:buNone/>
              <a:defRPr sz="1600" b="1"/>
            </a:lvl5pPr>
            <a:lvl6pPr marL="2285943" indent="0">
              <a:buNone/>
              <a:defRPr sz="1600" b="1"/>
            </a:lvl6pPr>
            <a:lvl7pPr marL="2743131"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A6BB200-33CB-4CE2-B047-6E13F803CDEC}"/>
              </a:ext>
            </a:extLst>
          </p:cNvPr>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ED0C0D-EF81-4129-891E-9E773AEA94B5}"/>
              </a:ext>
            </a:extLst>
          </p:cNvPr>
          <p:cNvSpPr>
            <a:spLocks noGrp="1"/>
          </p:cNvSpPr>
          <p:nvPr>
            <p:ph type="dt" sz="half" idx="10"/>
          </p:nvPr>
        </p:nvSpPr>
        <p:spPr/>
        <p:txBody>
          <a:bodyPr/>
          <a:lstStyle/>
          <a:p>
            <a:fld id="{5AFFDC36-999F-4E72-9EE7-6FDD261760F8}" type="datetimeFigureOut">
              <a:rPr lang="en-US" smtClean="0"/>
              <a:t>1/20/2026</a:t>
            </a:fld>
            <a:endParaRPr lang="en-US"/>
          </a:p>
        </p:txBody>
      </p:sp>
      <p:sp>
        <p:nvSpPr>
          <p:cNvPr id="8" name="Footer Placeholder 7">
            <a:extLst>
              <a:ext uri="{FF2B5EF4-FFF2-40B4-BE49-F238E27FC236}">
                <a16:creationId xmlns:a16="http://schemas.microsoft.com/office/drawing/2014/main" id="{22BC4B36-C6B5-4F7D-8C18-521AEAFA827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848371F-184B-47F0-9CE4-8F4ED424371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4032868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F5447-1327-4C2A-AF47-D9E948ACEF6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2D95219-A767-416F-B72A-06DB62B9773A}"/>
              </a:ext>
            </a:extLst>
          </p:cNvPr>
          <p:cNvSpPr>
            <a:spLocks noGrp="1"/>
          </p:cNvSpPr>
          <p:nvPr>
            <p:ph type="dt" sz="half" idx="10"/>
          </p:nvPr>
        </p:nvSpPr>
        <p:spPr/>
        <p:txBody>
          <a:bodyPr/>
          <a:lstStyle/>
          <a:p>
            <a:fld id="{5AFFDC36-999F-4E72-9EE7-6FDD261760F8}" type="datetimeFigureOut">
              <a:rPr lang="en-US" smtClean="0"/>
              <a:t>1/20/2026</a:t>
            </a:fld>
            <a:endParaRPr lang="en-US"/>
          </a:p>
        </p:txBody>
      </p:sp>
      <p:sp>
        <p:nvSpPr>
          <p:cNvPr id="4" name="Footer Placeholder 3">
            <a:extLst>
              <a:ext uri="{FF2B5EF4-FFF2-40B4-BE49-F238E27FC236}">
                <a16:creationId xmlns:a16="http://schemas.microsoft.com/office/drawing/2014/main" id="{06291C2C-57CB-4F57-A11A-AA90EDA0B04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3F7FC7D-3262-40F3-B047-7478067BDE5F}"/>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106107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462A474-DE80-4286-A09A-71AF42E1C005}"/>
              </a:ext>
            </a:extLst>
          </p:cNvPr>
          <p:cNvSpPr>
            <a:spLocks noGrp="1"/>
          </p:cNvSpPr>
          <p:nvPr>
            <p:ph type="dt" sz="half" idx="10"/>
          </p:nvPr>
        </p:nvSpPr>
        <p:spPr/>
        <p:txBody>
          <a:bodyPr/>
          <a:lstStyle/>
          <a:p>
            <a:fld id="{5AFFDC36-999F-4E72-9EE7-6FDD261760F8}" type="datetimeFigureOut">
              <a:rPr lang="en-US" smtClean="0"/>
              <a:t>1/20/2026</a:t>
            </a:fld>
            <a:endParaRPr lang="en-US"/>
          </a:p>
        </p:txBody>
      </p:sp>
      <p:sp>
        <p:nvSpPr>
          <p:cNvPr id="3" name="Footer Placeholder 2">
            <a:extLst>
              <a:ext uri="{FF2B5EF4-FFF2-40B4-BE49-F238E27FC236}">
                <a16:creationId xmlns:a16="http://schemas.microsoft.com/office/drawing/2014/main" id="{404B39E5-DC03-45DE-8DE8-EF1A59D5DFE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289D03B-EBC8-43EC-BC22-9AA9BC1483F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26599054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13123B-7738-4575-B49B-5EA9A960CAD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1A01CAF-9B8E-472F-BA60-99C41AEBB081}"/>
              </a:ext>
            </a:extLst>
          </p:cNvPr>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4C8AEFC-F31D-4268-A091-5A407AAFB56F}"/>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DE6FB8B-AE8B-4D98-81B8-9865E2C769FF}"/>
              </a:ext>
            </a:extLst>
          </p:cNvPr>
          <p:cNvSpPr>
            <a:spLocks noGrp="1"/>
          </p:cNvSpPr>
          <p:nvPr>
            <p:ph type="dt" sz="half" idx="10"/>
          </p:nvPr>
        </p:nvSpPr>
        <p:spPr/>
        <p:txBody>
          <a:bodyPr/>
          <a:lstStyle/>
          <a:p>
            <a:fld id="{5AFFDC36-999F-4E72-9EE7-6FDD261760F8}" type="datetimeFigureOut">
              <a:rPr lang="en-US" smtClean="0"/>
              <a:t>1/20/2026</a:t>
            </a:fld>
            <a:endParaRPr lang="en-US"/>
          </a:p>
        </p:txBody>
      </p:sp>
      <p:sp>
        <p:nvSpPr>
          <p:cNvPr id="6" name="Footer Placeholder 5">
            <a:extLst>
              <a:ext uri="{FF2B5EF4-FFF2-40B4-BE49-F238E27FC236}">
                <a16:creationId xmlns:a16="http://schemas.microsoft.com/office/drawing/2014/main" id="{84E66DF0-0D67-41AC-BB70-61A76950E2E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F396EEA-FD9C-4DCA-A6FB-2FE1A0656448}"/>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8355857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267593-5515-4AC5-B82B-1F699CBBDAD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4651F1F2-6EFA-4AF3-A1AC-D1C78AE0A634}"/>
              </a:ext>
            </a:extLst>
          </p:cNvPr>
          <p:cNvSpPr>
            <a:spLocks noGrp="1"/>
          </p:cNvSpPr>
          <p:nvPr>
            <p:ph type="pic" idx="1"/>
          </p:nvPr>
        </p:nvSpPr>
        <p:spPr>
          <a:xfrm>
            <a:off x="5183188" y="987427"/>
            <a:ext cx="6172200" cy="4873625"/>
          </a:xfrm>
        </p:spPr>
        <p:txBody>
          <a:bodyPr/>
          <a:lstStyle>
            <a:lvl1pPr marL="0" indent="0">
              <a:buNone/>
              <a:defRPr sz="3200"/>
            </a:lvl1pPr>
            <a:lvl2pPr marL="457189" indent="0">
              <a:buNone/>
              <a:defRPr sz="2800"/>
            </a:lvl2pPr>
            <a:lvl3pPr marL="914377" indent="0">
              <a:buNone/>
              <a:defRPr sz="2400"/>
            </a:lvl3pPr>
            <a:lvl4pPr marL="1371566" indent="0">
              <a:buNone/>
              <a:defRPr sz="2000"/>
            </a:lvl4pPr>
            <a:lvl5pPr marL="1828754" indent="0">
              <a:buNone/>
              <a:defRPr sz="2000"/>
            </a:lvl5pPr>
            <a:lvl6pPr marL="2285943" indent="0">
              <a:buNone/>
              <a:defRPr sz="2000"/>
            </a:lvl6pPr>
            <a:lvl7pPr marL="2743131" indent="0">
              <a:buNone/>
              <a:defRPr sz="2000"/>
            </a:lvl7pPr>
            <a:lvl8pPr marL="3200320" indent="0">
              <a:buNone/>
              <a:defRPr sz="2000"/>
            </a:lvl8pPr>
            <a:lvl9pPr marL="3657509" indent="0">
              <a:buNone/>
              <a:defRPr sz="2000"/>
            </a:lvl9pPr>
          </a:lstStyle>
          <a:p>
            <a:endParaRPr lang="en-US"/>
          </a:p>
        </p:txBody>
      </p:sp>
      <p:sp>
        <p:nvSpPr>
          <p:cNvPr id="4" name="Text Placeholder 3">
            <a:extLst>
              <a:ext uri="{FF2B5EF4-FFF2-40B4-BE49-F238E27FC236}">
                <a16:creationId xmlns:a16="http://schemas.microsoft.com/office/drawing/2014/main" id="{F184BB2E-FFD9-4672-AF78-BA32BD74D136}"/>
              </a:ext>
            </a:extLst>
          </p:cNvPr>
          <p:cNvSpPr>
            <a:spLocks noGrp="1"/>
          </p:cNvSpPr>
          <p:nvPr>
            <p:ph type="body" sz="half" idx="2"/>
          </p:nvPr>
        </p:nvSpPr>
        <p:spPr>
          <a:xfrm>
            <a:off x="839788" y="2057400"/>
            <a:ext cx="3932237" cy="3811588"/>
          </a:xfrm>
        </p:spPr>
        <p:txBody>
          <a:bodyPr/>
          <a:lstStyle>
            <a:lvl1pPr marL="0" indent="0">
              <a:buNone/>
              <a:defRPr sz="1600"/>
            </a:lvl1pPr>
            <a:lvl2pPr marL="457189" indent="0">
              <a:buNone/>
              <a:defRPr sz="1400"/>
            </a:lvl2pPr>
            <a:lvl3pPr marL="914377" indent="0">
              <a:buNone/>
              <a:defRPr sz="1200"/>
            </a:lvl3pPr>
            <a:lvl4pPr marL="1371566" indent="0">
              <a:buNone/>
              <a:defRPr sz="1000"/>
            </a:lvl4pPr>
            <a:lvl5pPr marL="1828754" indent="0">
              <a:buNone/>
              <a:defRPr sz="1000"/>
            </a:lvl5pPr>
            <a:lvl6pPr marL="2285943" indent="0">
              <a:buNone/>
              <a:defRPr sz="1000"/>
            </a:lvl6pPr>
            <a:lvl7pPr marL="2743131" indent="0">
              <a:buNone/>
              <a:defRPr sz="1000"/>
            </a:lvl7pPr>
            <a:lvl8pPr marL="3200320" indent="0">
              <a:buNone/>
              <a:defRPr sz="1000"/>
            </a:lvl8pPr>
            <a:lvl9pPr marL="3657509"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CB74BE-7D85-4C6E-8E51-0B402CCFA18E}"/>
              </a:ext>
            </a:extLst>
          </p:cNvPr>
          <p:cNvSpPr>
            <a:spLocks noGrp="1"/>
          </p:cNvSpPr>
          <p:nvPr>
            <p:ph type="dt" sz="half" idx="10"/>
          </p:nvPr>
        </p:nvSpPr>
        <p:spPr/>
        <p:txBody>
          <a:bodyPr/>
          <a:lstStyle/>
          <a:p>
            <a:fld id="{5AFFDC36-999F-4E72-9EE7-6FDD261760F8}" type="datetimeFigureOut">
              <a:rPr lang="en-US" smtClean="0"/>
              <a:t>1/20/2026</a:t>
            </a:fld>
            <a:endParaRPr lang="en-US"/>
          </a:p>
        </p:txBody>
      </p:sp>
      <p:sp>
        <p:nvSpPr>
          <p:cNvPr id="6" name="Footer Placeholder 5">
            <a:extLst>
              <a:ext uri="{FF2B5EF4-FFF2-40B4-BE49-F238E27FC236}">
                <a16:creationId xmlns:a16="http://schemas.microsoft.com/office/drawing/2014/main" id="{DBB9909F-B63D-47C2-8311-51AE096891A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E84EFE-A407-40EF-9DE3-F65937D71CC4}"/>
              </a:ext>
            </a:extLst>
          </p:cNvPr>
          <p:cNvSpPr>
            <a:spLocks noGrp="1"/>
          </p:cNvSpPr>
          <p:nvPr>
            <p:ph type="sldNum" sz="quarter" idx="12"/>
          </p:nvPr>
        </p:nvSpPr>
        <p:spPr/>
        <p:txBody>
          <a:bodyPr/>
          <a:lstStyle/>
          <a:p>
            <a:fld id="{09CD87B6-34F0-4646-92A5-5FBB0427E19C}" type="slidenum">
              <a:rPr lang="en-US" smtClean="0"/>
              <a:t>‹#›</a:t>
            </a:fld>
            <a:endParaRPr lang="en-US"/>
          </a:p>
        </p:txBody>
      </p:sp>
    </p:spTree>
    <p:extLst>
      <p:ext uri="{BB962C8B-B14F-4D97-AF65-F5344CB8AC3E}">
        <p14:creationId xmlns:p14="http://schemas.microsoft.com/office/powerpoint/2010/main" val="30920829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4C4D141-9878-446A-85B4-15005203F3C0}"/>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CC9DE12-7079-4FF3-A138-542B74E3FCF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336072A-0F0C-4256-AACC-88AFDB9FE29A}"/>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FFDC36-999F-4E72-9EE7-6FDD261760F8}" type="datetimeFigureOut">
              <a:rPr lang="en-US" smtClean="0"/>
              <a:t>1/20/2026</a:t>
            </a:fld>
            <a:endParaRPr lang="en-US"/>
          </a:p>
        </p:txBody>
      </p:sp>
      <p:sp>
        <p:nvSpPr>
          <p:cNvPr id="5" name="Footer Placeholder 4">
            <a:extLst>
              <a:ext uri="{FF2B5EF4-FFF2-40B4-BE49-F238E27FC236}">
                <a16:creationId xmlns:a16="http://schemas.microsoft.com/office/drawing/2014/main" id="{24ABB613-B724-49E7-B8D9-8531ACEBF3A9}"/>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C349E951-E282-409A-91D6-A07EE00EC01E}"/>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9CD87B6-34F0-4646-92A5-5FBB0427E19C}" type="slidenum">
              <a:rPr lang="en-US" smtClean="0"/>
              <a:t>‹#›</a:t>
            </a:fld>
            <a:endParaRPr lang="en-US"/>
          </a:p>
        </p:txBody>
      </p:sp>
    </p:spTree>
    <p:extLst>
      <p:ext uri="{BB962C8B-B14F-4D97-AF65-F5344CB8AC3E}">
        <p14:creationId xmlns:p14="http://schemas.microsoft.com/office/powerpoint/2010/main" val="40022498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377"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594" indent="-228594" algn="l" defTabSz="914377"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783" indent="-228594" algn="l" defTabSz="914377"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2971" indent="-228594" algn="l" defTabSz="914377"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160"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349"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322CDB92-8193-B2B4-A6BA-EFACCECE5F69}"/>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19366E6C-5D06-D2F0-60A0-9E9A904CFD2A}"/>
              </a:ext>
            </a:extLst>
          </p:cNvPr>
          <p:cNvSpPr>
            <a:spLocks noGrp="1"/>
          </p:cNvSpPr>
          <p:nvPr>
            <p:ph type="title"/>
          </p:nvPr>
        </p:nvSpPr>
        <p:spPr>
          <a:xfrm>
            <a:off x="29027" y="3185459"/>
            <a:ext cx="5638800" cy="3356841"/>
          </a:xfrm>
          <a:solidFill>
            <a:schemeClr val="tx1">
              <a:alpha val="60000"/>
            </a:schemeClr>
          </a:solidFill>
        </p:spPr>
        <p:txBody>
          <a:bodyPr>
            <a:normAutofit/>
          </a:bodyPr>
          <a:lstStyle/>
          <a:p>
            <a:r>
              <a:rPr lang="en-US" sz="100"/>
              <a:t>.</a:t>
            </a:r>
          </a:p>
        </p:txBody>
      </p:sp>
      <p:sp>
        <p:nvSpPr>
          <p:cNvPr id="6" name="Rectangle 5">
            <a:extLst>
              <a:ext uri="{FF2B5EF4-FFF2-40B4-BE49-F238E27FC236}">
                <a16:creationId xmlns:a16="http://schemas.microsoft.com/office/drawing/2014/main" id="{C94D4B0C-5469-0CE8-4BB3-DEEBB73A1B6B}"/>
              </a:ext>
            </a:extLst>
          </p:cNvPr>
          <p:cNvSpPr/>
          <p:nvPr/>
        </p:nvSpPr>
        <p:spPr>
          <a:xfrm>
            <a:off x="11517085" y="6513272"/>
            <a:ext cx="639366" cy="344728"/>
          </a:xfrm>
          <a:prstGeom prst="rect">
            <a:avLst/>
          </a:prstGeom>
          <a:solidFill>
            <a:srgbClr val="533618"/>
          </a:solidFill>
          <a:ln>
            <a:solidFill>
              <a:srgbClr val="533618"/>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8" name="TextBox 7">
            <a:extLst>
              <a:ext uri="{FF2B5EF4-FFF2-40B4-BE49-F238E27FC236}">
                <a16:creationId xmlns:a16="http://schemas.microsoft.com/office/drawing/2014/main" id="{A61BC3DA-DFE6-5471-14FA-0A24832F0DFD}"/>
              </a:ext>
            </a:extLst>
          </p:cNvPr>
          <p:cNvSpPr txBox="1"/>
          <p:nvPr/>
        </p:nvSpPr>
        <p:spPr>
          <a:xfrm rot="16200000">
            <a:off x="-837532" y="2944926"/>
            <a:ext cx="2485292"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Aldhabi" panose="01000000000000000000" pitchFamily="2" charset="-78"/>
                <a:ea typeface="+mn-ea"/>
                <a:cs typeface="Aldhabi" panose="01000000000000000000" pitchFamily="2" charset="-78"/>
              </a:rPr>
              <a:t>THE</a:t>
            </a:r>
          </a:p>
        </p:txBody>
      </p:sp>
      <p:sp>
        <p:nvSpPr>
          <p:cNvPr id="9" name="TextBox 8">
            <a:extLst>
              <a:ext uri="{FF2B5EF4-FFF2-40B4-BE49-F238E27FC236}">
                <a16:creationId xmlns:a16="http://schemas.microsoft.com/office/drawing/2014/main" id="{6F8850F9-7095-EAC2-EFF0-347479336871}"/>
              </a:ext>
            </a:extLst>
          </p:cNvPr>
          <p:cNvSpPr txBox="1"/>
          <p:nvPr/>
        </p:nvSpPr>
        <p:spPr>
          <a:xfrm>
            <a:off x="1249662" y="3714351"/>
            <a:ext cx="4695581" cy="240065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5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OHN</a:t>
            </a:r>
          </a:p>
        </p:txBody>
      </p:sp>
      <p:sp>
        <p:nvSpPr>
          <p:cNvPr id="10" name="TextBox 9">
            <a:extLst>
              <a:ext uri="{FF2B5EF4-FFF2-40B4-BE49-F238E27FC236}">
                <a16:creationId xmlns:a16="http://schemas.microsoft.com/office/drawing/2014/main" id="{FB36B1D9-9065-5A3B-EC1F-3E183B0DD96A}"/>
              </a:ext>
            </a:extLst>
          </p:cNvPr>
          <p:cNvSpPr txBox="1"/>
          <p:nvPr/>
        </p:nvSpPr>
        <p:spPr>
          <a:xfrm>
            <a:off x="-9073" y="2029858"/>
            <a:ext cx="2060332" cy="547842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5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J</a:t>
            </a:r>
            <a:endParaRPr kumimoji="0" lang="en-US" sz="10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11" name="TextBox 10">
            <a:extLst>
              <a:ext uri="{FF2B5EF4-FFF2-40B4-BE49-F238E27FC236}">
                <a16:creationId xmlns:a16="http://schemas.microsoft.com/office/drawing/2014/main" id="{808330DC-95ED-5DAB-FBC1-699839823B8A}"/>
              </a:ext>
            </a:extLst>
          </p:cNvPr>
          <p:cNvSpPr txBox="1"/>
          <p:nvPr/>
        </p:nvSpPr>
        <p:spPr>
          <a:xfrm>
            <a:off x="1427188" y="3154240"/>
            <a:ext cx="3052915"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BOOK</a:t>
            </a:r>
          </a:p>
        </p:txBody>
      </p:sp>
      <p:sp>
        <p:nvSpPr>
          <p:cNvPr id="12" name="TextBox 11">
            <a:extLst>
              <a:ext uri="{FF2B5EF4-FFF2-40B4-BE49-F238E27FC236}">
                <a16:creationId xmlns:a16="http://schemas.microsoft.com/office/drawing/2014/main" id="{6157B866-8448-0D52-B94F-B8A2A8ADED33}"/>
              </a:ext>
            </a:extLst>
          </p:cNvPr>
          <p:cNvSpPr txBox="1"/>
          <p:nvPr/>
        </p:nvSpPr>
        <p:spPr>
          <a:xfrm>
            <a:off x="4391340" y="3199095"/>
            <a:ext cx="1765300" cy="132343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8000" b="0" i="0" u="none" strike="noStrike" kern="1200" cap="none" spc="0" normalizeH="0" baseline="0" noProof="0" dirty="0">
                <a:ln>
                  <a:noFill/>
                </a:ln>
                <a:solidFill>
                  <a:srgbClr val="DBAD63"/>
                </a:solidFill>
                <a:effectLst/>
                <a:uLnTx/>
                <a:uFillTx/>
                <a:latin typeface="Harlow Solid Italic" panose="04030604020F02020D02" pitchFamily="82" charset="0"/>
                <a:ea typeface="+mn-ea"/>
                <a:cs typeface="Aldhabi" panose="01000000000000000000" pitchFamily="2" charset="-78"/>
              </a:rPr>
              <a:t>of</a:t>
            </a:r>
          </a:p>
        </p:txBody>
      </p:sp>
      <p:sp>
        <p:nvSpPr>
          <p:cNvPr id="14" name="Oval 13">
            <a:extLst>
              <a:ext uri="{FF2B5EF4-FFF2-40B4-BE49-F238E27FC236}">
                <a16:creationId xmlns:a16="http://schemas.microsoft.com/office/drawing/2014/main" id="{B72C6889-9F15-A9A3-69D6-9BFA6CF8BDC8}"/>
              </a:ext>
            </a:extLst>
          </p:cNvPr>
          <p:cNvSpPr/>
          <p:nvPr/>
        </p:nvSpPr>
        <p:spPr>
          <a:xfrm>
            <a:off x="84408" y="129288"/>
            <a:ext cx="5583420" cy="2084511"/>
          </a:xfrm>
          <a:prstGeom prst="ellipse">
            <a:avLst/>
          </a:prstGeom>
          <a:solidFill>
            <a:srgbClr val="E8E0CD">
              <a:alpha val="8000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3800"/>
              </a:lnSpc>
              <a:spcBef>
                <a:spcPts val="0"/>
              </a:spcBef>
              <a:spcAft>
                <a:spcPts val="0"/>
              </a:spcAft>
              <a:buClrTx/>
              <a:buSzTx/>
              <a:buFontTx/>
              <a:buNone/>
              <a:tabLst/>
              <a:defRPr/>
            </a:pPr>
            <a:endParaRPr kumimoji="0" lang="en-US" sz="4800" b="1" i="0" u="none" strike="noStrike" kern="1200" cap="none" spc="0" normalizeH="0" baseline="0" noProof="0" dirty="0">
              <a:ln>
                <a:noFill/>
              </a:ln>
              <a:solidFill>
                <a:srgbClr val="372517"/>
              </a:solidFill>
              <a:effectLst/>
              <a:uLnTx/>
              <a:uFillTx/>
              <a:latin typeface="Footlight MT Light" panose="0204060206030A020304" pitchFamily="18" charset="0"/>
              <a:ea typeface="+mn-ea"/>
              <a:cs typeface="+mn-cs"/>
            </a:endParaRPr>
          </a:p>
        </p:txBody>
      </p:sp>
      <p:pic>
        <p:nvPicPr>
          <p:cNvPr id="15" name="Content Placeholder 7" descr="A hexagon shaped logo with red and blue text&#10;&#10;AI-generated content may be incorrect.">
            <a:extLst>
              <a:ext uri="{FF2B5EF4-FFF2-40B4-BE49-F238E27FC236}">
                <a16:creationId xmlns:a16="http://schemas.microsoft.com/office/drawing/2014/main" id="{0A5BC780-4ADD-273B-93EB-76712454AAF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C0F96349-CA6A-4C10-F41C-3E09A34054C2}"/>
              </a:ext>
            </a:extLst>
          </p:cNvPr>
          <p:cNvSpPr txBox="1"/>
          <p:nvPr/>
        </p:nvSpPr>
        <p:spPr>
          <a:xfrm>
            <a:off x="1427188" y="5591882"/>
            <a:ext cx="4078262" cy="80021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46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Chapter 1:1-18</a:t>
            </a:r>
          </a:p>
        </p:txBody>
      </p:sp>
      <p:sp>
        <p:nvSpPr>
          <p:cNvPr id="4" name="Oval 3">
            <a:extLst>
              <a:ext uri="{FF2B5EF4-FFF2-40B4-BE49-F238E27FC236}">
                <a16:creationId xmlns:a16="http://schemas.microsoft.com/office/drawing/2014/main" id="{279D2CDB-A0CD-92AC-0D1A-D18B3D8D1524}"/>
              </a:ext>
            </a:extLst>
          </p:cNvPr>
          <p:cNvSpPr/>
          <p:nvPr/>
        </p:nvSpPr>
        <p:spPr>
          <a:xfrm>
            <a:off x="-388353" y="204387"/>
            <a:ext cx="6544993" cy="2084511"/>
          </a:xfrm>
          <a:prstGeom prst="ellipse">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ts val="3800"/>
              </a:lnSpc>
              <a:spcBef>
                <a:spcPts val="0"/>
              </a:spcBef>
              <a:spcAft>
                <a:spcPts val="0"/>
              </a:spcAft>
              <a:buClrTx/>
              <a:buSzTx/>
              <a:buFontTx/>
              <a:buNone/>
              <a:tabLst/>
              <a:defRPr/>
            </a:pPr>
            <a:r>
              <a:rPr kumimoji="0" lang="en-US" sz="4800" b="1" i="0" u="none" strike="noStrike" kern="1200" cap="none" spc="0" normalizeH="0" baseline="0" noProof="0" dirty="0">
                <a:ln>
                  <a:noFill/>
                </a:ln>
                <a:solidFill>
                  <a:srgbClr val="372517"/>
                </a:solidFill>
                <a:effectLst/>
                <a:uLnTx/>
                <a:uFillTx/>
                <a:latin typeface="Footlight MT Light" panose="0204060206030A020304" pitchFamily="18" charset="0"/>
                <a:ea typeface="+mn-ea"/>
                <a:cs typeface="+mn-cs"/>
              </a:rPr>
              <a:t>Our God Of Light &amp; Life Descended</a:t>
            </a:r>
          </a:p>
        </p:txBody>
      </p:sp>
    </p:spTree>
    <p:extLst>
      <p:ext uri="{BB962C8B-B14F-4D97-AF65-F5344CB8AC3E}">
        <p14:creationId xmlns:p14="http://schemas.microsoft.com/office/powerpoint/2010/main" val="260725578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5C88C97-8223-73B3-F21E-D28848DDC053}"/>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6F6556A9-64E2-85F0-E0A1-D88D9D316C95}"/>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A1FE4FFF-B3E9-8CA5-3783-94B35AEEC2F8}"/>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80C2D24F-C781-A295-53F4-6A3EEFA7A533}"/>
              </a:ext>
            </a:extLst>
          </p:cNvPr>
          <p:cNvSpPr txBox="1"/>
          <p:nvPr/>
        </p:nvSpPr>
        <p:spPr>
          <a:xfrm>
            <a:off x="392138" y="257232"/>
            <a:ext cx="11368062" cy="5708679"/>
          </a:xfrm>
          <a:prstGeom prst="rect">
            <a:avLst/>
          </a:prstGeom>
          <a:noFill/>
        </p:spPr>
        <p:txBody>
          <a:bodyPr wrap="square" rtlCol="0">
            <a:spAutoFit/>
          </a:bodyPr>
          <a:lstStyle/>
          <a:p>
            <a:pPr marR="0" lvl="0" algn="just" defTabSz="914400" rtl="0" eaLnBrk="1" fontAlgn="auto" latinLnBrk="0" hangingPunct="1">
              <a:lnSpc>
                <a:spcPts val="7400"/>
              </a:lnSpc>
              <a:spcBef>
                <a:spcPts val="0"/>
              </a:spcBef>
              <a:spcAft>
                <a:spcPts val="0"/>
              </a:spcAft>
              <a:buClrTx/>
              <a:buSzTx/>
              <a:tabLst/>
              <a:defRPr/>
            </a:pPr>
            <a:r>
              <a:rPr kumimoji="0" lang="en-US" sz="44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“Surely His salvation is near to those who fear Him, that glory may dwell in our land. Lovingkindness &amp; truth have met together; Righteousness &amp; peace have kissed each other. Truth springs up from the earth, &amp; righteousness looks down from heaven.”</a:t>
            </a:r>
          </a:p>
        </p:txBody>
      </p:sp>
      <p:sp>
        <p:nvSpPr>
          <p:cNvPr id="4" name="Rectangle: Rounded Corners 3">
            <a:extLst>
              <a:ext uri="{FF2B5EF4-FFF2-40B4-BE49-F238E27FC236}">
                <a16:creationId xmlns:a16="http://schemas.microsoft.com/office/drawing/2014/main" id="{5FCD8B80-E8FE-07AF-78CF-F3A4D20664A0}"/>
              </a:ext>
            </a:extLst>
          </p:cNvPr>
          <p:cNvSpPr/>
          <p:nvPr/>
        </p:nvSpPr>
        <p:spPr>
          <a:xfrm>
            <a:off x="7055427" y="5826841"/>
            <a:ext cx="4985883"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Psalm 85:9-11</a:t>
            </a:r>
          </a:p>
        </p:txBody>
      </p:sp>
    </p:spTree>
    <p:extLst>
      <p:ext uri="{BB962C8B-B14F-4D97-AF65-F5344CB8AC3E}">
        <p14:creationId xmlns:p14="http://schemas.microsoft.com/office/powerpoint/2010/main" val="36163676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31D7B3-4805-C227-7DE3-4D3E07569826}"/>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E4E53154-4E78-D209-3F42-7FB0996B3DE7}"/>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D16ADDF0-0592-8727-C119-D26EC9A039CA}"/>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ADC323E3-523E-BDF3-79B6-DB3B10FCA2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2FE6D8FC-CCBC-13BC-76E5-C72F4074E40E}"/>
              </a:ext>
            </a:extLst>
          </p:cNvPr>
          <p:cNvSpPr txBox="1"/>
          <p:nvPr/>
        </p:nvSpPr>
        <p:spPr>
          <a:xfrm>
            <a:off x="238878" y="1355048"/>
            <a:ext cx="11714245" cy="5042406"/>
          </a:xfrm>
          <a:prstGeom prst="rect">
            <a:avLst/>
          </a:prstGeom>
          <a:noFill/>
        </p:spPr>
        <p:txBody>
          <a:bodyPr wrap="square" rtlCol="0">
            <a:spAutoFit/>
          </a:bodyPr>
          <a:lstStyle/>
          <a:p>
            <a:pPr marL="685800" marR="0" lvl="0" indent="-685800" algn="l" defTabSz="914400" rtl="0" eaLnBrk="1" fontAlgn="auto" latinLnBrk="0" hangingPunct="1">
              <a:lnSpc>
                <a:spcPct val="100000"/>
              </a:lnSpc>
              <a:spcBef>
                <a:spcPts val="0"/>
              </a:spcBef>
              <a:spcAft>
                <a:spcPts val="4000"/>
              </a:spcAft>
              <a:buClrTx/>
              <a:buSzTx/>
              <a:buFont typeface="+mj-lt"/>
              <a:buAutoNum type="arabicPeriod"/>
              <a:tabLst/>
              <a:defRPr/>
            </a:pPr>
            <a:r>
              <a:rPr kumimoji="0" lang="en-US" sz="51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The Word of Life Instituted Creation</a:t>
            </a:r>
          </a:p>
          <a:p>
            <a:pPr marL="685800" marR="0" lvl="0" indent="-685800" algn="l" defTabSz="914400" rtl="0" eaLnBrk="1" fontAlgn="auto" latinLnBrk="0" hangingPunct="1">
              <a:lnSpc>
                <a:spcPct val="100000"/>
              </a:lnSpc>
              <a:spcBef>
                <a:spcPts val="0"/>
              </a:spcBef>
              <a:spcAft>
                <a:spcPts val="4000"/>
              </a:spcAft>
              <a:buClrTx/>
              <a:buSzTx/>
              <a:buFont typeface="+mj-lt"/>
              <a:buAutoNum type="arabicPeriod"/>
              <a:tabLst/>
              <a:defRPr/>
            </a:pPr>
            <a:r>
              <a:rPr lang="en-US" sz="5100" b="1" dirty="0">
                <a:solidFill>
                  <a:srgbClr val="DBAD63"/>
                </a:solidFill>
                <a:latin typeface="Bell MT" panose="02020503060305020303" pitchFamily="18" charset="0"/>
                <a:cs typeface="Aldhabi" panose="01000000000000000000" pitchFamily="2" charset="-78"/>
              </a:rPr>
              <a:t>The Witness of Light Instituted a Decision Point</a:t>
            </a:r>
          </a:p>
          <a:p>
            <a:pPr marL="685800" marR="0" lvl="0" indent="-685800" algn="l" defTabSz="914400" rtl="0" eaLnBrk="1" fontAlgn="auto" latinLnBrk="0" hangingPunct="1">
              <a:lnSpc>
                <a:spcPct val="100000"/>
              </a:lnSpc>
              <a:spcBef>
                <a:spcPts val="0"/>
              </a:spcBef>
              <a:spcAft>
                <a:spcPts val="4000"/>
              </a:spcAft>
              <a:buClrTx/>
              <a:buSzTx/>
              <a:buFont typeface="+mj-lt"/>
              <a:buAutoNum type="arabicPeriod"/>
              <a:tabLst/>
              <a:defRPr/>
            </a:pPr>
            <a:r>
              <a:rPr kumimoji="0" lang="en-US" sz="51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The Worthy One of the Law Instituted Grace</a:t>
            </a:r>
          </a:p>
        </p:txBody>
      </p:sp>
      <p:sp>
        <p:nvSpPr>
          <p:cNvPr id="4" name="Rectangle: Rounded Corners 3">
            <a:extLst>
              <a:ext uri="{FF2B5EF4-FFF2-40B4-BE49-F238E27FC236}">
                <a16:creationId xmlns:a16="http://schemas.microsoft.com/office/drawing/2014/main" id="{66A96694-24ED-3B6D-6A80-6A5D705B1E85}"/>
              </a:ext>
            </a:extLst>
          </p:cNvPr>
          <p:cNvSpPr/>
          <p:nvPr/>
        </p:nvSpPr>
        <p:spPr>
          <a:xfrm>
            <a:off x="239178" y="112418"/>
            <a:ext cx="11730572"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Our God Of Light &amp; Life Descended</a:t>
            </a:r>
          </a:p>
        </p:txBody>
      </p:sp>
    </p:spTree>
    <p:extLst>
      <p:ext uri="{BB962C8B-B14F-4D97-AF65-F5344CB8AC3E}">
        <p14:creationId xmlns:p14="http://schemas.microsoft.com/office/powerpoint/2010/main" val="5591830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908E2D9-C7EC-21B7-B814-6C7590DDB5DE}"/>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74E32D41-F9AA-EEFE-F9D5-A121655DF3E7}"/>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9672A379-BBEB-4DE1-D6CE-D838BA06C1C3}"/>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E7A34675-E5CF-9517-CA0C-7B7FAB56C9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B2724478-60B8-D657-B193-CC80394DB199}"/>
              </a:ext>
            </a:extLst>
          </p:cNvPr>
          <p:cNvSpPr txBox="1"/>
          <p:nvPr/>
        </p:nvSpPr>
        <p:spPr>
          <a:xfrm>
            <a:off x="238878" y="1355048"/>
            <a:ext cx="7660258" cy="5180905"/>
          </a:xfrm>
          <a:prstGeom prst="rect">
            <a:avLst/>
          </a:prstGeom>
          <a:noFill/>
        </p:spPr>
        <p:txBody>
          <a:bodyPr wrap="square" rtlCol="0">
            <a:spAutoFit/>
          </a:bodyPr>
          <a:lstStyle/>
          <a:p>
            <a:pPr marL="685800" marR="0" lvl="0" indent="-685800" algn="l" defTabSz="914400" rtl="0" eaLnBrk="1" fontAlgn="auto" latinLnBrk="0" hangingPunct="1">
              <a:lnSpc>
                <a:spcPct val="100000"/>
              </a:lnSpc>
              <a:spcBef>
                <a:spcPts val="0"/>
              </a:spcBef>
              <a:spcAft>
                <a:spcPts val="4000"/>
              </a:spcAft>
              <a:buClrTx/>
              <a:buSzTx/>
              <a:buFont typeface="+mj-lt"/>
              <a:buAutoNum type="arabicPeriod"/>
              <a:tabLst/>
              <a:defRPr/>
            </a:pPr>
            <a:r>
              <a:rPr kumimoji="0" lang="en-US" sz="44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The Word of Life Instituted Creation</a:t>
            </a:r>
          </a:p>
          <a:p>
            <a:pPr marL="685800" marR="0" lvl="0" indent="-685800" algn="l" defTabSz="914400" rtl="0" eaLnBrk="1" fontAlgn="auto" latinLnBrk="0" hangingPunct="1">
              <a:lnSpc>
                <a:spcPct val="100000"/>
              </a:lnSpc>
              <a:spcBef>
                <a:spcPts val="0"/>
              </a:spcBef>
              <a:spcAft>
                <a:spcPts val="4000"/>
              </a:spcAft>
              <a:buClrTx/>
              <a:buSzTx/>
              <a:buFont typeface="+mj-lt"/>
              <a:buAutoNum type="arabicPeriod"/>
              <a:tabLst/>
              <a:defRPr/>
            </a:pPr>
            <a:r>
              <a:rPr lang="en-US" sz="4400" b="1" dirty="0">
                <a:solidFill>
                  <a:srgbClr val="DBAD63"/>
                </a:solidFill>
                <a:latin typeface="Bell MT" panose="02020503060305020303" pitchFamily="18" charset="0"/>
                <a:cs typeface="Aldhabi" panose="01000000000000000000" pitchFamily="2" charset="-78"/>
              </a:rPr>
              <a:t>The Witness of Light Instituted a Decision Point</a:t>
            </a:r>
          </a:p>
          <a:p>
            <a:pPr marL="685800" marR="0" lvl="0" indent="-685800" algn="l" defTabSz="914400" rtl="0" eaLnBrk="1" fontAlgn="auto" latinLnBrk="0" hangingPunct="1">
              <a:lnSpc>
                <a:spcPct val="100000"/>
              </a:lnSpc>
              <a:spcBef>
                <a:spcPts val="0"/>
              </a:spcBef>
              <a:spcAft>
                <a:spcPts val="4000"/>
              </a:spcAft>
              <a:buClrTx/>
              <a:buSzTx/>
              <a:buFont typeface="+mj-lt"/>
              <a:buAutoNum type="arabicPeriod"/>
              <a:tabLst/>
              <a:defRPr/>
            </a:pPr>
            <a:r>
              <a:rPr kumimoji="0" lang="en-US" sz="44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The Worthy One of the Law Instituted Grace</a:t>
            </a:r>
          </a:p>
        </p:txBody>
      </p:sp>
      <p:sp>
        <p:nvSpPr>
          <p:cNvPr id="4" name="Rectangle: Rounded Corners 3">
            <a:extLst>
              <a:ext uri="{FF2B5EF4-FFF2-40B4-BE49-F238E27FC236}">
                <a16:creationId xmlns:a16="http://schemas.microsoft.com/office/drawing/2014/main" id="{6A775556-B887-8BC0-2D39-3484CFCFDC5F}"/>
              </a:ext>
            </a:extLst>
          </p:cNvPr>
          <p:cNvSpPr/>
          <p:nvPr/>
        </p:nvSpPr>
        <p:spPr>
          <a:xfrm>
            <a:off x="239178" y="112418"/>
            <a:ext cx="11730572"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Our God Of Light &amp; Life Descended</a:t>
            </a:r>
          </a:p>
        </p:txBody>
      </p:sp>
      <p:sp>
        <p:nvSpPr>
          <p:cNvPr id="6" name="Rectangle: Rounded Corners 5">
            <a:extLst>
              <a:ext uri="{FF2B5EF4-FFF2-40B4-BE49-F238E27FC236}">
                <a16:creationId xmlns:a16="http://schemas.microsoft.com/office/drawing/2014/main" id="{3E332C89-E845-526F-EA57-DF03C6BDBF8E}"/>
              </a:ext>
            </a:extLst>
          </p:cNvPr>
          <p:cNvSpPr/>
          <p:nvPr/>
        </p:nvSpPr>
        <p:spPr>
          <a:xfrm>
            <a:off x="7959436" y="1600200"/>
            <a:ext cx="3855028" cy="3792682"/>
          </a:xfrm>
          <a:prstGeom prst="roundRect">
            <a:avLst/>
          </a:prstGeom>
          <a:solidFill>
            <a:srgbClr val="C3BAA9"/>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000" dirty="0"/>
              <a:t>“Your word is a lamp to my feet And a light to my path.”</a:t>
            </a:r>
          </a:p>
          <a:p>
            <a:pPr algn="ctr"/>
            <a:r>
              <a:rPr lang="en-US" sz="4000" dirty="0"/>
              <a:t>Psalm 119:105</a:t>
            </a:r>
          </a:p>
        </p:txBody>
      </p:sp>
    </p:spTree>
    <p:extLst>
      <p:ext uri="{BB962C8B-B14F-4D97-AF65-F5344CB8AC3E}">
        <p14:creationId xmlns:p14="http://schemas.microsoft.com/office/powerpoint/2010/main" val="2756443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108784-BB8F-8C51-7976-F6056CF68376}"/>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62B2B00-EEEC-9A37-F5FC-D959EB169EC4}"/>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34C14032-5181-9567-54C8-122D0806A918}"/>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EE09C797-2F55-7907-569C-E0F8364C412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1C0C90DD-011D-903E-7B70-5D855E064D45}"/>
              </a:ext>
            </a:extLst>
          </p:cNvPr>
          <p:cNvSpPr txBox="1"/>
          <p:nvPr/>
        </p:nvSpPr>
        <p:spPr>
          <a:xfrm>
            <a:off x="238878" y="1355048"/>
            <a:ext cx="11714245" cy="877163"/>
          </a:xfrm>
          <a:prstGeom prst="rect">
            <a:avLst/>
          </a:prstGeom>
          <a:noFill/>
        </p:spPr>
        <p:txBody>
          <a:bodyPr wrap="square" rtlCol="0">
            <a:spAutoFit/>
          </a:bodyPr>
          <a:lstStyle/>
          <a:p>
            <a:pPr marL="685800" marR="0" lvl="0" indent="-685800" algn="l" defTabSz="914400" rtl="0" eaLnBrk="1" fontAlgn="auto" latinLnBrk="0" hangingPunct="1">
              <a:lnSpc>
                <a:spcPct val="100000"/>
              </a:lnSpc>
              <a:spcBef>
                <a:spcPts val="0"/>
              </a:spcBef>
              <a:spcAft>
                <a:spcPts val="4000"/>
              </a:spcAft>
              <a:buClrTx/>
              <a:buSzTx/>
              <a:buFont typeface="+mj-lt"/>
              <a:buAutoNum type="arabicPeriod"/>
              <a:tabLst/>
              <a:defRPr/>
            </a:pPr>
            <a:r>
              <a:rPr kumimoji="0" lang="en-US" sz="51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The Word of Life Instituted Creation</a:t>
            </a:r>
          </a:p>
        </p:txBody>
      </p:sp>
      <p:sp>
        <p:nvSpPr>
          <p:cNvPr id="4" name="Rectangle: Rounded Corners 3">
            <a:extLst>
              <a:ext uri="{FF2B5EF4-FFF2-40B4-BE49-F238E27FC236}">
                <a16:creationId xmlns:a16="http://schemas.microsoft.com/office/drawing/2014/main" id="{53C9C207-0176-A2D1-D9CA-0AC62B118C21}"/>
              </a:ext>
            </a:extLst>
          </p:cNvPr>
          <p:cNvSpPr/>
          <p:nvPr/>
        </p:nvSpPr>
        <p:spPr>
          <a:xfrm>
            <a:off x="239178" y="112418"/>
            <a:ext cx="11730572"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Our God Of Light &amp; Life Descended</a:t>
            </a:r>
          </a:p>
        </p:txBody>
      </p:sp>
    </p:spTree>
    <p:extLst>
      <p:ext uri="{BB962C8B-B14F-4D97-AF65-F5344CB8AC3E}">
        <p14:creationId xmlns:p14="http://schemas.microsoft.com/office/powerpoint/2010/main" val="31214299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AEDEB6-161A-CFCC-64F3-FE4EB4D9CFD3}"/>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A2095F8-FC0E-4A05-973F-232B754AC3E3}"/>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55FCAA08-65CD-637E-26EB-8A7E5C6D5274}"/>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1166BC9E-081C-AB08-9BA4-D8BD4C8C748A}"/>
              </a:ext>
            </a:extLst>
          </p:cNvPr>
          <p:cNvSpPr txBox="1"/>
          <p:nvPr/>
        </p:nvSpPr>
        <p:spPr>
          <a:xfrm>
            <a:off x="392138" y="361142"/>
            <a:ext cx="11368062" cy="5453031"/>
          </a:xfrm>
          <a:prstGeom prst="rect">
            <a:avLst/>
          </a:prstGeom>
          <a:noFill/>
        </p:spPr>
        <p:txBody>
          <a:bodyPr wrap="square" rtlCol="0">
            <a:spAutoFit/>
          </a:bodyPr>
          <a:lstStyle/>
          <a:p>
            <a:pPr marR="0" lvl="0" algn="just" defTabSz="914400" rtl="0" eaLnBrk="1" fontAlgn="auto" latinLnBrk="0" hangingPunct="1">
              <a:lnSpc>
                <a:spcPts val="6000"/>
              </a:lnSpc>
              <a:spcBef>
                <a:spcPts val="0"/>
              </a:spcBef>
              <a:spcAft>
                <a:spcPts val="0"/>
              </a:spcAft>
              <a:buClrTx/>
              <a:buSzTx/>
              <a:tabLst/>
              <a:defRPr/>
            </a:pPr>
            <a:r>
              <a:rPr kumimoji="0" lang="en-US" sz="46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“Who [Jesus] is the image of the invisible God, the firstborn of all creation. For in Him all things were created, both in the heavens &amp; on earth, visible &amp; invisible, whether thrones or dominions or rulers or authorities—all things have been created through Him &amp; for Him.”</a:t>
            </a:r>
          </a:p>
        </p:txBody>
      </p:sp>
      <p:sp>
        <p:nvSpPr>
          <p:cNvPr id="4" name="Rectangle: Rounded Corners 3">
            <a:extLst>
              <a:ext uri="{FF2B5EF4-FFF2-40B4-BE49-F238E27FC236}">
                <a16:creationId xmlns:a16="http://schemas.microsoft.com/office/drawing/2014/main" id="{154DF005-C4F1-D893-3D5A-3695A121CB85}"/>
              </a:ext>
            </a:extLst>
          </p:cNvPr>
          <p:cNvSpPr/>
          <p:nvPr/>
        </p:nvSpPr>
        <p:spPr>
          <a:xfrm>
            <a:off x="5709035" y="5826841"/>
            <a:ext cx="6332275"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Colossians 1:15-16</a:t>
            </a:r>
          </a:p>
        </p:txBody>
      </p:sp>
    </p:spTree>
    <p:extLst>
      <p:ext uri="{BB962C8B-B14F-4D97-AF65-F5344CB8AC3E}">
        <p14:creationId xmlns:p14="http://schemas.microsoft.com/office/powerpoint/2010/main" val="406472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2BC152-757D-F8A0-17CC-BA478DBDF41C}"/>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DF16871E-804C-6DAE-2575-AF2B00997E20}"/>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698CFF83-2DD6-8FB5-AFE8-E16B4F9E08C1}"/>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A3C8AF94-0590-3210-8DDF-39B95FCD048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F64DFD5F-9BA1-99BC-89E6-CC749A85D2F8}"/>
              </a:ext>
            </a:extLst>
          </p:cNvPr>
          <p:cNvSpPr txBox="1"/>
          <p:nvPr/>
        </p:nvSpPr>
        <p:spPr>
          <a:xfrm>
            <a:off x="238878" y="1355048"/>
            <a:ext cx="11714245" cy="2959785"/>
          </a:xfrm>
          <a:prstGeom prst="rect">
            <a:avLst/>
          </a:prstGeom>
          <a:noFill/>
        </p:spPr>
        <p:txBody>
          <a:bodyPr wrap="square" rtlCol="0">
            <a:spAutoFit/>
          </a:bodyPr>
          <a:lstStyle/>
          <a:p>
            <a:pPr marL="685800" marR="0" lvl="0" indent="-685800" algn="l" defTabSz="914400" rtl="0" eaLnBrk="1" fontAlgn="auto" latinLnBrk="0" hangingPunct="1">
              <a:lnSpc>
                <a:spcPct val="100000"/>
              </a:lnSpc>
              <a:spcBef>
                <a:spcPts val="0"/>
              </a:spcBef>
              <a:spcAft>
                <a:spcPts val="4000"/>
              </a:spcAft>
              <a:buClrTx/>
              <a:buSzTx/>
              <a:buFont typeface="+mj-lt"/>
              <a:buAutoNum type="arabicPeriod"/>
              <a:tabLst/>
              <a:defRPr/>
            </a:pPr>
            <a:r>
              <a:rPr kumimoji="0" lang="en-US" sz="51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The Word of Life Instituted Creation</a:t>
            </a:r>
          </a:p>
          <a:p>
            <a:pPr marL="685800" marR="0" lvl="0" indent="-685800" algn="l" defTabSz="914400" rtl="0" eaLnBrk="1" fontAlgn="auto" latinLnBrk="0" hangingPunct="1">
              <a:lnSpc>
                <a:spcPct val="100000"/>
              </a:lnSpc>
              <a:spcBef>
                <a:spcPts val="0"/>
              </a:spcBef>
              <a:spcAft>
                <a:spcPts val="4000"/>
              </a:spcAft>
              <a:buClrTx/>
              <a:buSzTx/>
              <a:buFont typeface="+mj-lt"/>
              <a:buAutoNum type="arabicPeriod"/>
              <a:tabLst/>
              <a:defRPr/>
            </a:pPr>
            <a:r>
              <a:rPr lang="en-US" sz="5100" b="1" dirty="0">
                <a:solidFill>
                  <a:srgbClr val="DBAD63"/>
                </a:solidFill>
                <a:latin typeface="Bell MT" panose="02020503060305020303" pitchFamily="18" charset="0"/>
                <a:cs typeface="Aldhabi" panose="01000000000000000000" pitchFamily="2" charset="-78"/>
              </a:rPr>
              <a:t>The Witness of Light Instituted a Decision Point</a:t>
            </a:r>
          </a:p>
        </p:txBody>
      </p:sp>
      <p:sp>
        <p:nvSpPr>
          <p:cNvPr id="4" name="Rectangle: Rounded Corners 3">
            <a:extLst>
              <a:ext uri="{FF2B5EF4-FFF2-40B4-BE49-F238E27FC236}">
                <a16:creationId xmlns:a16="http://schemas.microsoft.com/office/drawing/2014/main" id="{2F25130B-0A56-2225-A0BB-5556626C1D15}"/>
              </a:ext>
            </a:extLst>
          </p:cNvPr>
          <p:cNvSpPr/>
          <p:nvPr/>
        </p:nvSpPr>
        <p:spPr>
          <a:xfrm>
            <a:off x="239178" y="112418"/>
            <a:ext cx="11730572"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Our God Of Light &amp; Life Descended</a:t>
            </a:r>
          </a:p>
        </p:txBody>
      </p:sp>
    </p:spTree>
    <p:extLst>
      <p:ext uri="{BB962C8B-B14F-4D97-AF65-F5344CB8AC3E}">
        <p14:creationId xmlns:p14="http://schemas.microsoft.com/office/powerpoint/2010/main" val="3182006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F18933-C1AE-4E45-E9DF-D85C9BF6386A}"/>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7AD54FEE-7FCB-05D7-C3DE-E2EF8C5486BA}"/>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27FD9079-2393-6F47-84E2-908119D55157}"/>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6C745F6E-0D0D-54CB-56B9-4E4139B9E8C5}"/>
              </a:ext>
            </a:extLst>
          </p:cNvPr>
          <p:cNvSpPr txBox="1"/>
          <p:nvPr/>
        </p:nvSpPr>
        <p:spPr>
          <a:xfrm>
            <a:off x="392138" y="361142"/>
            <a:ext cx="11368062" cy="5479064"/>
          </a:xfrm>
          <a:prstGeom prst="rect">
            <a:avLst/>
          </a:prstGeom>
          <a:noFill/>
        </p:spPr>
        <p:txBody>
          <a:bodyPr wrap="square" rtlCol="0">
            <a:spAutoFit/>
          </a:bodyPr>
          <a:lstStyle/>
          <a:p>
            <a:pPr marR="0" lvl="0" algn="just" defTabSz="914400" rtl="0" eaLnBrk="1" fontAlgn="auto" latinLnBrk="0" hangingPunct="1">
              <a:lnSpc>
                <a:spcPts val="7000"/>
              </a:lnSpc>
              <a:spcBef>
                <a:spcPts val="0"/>
              </a:spcBef>
              <a:spcAft>
                <a:spcPts val="0"/>
              </a:spcAft>
              <a:buClrTx/>
              <a:buSzTx/>
              <a:tabLst/>
              <a:defRPr/>
            </a:pPr>
            <a:r>
              <a:rPr kumimoji="0" lang="en-US" sz="62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“But ye will receive power, after that the Holy Ghost has come upon you: &amp; you shall be My witnesses both in Jerusalem, &amp; in all Judaea, &amp; in Samaria, &amp; even to the ends of the earth.”</a:t>
            </a:r>
          </a:p>
        </p:txBody>
      </p:sp>
      <p:sp>
        <p:nvSpPr>
          <p:cNvPr id="4" name="Rectangle: Rounded Corners 3">
            <a:extLst>
              <a:ext uri="{FF2B5EF4-FFF2-40B4-BE49-F238E27FC236}">
                <a16:creationId xmlns:a16="http://schemas.microsoft.com/office/drawing/2014/main" id="{BEF93E8D-469F-389F-EC54-77DEDFBC91DF}"/>
              </a:ext>
            </a:extLst>
          </p:cNvPr>
          <p:cNvSpPr/>
          <p:nvPr/>
        </p:nvSpPr>
        <p:spPr>
          <a:xfrm>
            <a:off x="8945217" y="5826841"/>
            <a:ext cx="3096093"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Acts 1:8</a:t>
            </a:r>
          </a:p>
        </p:txBody>
      </p:sp>
    </p:spTree>
    <p:extLst>
      <p:ext uri="{BB962C8B-B14F-4D97-AF65-F5344CB8AC3E}">
        <p14:creationId xmlns:p14="http://schemas.microsoft.com/office/powerpoint/2010/main" val="16667322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47EA3E-2D07-B6FC-3BB0-EEDA074016B1}"/>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5F117909-DB2C-BFEB-E858-417F64178EC9}"/>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42C5A8D8-E8BB-3B91-F0BE-E33F13DC779B}"/>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9A4B2247-8047-7C10-3CA9-4FD26B17F81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28C2DE75-1697-3D8C-46C4-3F9B0A6A8112}"/>
              </a:ext>
            </a:extLst>
          </p:cNvPr>
          <p:cNvSpPr txBox="1"/>
          <p:nvPr/>
        </p:nvSpPr>
        <p:spPr>
          <a:xfrm>
            <a:off x="238878" y="1355048"/>
            <a:ext cx="11714245" cy="5042406"/>
          </a:xfrm>
          <a:prstGeom prst="rect">
            <a:avLst/>
          </a:prstGeom>
          <a:noFill/>
        </p:spPr>
        <p:txBody>
          <a:bodyPr wrap="square" rtlCol="0">
            <a:spAutoFit/>
          </a:bodyPr>
          <a:lstStyle/>
          <a:p>
            <a:pPr marL="685800" marR="0" lvl="0" indent="-685800" algn="l" defTabSz="914400" rtl="0" eaLnBrk="1" fontAlgn="auto" latinLnBrk="0" hangingPunct="1">
              <a:lnSpc>
                <a:spcPct val="100000"/>
              </a:lnSpc>
              <a:spcBef>
                <a:spcPts val="0"/>
              </a:spcBef>
              <a:spcAft>
                <a:spcPts val="4000"/>
              </a:spcAft>
              <a:buClrTx/>
              <a:buSzTx/>
              <a:buFont typeface="+mj-lt"/>
              <a:buAutoNum type="arabicPeriod"/>
              <a:tabLst/>
              <a:defRPr/>
            </a:pPr>
            <a:r>
              <a:rPr kumimoji="0" lang="en-US" sz="51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The Word of Life Instituted Creation</a:t>
            </a:r>
          </a:p>
          <a:p>
            <a:pPr marL="685800" marR="0" lvl="0" indent="-685800" algn="l" defTabSz="914400" rtl="0" eaLnBrk="1" fontAlgn="auto" latinLnBrk="0" hangingPunct="1">
              <a:lnSpc>
                <a:spcPct val="100000"/>
              </a:lnSpc>
              <a:spcBef>
                <a:spcPts val="0"/>
              </a:spcBef>
              <a:spcAft>
                <a:spcPts val="4000"/>
              </a:spcAft>
              <a:buClrTx/>
              <a:buSzTx/>
              <a:buFont typeface="+mj-lt"/>
              <a:buAutoNum type="arabicPeriod"/>
              <a:tabLst/>
              <a:defRPr/>
            </a:pPr>
            <a:r>
              <a:rPr lang="en-US" sz="5100" b="1" dirty="0">
                <a:solidFill>
                  <a:srgbClr val="DBAD63"/>
                </a:solidFill>
                <a:latin typeface="Bell MT" panose="02020503060305020303" pitchFamily="18" charset="0"/>
                <a:cs typeface="Aldhabi" panose="01000000000000000000" pitchFamily="2" charset="-78"/>
              </a:rPr>
              <a:t>The Witness of Light Instituted a Decision Point</a:t>
            </a:r>
          </a:p>
          <a:p>
            <a:pPr marL="685800" marR="0" lvl="0" indent="-685800" algn="l" defTabSz="914400" rtl="0" eaLnBrk="1" fontAlgn="auto" latinLnBrk="0" hangingPunct="1">
              <a:lnSpc>
                <a:spcPct val="100000"/>
              </a:lnSpc>
              <a:spcBef>
                <a:spcPts val="0"/>
              </a:spcBef>
              <a:spcAft>
                <a:spcPts val="4000"/>
              </a:spcAft>
              <a:buClrTx/>
              <a:buSzTx/>
              <a:buFont typeface="+mj-lt"/>
              <a:buAutoNum type="arabicPeriod"/>
              <a:tabLst/>
              <a:defRPr/>
            </a:pPr>
            <a:r>
              <a:rPr kumimoji="0" lang="en-US" sz="51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The Worthy One of the Law Instituted Grace</a:t>
            </a:r>
          </a:p>
        </p:txBody>
      </p:sp>
      <p:sp>
        <p:nvSpPr>
          <p:cNvPr id="4" name="Rectangle: Rounded Corners 3">
            <a:extLst>
              <a:ext uri="{FF2B5EF4-FFF2-40B4-BE49-F238E27FC236}">
                <a16:creationId xmlns:a16="http://schemas.microsoft.com/office/drawing/2014/main" id="{E0A1893B-1402-9909-C9BD-6669CCD67F8A}"/>
              </a:ext>
            </a:extLst>
          </p:cNvPr>
          <p:cNvSpPr/>
          <p:nvPr/>
        </p:nvSpPr>
        <p:spPr>
          <a:xfrm>
            <a:off x="239178" y="112418"/>
            <a:ext cx="11730572"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Our God Of Light &amp; Life Descended</a:t>
            </a:r>
          </a:p>
        </p:txBody>
      </p:sp>
    </p:spTree>
    <p:extLst>
      <p:ext uri="{BB962C8B-B14F-4D97-AF65-F5344CB8AC3E}">
        <p14:creationId xmlns:p14="http://schemas.microsoft.com/office/powerpoint/2010/main" val="25516155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1000"/>
                                        <p:tgtEl>
                                          <p:spTgt spid="3">
                                            <p:txEl>
                                              <p:pRg st="2" end="2"/>
                                            </p:txEl>
                                          </p:spTgt>
                                        </p:tgtEl>
                                      </p:cBhvr>
                                    </p:animEffect>
                                    <p:anim calcmode="lin" valueType="num">
                                      <p:cBhvr>
                                        <p:cTn id="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BAA01A-5D4C-9447-CADF-F9BE2B9800A1}"/>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24B1A04C-8A9A-FC6C-9C17-79A47CEC902C}"/>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C53E0406-4FEF-83E7-5EAE-0A1B1D04268A}"/>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62FF2920-8229-D1D5-6947-9E6C7F57B874}"/>
              </a:ext>
            </a:extLst>
          </p:cNvPr>
          <p:cNvSpPr txBox="1"/>
          <p:nvPr/>
        </p:nvSpPr>
        <p:spPr>
          <a:xfrm>
            <a:off x="392138" y="361142"/>
            <a:ext cx="11368062" cy="5431295"/>
          </a:xfrm>
          <a:prstGeom prst="rect">
            <a:avLst/>
          </a:prstGeom>
          <a:noFill/>
        </p:spPr>
        <p:txBody>
          <a:bodyPr wrap="square" rtlCol="0">
            <a:spAutoFit/>
          </a:bodyPr>
          <a:lstStyle/>
          <a:p>
            <a:pPr marR="0" lvl="0" algn="just" defTabSz="914400" rtl="0" eaLnBrk="1" fontAlgn="auto" latinLnBrk="0" hangingPunct="1">
              <a:lnSpc>
                <a:spcPts val="6000"/>
              </a:lnSpc>
              <a:spcBef>
                <a:spcPts val="0"/>
              </a:spcBef>
              <a:spcAft>
                <a:spcPts val="0"/>
              </a:spcAft>
              <a:buClrTx/>
              <a:buSzTx/>
              <a:tabLst/>
              <a:defRPr/>
            </a:pPr>
            <a:r>
              <a:rPr kumimoji="0" lang="en-US" sz="40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“God, having spoken long ago to the fathers in the prophets in many portions &amp; in many ways, in these last days spoke to us in His Son, whom He appointed heir of all things, through whom also He made the worlds, who is the radiance of His glory &amp; the exact representation of His nature</a:t>
            </a:r>
            <a:r>
              <a:rPr kumimoji="0" lang="en-US" sz="4000" b="1" i="0" u="none" strike="noStrike" kern="1200" cap="none" spc="0" normalizeH="0" baseline="0" noProof="0">
                <a:ln>
                  <a:noFill/>
                </a:ln>
                <a:solidFill>
                  <a:srgbClr val="DBAD63"/>
                </a:solidFill>
                <a:effectLst/>
                <a:uLnTx/>
                <a:uFillTx/>
                <a:latin typeface="Bell MT" panose="02020503060305020303" pitchFamily="18" charset="0"/>
                <a:ea typeface="+mn-ea"/>
                <a:cs typeface="Aldhabi" panose="01000000000000000000" pitchFamily="2" charset="-78"/>
              </a:rPr>
              <a:t>, &amp; </a:t>
            </a:r>
            <a:r>
              <a:rPr kumimoji="0" lang="en-US" sz="40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upholds all things by the word of </a:t>
            </a:r>
            <a:r>
              <a:rPr kumimoji="0" lang="en-US" sz="4000" b="1" i="0" u="none" strike="noStrike" kern="1200" cap="none" spc="0" normalizeH="0" baseline="0" noProof="0">
                <a:ln>
                  <a:noFill/>
                </a:ln>
                <a:solidFill>
                  <a:srgbClr val="DBAD63"/>
                </a:solidFill>
                <a:effectLst/>
                <a:uLnTx/>
                <a:uFillTx/>
                <a:latin typeface="Bell MT" panose="02020503060305020303" pitchFamily="18" charset="0"/>
                <a:ea typeface="+mn-ea"/>
                <a:cs typeface="Aldhabi" panose="01000000000000000000" pitchFamily="2" charset="-78"/>
              </a:rPr>
              <a:t>His power.”</a:t>
            </a:r>
            <a:endParaRPr kumimoji="0" lang="en-US" sz="40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endParaRPr>
          </a:p>
        </p:txBody>
      </p:sp>
      <p:sp>
        <p:nvSpPr>
          <p:cNvPr id="4" name="Rectangle: Rounded Corners 3">
            <a:extLst>
              <a:ext uri="{FF2B5EF4-FFF2-40B4-BE49-F238E27FC236}">
                <a16:creationId xmlns:a16="http://schemas.microsoft.com/office/drawing/2014/main" id="{BD91A51A-7D16-80EE-2884-3487909530FC}"/>
              </a:ext>
            </a:extLst>
          </p:cNvPr>
          <p:cNvSpPr/>
          <p:nvPr/>
        </p:nvSpPr>
        <p:spPr>
          <a:xfrm>
            <a:off x="6681355" y="5826841"/>
            <a:ext cx="5359955"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Hebrews 1:1-3a</a:t>
            </a:r>
          </a:p>
        </p:txBody>
      </p:sp>
    </p:spTree>
    <p:extLst>
      <p:ext uri="{BB962C8B-B14F-4D97-AF65-F5344CB8AC3E}">
        <p14:creationId xmlns:p14="http://schemas.microsoft.com/office/powerpoint/2010/main" val="39426257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B4C939-9D12-0E5C-12F3-9A07F061BE6C}"/>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74B10394-D78D-7575-2F2A-B38DA7CF7D53}"/>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B7EC6091-C012-5C63-401F-44268AEF4C28}"/>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pic>
        <p:nvPicPr>
          <p:cNvPr id="15" name="Content Placeholder 7" descr="A hexagon shaped logo with red and blue text&#10;&#10;AI-generated content may be incorrect.">
            <a:extLst>
              <a:ext uri="{FF2B5EF4-FFF2-40B4-BE49-F238E27FC236}">
                <a16:creationId xmlns:a16="http://schemas.microsoft.com/office/drawing/2014/main" id="{1FC951F0-835D-82F3-D4F5-E43EBC2B6FD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224842" y="5850328"/>
            <a:ext cx="1877831" cy="898881"/>
          </a:xfrm>
          <a:prstGeom prst="rect">
            <a:avLst/>
          </a:prstGeom>
          <a:effectLst>
            <a:outerShdw blurRad="50800" dist="38100" dir="2700000" algn="tl" rotWithShape="0">
              <a:prstClr val="black">
                <a:alpha val="40000"/>
              </a:prstClr>
            </a:outerShdw>
          </a:effectLst>
        </p:spPr>
      </p:pic>
      <p:sp>
        <p:nvSpPr>
          <p:cNvPr id="3" name="TextBox 2">
            <a:extLst>
              <a:ext uri="{FF2B5EF4-FFF2-40B4-BE49-F238E27FC236}">
                <a16:creationId xmlns:a16="http://schemas.microsoft.com/office/drawing/2014/main" id="{405DDA52-B898-BD45-1585-5B30AB93667D}"/>
              </a:ext>
            </a:extLst>
          </p:cNvPr>
          <p:cNvSpPr txBox="1"/>
          <p:nvPr/>
        </p:nvSpPr>
        <p:spPr>
          <a:xfrm>
            <a:off x="238878" y="1355048"/>
            <a:ext cx="11714245" cy="5042406"/>
          </a:xfrm>
          <a:prstGeom prst="rect">
            <a:avLst/>
          </a:prstGeom>
          <a:noFill/>
        </p:spPr>
        <p:txBody>
          <a:bodyPr wrap="square" rtlCol="0">
            <a:spAutoFit/>
          </a:bodyPr>
          <a:lstStyle/>
          <a:p>
            <a:pPr marL="685800" marR="0" lvl="0" indent="-685800" algn="l" defTabSz="914400" rtl="0" eaLnBrk="1" fontAlgn="auto" latinLnBrk="0" hangingPunct="1">
              <a:lnSpc>
                <a:spcPct val="100000"/>
              </a:lnSpc>
              <a:spcBef>
                <a:spcPts val="0"/>
              </a:spcBef>
              <a:spcAft>
                <a:spcPts val="4000"/>
              </a:spcAft>
              <a:buClrTx/>
              <a:buSzTx/>
              <a:buFont typeface="+mj-lt"/>
              <a:buAutoNum type="arabicPeriod"/>
              <a:tabLst/>
              <a:defRPr/>
            </a:pPr>
            <a:r>
              <a:rPr kumimoji="0" lang="en-US" sz="51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The Word of Life Instituted Creation</a:t>
            </a:r>
          </a:p>
          <a:p>
            <a:pPr marL="685800" marR="0" lvl="0" indent="-685800" algn="l" defTabSz="914400" rtl="0" eaLnBrk="1" fontAlgn="auto" latinLnBrk="0" hangingPunct="1">
              <a:lnSpc>
                <a:spcPct val="100000"/>
              </a:lnSpc>
              <a:spcBef>
                <a:spcPts val="0"/>
              </a:spcBef>
              <a:spcAft>
                <a:spcPts val="4000"/>
              </a:spcAft>
              <a:buClrTx/>
              <a:buSzTx/>
              <a:buFont typeface="+mj-lt"/>
              <a:buAutoNum type="arabicPeriod"/>
              <a:tabLst/>
              <a:defRPr/>
            </a:pPr>
            <a:r>
              <a:rPr lang="en-US" sz="5100" b="1" dirty="0">
                <a:solidFill>
                  <a:srgbClr val="DBAD63"/>
                </a:solidFill>
                <a:latin typeface="Bell MT" panose="02020503060305020303" pitchFamily="18" charset="0"/>
                <a:cs typeface="Aldhabi" panose="01000000000000000000" pitchFamily="2" charset="-78"/>
              </a:rPr>
              <a:t>The Witness of Light Instituted a Decision Point</a:t>
            </a:r>
          </a:p>
          <a:p>
            <a:pPr marL="685800" marR="0" lvl="0" indent="-685800" algn="l" defTabSz="914400" rtl="0" eaLnBrk="1" fontAlgn="auto" latinLnBrk="0" hangingPunct="1">
              <a:lnSpc>
                <a:spcPct val="100000"/>
              </a:lnSpc>
              <a:spcBef>
                <a:spcPts val="0"/>
              </a:spcBef>
              <a:spcAft>
                <a:spcPts val="4000"/>
              </a:spcAft>
              <a:buClrTx/>
              <a:buSzTx/>
              <a:buFont typeface="+mj-lt"/>
              <a:buAutoNum type="arabicPeriod"/>
              <a:tabLst/>
              <a:defRPr/>
            </a:pPr>
            <a:r>
              <a:rPr kumimoji="0" lang="en-US" sz="51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The Worthy One of the Law Instituted Grace</a:t>
            </a:r>
          </a:p>
        </p:txBody>
      </p:sp>
      <p:sp>
        <p:nvSpPr>
          <p:cNvPr id="4" name="Rectangle: Rounded Corners 3">
            <a:extLst>
              <a:ext uri="{FF2B5EF4-FFF2-40B4-BE49-F238E27FC236}">
                <a16:creationId xmlns:a16="http://schemas.microsoft.com/office/drawing/2014/main" id="{73E5444B-CD04-A4E4-6FDA-578477B5ABFB}"/>
              </a:ext>
            </a:extLst>
          </p:cNvPr>
          <p:cNvSpPr/>
          <p:nvPr/>
        </p:nvSpPr>
        <p:spPr>
          <a:xfrm>
            <a:off x="239178" y="112418"/>
            <a:ext cx="11730572"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Our God Of Light &amp; Life Descended</a:t>
            </a:r>
          </a:p>
        </p:txBody>
      </p:sp>
    </p:spTree>
    <p:extLst>
      <p:ext uri="{BB962C8B-B14F-4D97-AF65-F5344CB8AC3E}">
        <p14:creationId xmlns:p14="http://schemas.microsoft.com/office/powerpoint/2010/main" val="41790939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5E0E730-04EF-09DA-D121-DFBB32737EAF}"/>
            </a:ext>
          </a:extLst>
        </p:cNvPr>
        <p:cNvGrpSpPr/>
        <p:nvPr/>
      </p:nvGrpSpPr>
      <p:grpSpPr>
        <a:xfrm>
          <a:off x="0" y="0"/>
          <a:ext cx="0" cy="0"/>
          <a:chOff x="0" y="0"/>
          <a:chExt cx="0" cy="0"/>
        </a:xfrm>
      </p:grpSpPr>
      <p:pic>
        <p:nvPicPr>
          <p:cNvPr id="5" name="Content Placeholder 4">
            <a:extLst>
              <a:ext uri="{FF2B5EF4-FFF2-40B4-BE49-F238E27FC236}">
                <a16:creationId xmlns:a16="http://schemas.microsoft.com/office/drawing/2014/main" id="{10E3E17C-DEB8-99DE-C23C-653542FC4C63}"/>
              </a:ext>
            </a:extLst>
          </p:cNvPr>
          <p:cNvPicPr>
            <a:picLocks noGrp="1" noChangeAspect="1"/>
          </p:cNvPicPr>
          <p:nvPr>
            <p:ph idx="1"/>
          </p:nvPr>
        </p:nvPicPr>
        <p:blipFill>
          <a:blip r:embed="rId2">
            <a:extLst>
              <a:ext uri="{28A0092B-C50C-407E-A947-70E740481C1C}">
                <a14:useLocalDpi xmlns:a14="http://schemas.microsoft.com/office/drawing/2010/main" val="0"/>
              </a:ext>
            </a:extLst>
          </a:blip>
          <a:srcRect t="3176" r="3406"/>
          <a:stretch>
            <a:fillRect/>
          </a:stretch>
        </p:blipFill>
        <p:spPr>
          <a:xfrm>
            <a:off x="0" y="0"/>
            <a:ext cx="12162973" cy="6858000"/>
          </a:xfrm>
        </p:spPr>
      </p:pic>
      <p:sp>
        <p:nvSpPr>
          <p:cNvPr id="2" name="Title 1">
            <a:extLst>
              <a:ext uri="{FF2B5EF4-FFF2-40B4-BE49-F238E27FC236}">
                <a16:creationId xmlns:a16="http://schemas.microsoft.com/office/drawing/2014/main" id="{BFCE2938-EC9B-B891-2BF0-F49170AAB2B1}"/>
              </a:ext>
            </a:extLst>
          </p:cNvPr>
          <p:cNvSpPr>
            <a:spLocks noGrp="1"/>
          </p:cNvSpPr>
          <p:nvPr>
            <p:ph type="title"/>
          </p:nvPr>
        </p:nvSpPr>
        <p:spPr>
          <a:xfrm>
            <a:off x="29026" y="0"/>
            <a:ext cx="12143020" cy="6858000"/>
          </a:xfrm>
          <a:solidFill>
            <a:schemeClr val="tx1">
              <a:alpha val="60000"/>
            </a:schemeClr>
          </a:solidFill>
        </p:spPr>
        <p:txBody>
          <a:bodyPr>
            <a:normAutofit/>
          </a:bodyPr>
          <a:lstStyle/>
          <a:p>
            <a:r>
              <a:rPr lang="en-US" sz="100"/>
              <a:t>.</a:t>
            </a:r>
          </a:p>
        </p:txBody>
      </p:sp>
      <p:sp>
        <p:nvSpPr>
          <p:cNvPr id="3" name="TextBox 2">
            <a:extLst>
              <a:ext uri="{FF2B5EF4-FFF2-40B4-BE49-F238E27FC236}">
                <a16:creationId xmlns:a16="http://schemas.microsoft.com/office/drawing/2014/main" id="{0365F08A-E2D8-BC83-1891-D7FEAE6ABDB6}"/>
              </a:ext>
            </a:extLst>
          </p:cNvPr>
          <p:cNvSpPr txBox="1"/>
          <p:nvPr/>
        </p:nvSpPr>
        <p:spPr>
          <a:xfrm>
            <a:off x="392138" y="361142"/>
            <a:ext cx="11368062" cy="5460982"/>
          </a:xfrm>
          <a:prstGeom prst="rect">
            <a:avLst/>
          </a:prstGeom>
          <a:noFill/>
        </p:spPr>
        <p:txBody>
          <a:bodyPr wrap="square" rtlCol="0">
            <a:spAutoFit/>
          </a:bodyPr>
          <a:lstStyle/>
          <a:p>
            <a:pPr marR="0" lvl="0" algn="just" defTabSz="914400" rtl="0" eaLnBrk="1" fontAlgn="auto" latinLnBrk="0" hangingPunct="1">
              <a:lnSpc>
                <a:spcPct val="150000"/>
              </a:lnSpc>
              <a:spcBef>
                <a:spcPts val="0"/>
              </a:spcBef>
              <a:spcAft>
                <a:spcPts val="0"/>
              </a:spcAft>
              <a:buClrTx/>
              <a:buSzTx/>
              <a:tabLst/>
              <a:defRPr/>
            </a:pPr>
            <a:r>
              <a:rPr kumimoji="0" lang="en-US" sz="8000" b="1" i="0" u="none" strike="noStrike" kern="1200" cap="none" spc="0" normalizeH="0" baseline="0" noProof="0" dirty="0">
                <a:ln>
                  <a:noFill/>
                </a:ln>
                <a:solidFill>
                  <a:srgbClr val="DBAD63"/>
                </a:solidFill>
                <a:effectLst/>
                <a:uLnTx/>
                <a:uFillTx/>
                <a:latin typeface="Bell MT" panose="02020503060305020303" pitchFamily="18" charset="0"/>
                <a:ea typeface="+mn-ea"/>
                <a:cs typeface="Aldhabi" panose="01000000000000000000" pitchFamily="2" charset="-78"/>
              </a:rPr>
              <a:t>“Gracious is Yahweh, &amp; righteous; &amp; our God is compassionate.”</a:t>
            </a:r>
          </a:p>
        </p:txBody>
      </p:sp>
      <p:sp>
        <p:nvSpPr>
          <p:cNvPr id="4" name="Rectangle: Rounded Corners 3">
            <a:extLst>
              <a:ext uri="{FF2B5EF4-FFF2-40B4-BE49-F238E27FC236}">
                <a16:creationId xmlns:a16="http://schemas.microsoft.com/office/drawing/2014/main" id="{ECA6F2E5-D76E-BA7B-0053-757A6A59F608}"/>
              </a:ext>
            </a:extLst>
          </p:cNvPr>
          <p:cNvSpPr/>
          <p:nvPr/>
        </p:nvSpPr>
        <p:spPr>
          <a:xfrm>
            <a:off x="7741227" y="5826841"/>
            <a:ext cx="4300083" cy="1182234"/>
          </a:xfrm>
          <a:prstGeom prst="roundRect">
            <a:avLst/>
          </a:prstGeom>
          <a:solidFill>
            <a:srgbClr val="C3BAA9">
              <a:alpha val="0"/>
            </a:srgb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defTabSz="914400" rtl="0" eaLnBrk="1" fontAlgn="auto" latinLnBrk="0" hangingPunct="1">
              <a:lnSpc>
                <a:spcPts val="3800"/>
              </a:lnSpc>
              <a:spcBef>
                <a:spcPts val="0"/>
              </a:spcBef>
              <a:spcAft>
                <a:spcPts val="0"/>
              </a:spcAft>
              <a:buClrTx/>
              <a:buSzTx/>
              <a:buFontTx/>
              <a:buNone/>
              <a:tabLst/>
              <a:defRPr/>
            </a:pPr>
            <a:r>
              <a:rPr kumimoji="0" lang="en-US" sz="6000" b="1" i="0" u="none" strike="noStrike" kern="1200" cap="none" spc="0" normalizeH="0" baseline="0" noProof="0" dirty="0">
                <a:ln>
                  <a:noFill/>
                </a:ln>
                <a:solidFill>
                  <a:schemeClr val="bg1">
                    <a:lumMod val="95000"/>
                  </a:schemeClr>
                </a:solidFill>
                <a:effectLst/>
                <a:uLnTx/>
                <a:uFillTx/>
                <a:latin typeface="Footlight MT Light" panose="0204060206030A020304" pitchFamily="18" charset="0"/>
                <a:ea typeface="+mn-ea"/>
                <a:cs typeface="+mn-cs"/>
              </a:rPr>
              <a:t>Psalm 116:5</a:t>
            </a:r>
          </a:p>
        </p:txBody>
      </p:sp>
    </p:spTree>
    <p:extLst>
      <p:ext uri="{BB962C8B-B14F-4D97-AF65-F5344CB8AC3E}">
        <p14:creationId xmlns:p14="http://schemas.microsoft.com/office/powerpoint/2010/main" val="4107482713"/>
      </p:ext>
    </p:extLst>
  </p:cSld>
  <p:clrMapOvr>
    <a:masterClrMapping/>
  </p:clrMapOvr>
</p:sld>
</file>

<file path=ppt/theme/theme1.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TotalTime>
  <Words>445</Words>
  <Application>Microsoft Office PowerPoint</Application>
  <PresentationFormat>Widescreen</PresentationFormat>
  <Paragraphs>52</Paragraphs>
  <Slides>12</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12</vt:i4>
      </vt:variant>
    </vt:vector>
  </HeadingPairs>
  <TitlesOfParts>
    <vt:vector size="20" baseType="lpstr">
      <vt:lpstr>Aldhabi</vt:lpstr>
      <vt:lpstr>Arial</vt:lpstr>
      <vt:lpstr>Bell MT</vt:lpstr>
      <vt:lpstr>Calibri</vt:lpstr>
      <vt:lpstr>Calibri Light</vt:lpstr>
      <vt:lpstr>Footlight MT Light</vt:lpstr>
      <vt:lpstr>Harlow Solid Italic</vt:lpstr>
      <vt:lpstr>2_Office Theme</vt:lpstr>
      <vt:lpstr>.</vt:lpstr>
      <vt:lpstr>.</vt:lpstr>
      <vt:lpstr>.</vt:lpstr>
      <vt:lpstr>.</vt:lpstr>
      <vt:lpstr>.</vt:lpstr>
      <vt:lpstr>.</vt:lpstr>
      <vt:lpstr>.</vt:lpstr>
      <vt:lpstr>.</vt:lpstr>
      <vt:lpstr>.</vt:lpstr>
      <vt:lpstr>.</vt:lpstr>
      <vt:lpstr>.</vt:lpstr>
      <vt:lpst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Daniel Shunk</dc:creator>
  <cp:lastModifiedBy>Daniel Shunk</cp:lastModifiedBy>
  <cp:revision>1</cp:revision>
  <dcterms:created xsi:type="dcterms:W3CDTF">2026-01-20T17:02:20Z</dcterms:created>
  <dcterms:modified xsi:type="dcterms:W3CDTF">2026-01-20T18:09:48Z</dcterms:modified>
</cp:coreProperties>
</file>