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4" r:id="rId3"/>
    <p:sldId id="267" r:id="rId4"/>
    <p:sldId id="369" r:id="rId5"/>
    <p:sldId id="268" r:id="rId6"/>
    <p:sldId id="370" r:id="rId7"/>
    <p:sldId id="371" r:id="rId8"/>
    <p:sldId id="372" r:id="rId9"/>
    <p:sldId id="374" r:id="rId10"/>
    <p:sldId id="373" r:id="rId11"/>
    <p:sldId id="375" r:id="rId12"/>
    <p:sldId id="376" r:id="rId13"/>
    <p:sldId id="377" r:id="rId14"/>
    <p:sldId id="3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028F1F-9D76-4CB2-8CE6-5B1FF60D051C}" v="354" dt="2026-01-24T23:13:13.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98" autoAdjust="0"/>
    <p:restoredTop sz="94660"/>
  </p:normalViewPr>
  <p:slideViewPr>
    <p:cSldViewPr snapToGrid="0">
      <p:cViewPr varScale="1">
        <p:scale>
          <a:sx n="93" d="100"/>
          <a:sy n="93" d="100"/>
        </p:scale>
        <p:origin x="64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hunk" userId="8b1a05f26d681f8b" providerId="LiveId" clId="{92551CD1-72E2-4A83-B06E-9F01B71D04EE}"/>
    <pc:docChg chg="undo custSel addSld delSld modSld sldOrd">
      <pc:chgData name="Daniel Shunk" userId="8b1a05f26d681f8b" providerId="LiveId" clId="{92551CD1-72E2-4A83-B06E-9F01B71D04EE}" dt="2026-01-24T23:13:23.598" v="887" actId="47"/>
      <pc:docMkLst>
        <pc:docMk/>
      </pc:docMkLst>
      <pc:sldChg chg="modSp mod">
        <pc:chgData name="Daniel Shunk" userId="8b1a05f26d681f8b" providerId="LiveId" clId="{92551CD1-72E2-4A83-B06E-9F01B71D04EE}" dt="2026-01-24T22:46:26.774" v="27" actId="20577"/>
        <pc:sldMkLst>
          <pc:docMk/>
          <pc:sldMk cId="154680115" sldId="256"/>
        </pc:sldMkLst>
        <pc:spChg chg="mod">
          <ac:chgData name="Daniel Shunk" userId="8b1a05f26d681f8b" providerId="LiveId" clId="{92551CD1-72E2-4A83-B06E-9F01B71D04EE}" dt="2026-01-24T22:46:11.587" v="0" actId="20577"/>
          <ac:spMkLst>
            <pc:docMk/>
            <pc:sldMk cId="154680115" sldId="256"/>
            <ac:spMk id="2" creationId="{E2F09A00-278D-77F0-26DC-73FC44B3E132}"/>
          </ac:spMkLst>
        </pc:spChg>
        <pc:spChg chg="mod">
          <ac:chgData name="Daniel Shunk" userId="8b1a05f26d681f8b" providerId="LiveId" clId="{92551CD1-72E2-4A83-B06E-9F01B71D04EE}" dt="2026-01-24T22:46:26.774" v="27" actId="20577"/>
          <ac:spMkLst>
            <pc:docMk/>
            <pc:sldMk cId="154680115" sldId="256"/>
            <ac:spMk id="10" creationId="{5AD096D1-BEC1-D7B5-1D36-444F0178233D}"/>
          </ac:spMkLst>
        </pc:spChg>
      </pc:sldChg>
      <pc:sldChg chg="addSp delSp modSp mod delAnim">
        <pc:chgData name="Daniel Shunk" userId="8b1a05f26d681f8b" providerId="LiveId" clId="{92551CD1-72E2-4A83-B06E-9F01B71D04EE}" dt="2026-01-24T22:56:17.933" v="219" actId="14100"/>
        <pc:sldMkLst>
          <pc:docMk/>
          <pc:sldMk cId="2559608208" sldId="264"/>
        </pc:sldMkLst>
        <pc:spChg chg="del">
          <ac:chgData name="Daniel Shunk" userId="8b1a05f26d681f8b" providerId="LiveId" clId="{92551CD1-72E2-4A83-B06E-9F01B71D04EE}" dt="2026-01-24T22:46:51.159" v="33" actId="478"/>
          <ac:spMkLst>
            <pc:docMk/>
            <pc:sldMk cId="2559608208" sldId="264"/>
            <ac:spMk id="2" creationId="{51B2C05C-B7EE-0707-762E-D197B5CC3123}"/>
          </ac:spMkLst>
        </pc:spChg>
        <pc:spChg chg="add mod">
          <ac:chgData name="Daniel Shunk" userId="8b1a05f26d681f8b" providerId="LiveId" clId="{92551CD1-72E2-4A83-B06E-9F01B71D04EE}" dt="2026-01-24T22:51:15.159" v="111" actId="255"/>
          <ac:spMkLst>
            <pc:docMk/>
            <pc:sldMk cId="2559608208" sldId="264"/>
            <ac:spMk id="8" creationId="{D2E5C969-9C15-B212-95A5-4B675AC759FB}"/>
          </ac:spMkLst>
        </pc:spChg>
        <pc:spChg chg="add mod">
          <ac:chgData name="Daniel Shunk" userId="8b1a05f26d681f8b" providerId="LiveId" clId="{92551CD1-72E2-4A83-B06E-9F01B71D04EE}" dt="2026-01-24T22:54:55.584" v="211" actId="1037"/>
          <ac:spMkLst>
            <pc:docMk/>
            <pc:sldMk cId="2559608208" sldId="264"/>
            <ac:spMk id="9" creationId="{1EF0BDD8-BFE4-FD35-1CF3-F8FFED5628D1}"/>
          </ac:spMkLst>
        </pc:spChg>
        <pc:spChg chg="add mod">
          <ac:chgData name="Daniel Shunk" userId="8b1a05f26d681f8b" providerId="LiveId" clId="{92551CD1-72E2-4A83-B06E-9F01B71D04EE}" dt="2026-01-24T22:54:55.584" v="211" actId="1037"/>
          <ac:spMkLst>
            <pc:docMk/>
            <pc:sldMk cId="2559608208" sldId="264"/>
            <ac:spMk id="10" creationId="{0154A952-E004-8B5E-1E1E-E8E71CB57C0B}"/>
          </ac:spMkLst>
        </pc:spChg>
        <pc:spChg chg="add mod">
          <ac:chgData name="Daniel Shunk" userId="8b1a05f26d681f8b" providerId="LiveId" clId="{92551CD1-72E2-4A83-B06E-9F01B71D04EE}" dt="2026-01-24T22:54:55.584" v="211" actId="1037"/>
          <ac:spMkLst>
            <pc:docMk/>
            <pc:sldMk cId="2559608208" sldId="264"/>
            <ac:spMk id="11" creationId="{17FEDAAD-3E22-6BED-DD76-E4073C248CB3}"/>
          </ac:spMkLst>
        </pc:spChg>
        <pc:spChg chg="add mod">
          <ac:chgData name="Daniel Shunk" userId="8b1a05f26d681f8b" providerId="LiveId" clId="{92551CD1-72E2-4A83-B06E-9F01B71D04EE}" dt="2026-01-24T22:54:55.584" v="211" actId="1037"/>
          <ac:spMkLst>
            <pc:docMk/>
            <pc:sldMk cId="2559608208" sldId="264"/>
            <ac:spMk id="12" creationId="{A5077201-0C64-97ED-C41B-5D8FE2686DDE}"/>
          </ac:spMkLst>
        </pc:spChg>
        <pc:graphicFrameChg chg="add mod modGraphic">
          <ac:chgData name="Daniel Shunk" userId="8b1a05f26d681f8b" providerId="LiveId" clId="{92551CD1-72E2-4A83-B06E-9F01B71D04EE}" dt="2026-01-24T22:54:55.584" v="211" actId="1037"/>
          <ac:graphicFrameMkLst>
            <pc:docMk/>
            <pc:sldMk cId="2559608208" sldId="264"/>
            <ac:graphicFrameMk id="7" creationId="{E3F8CD20-A7A8-ECC4-17C5-C2FE8BFF1D67}"/>
          </ac:graphicFrameMkLst>
        </pc:graphicFrameChg>
        <pc:picChg chg="del">
          <ac:chgData name="Daniel Shunk" userId="8b1a05f26d681f8b" providerId="LiveId" clId="{92551CD1-72E2-4A83-B06E-9F01B71D04EE}" dt="2026-01-24T22:46:48.707" v="32" actId="478"/>
          <ac:picMkLst>
            <pc:docMk/>
            <pc:sldMk cId="2559608208" sldId="264"/>
            <ac:picMk id="3" creationId="{8727A20E-AC30-E7FF-000D-F14AEC5655C0}"/>
          </ac:picMkLst>
        </pc:picChg>
        <pc:picChg chg="add mod modCrop">
          <ac:chgData name="Daniel Shunk" userId="8b1a05f26d681f8b" providerId="LiveId" clId="{92551CD1-72E2-4A83-B06E-9F01B71D04EE}" dt="2026-01-24T22:56:17.933" v="219" actId="14100"/>
          <ac:picMkLst>
            <pc:docMk/>
            <pc:sldMk cId="2559608208" sldId="264"/>
            <ac:picMk id="14" creationId="{05876B69-66E3-0EF3-744E-1341D12F8FED}"/>
          </ac:picMkLst>
        </pc:picChg>
      </pc:sldChg>
      <pc:sldChg chg="modSp del mod">
        <pc:chgData name="Daniel Shunk" userId="8b1a05f26d681f8b" providerId="LiveId" clId="{92551CD1-72E2-4A83-B06E-9F01B71D04EE}" dt="2026-01-24T22:56:27.652" v="220" actId="47"/>
        <pc:sldMkLst>
          <pc:docMk/>
          <pc:sldMk cId="2096562607" sldId="265"/>
        </pc:sldMkLst>
        <pc:spChg chg="mod">
          <ac:chgData name="Daniel Shunk" userId="8b1a05f26d681f8b" providerId="LiveId" clId="{92551CD1-72E2-4A83-B06E-9F01B71D04EE}" dt="2026-01-24T22:55:03.802" v="212" actId="1076"/>
          <ac:spMkLst>
            <pc:docMk/>
            <pc:sldMk cId="2096562607" sldId="265"/>
            <ac:spMk id="2" creationId="{4A00BB43-7337-4D21-AA8B-8B4B19831E29}"/>
          </ac:spMkLst>
        </pc:spChg>
      </pc:sldChg>
      <pc:sldChg chg="modSp add mod ord">
        <pc:chgData name="Daniel Shunk" userId="8b1a05f26d681f8b" providerId="LiveId" clId="{92551CD1-72E2-4A83-B06E-9F01B71D04EE}" dt="2026-01-24T23:03:03.186" v="651" actId="14100"/>
        <pc:sldMkLst>
          <pc:docMk/>
          <pc:sldMk cId="1099949136" sldId="267"/>
        </pc:sldMkLst>
        <pc:spChg chg="mod">
          <ac:chgData name="Daniel Shunk" userId="8b1a05f26d681f8b" providerId="LiveId" clId="{92551CD1-72E2-4A83-B06E-9F01B71D04EE}" dt="2026-01-24T23:01:29.316" v="625" actId="1076"/>
          <ac:spMkLst>
            <pc:docMk/>
            <pc:sldMk cId="1099949136" sldId="267"/>
            <ac:spMk id="6" creationId="{9D751012-9980-9B60-7D21-77C6E60A6D0C}"/>
          </ac:spMkLst>
        </pc:spChg>
        <pc:spChg chg="mod">
          <ac:chgData name="Daniel Shunk" userId="8b1a05f26d681f8b" providerId="LiveId" clId="{92551CD1-72E2-4A83-B06E-9F01B71D04EE}" dt="2026-01-24T23:03:03.186" v="651" actId="14100"/>
          <ac:spMkLst>
            <pc:docMk/>
            <pc:sldMk cId="1099949136" sldId="267"/>
            <ac:spMk id="8" creationId="{78152E04-E615-249C-9EBC-446E87F6585B}"/>
          </ac:spMkLst>
        </pc:spChg>
        <pc:spChg chg="mod">
          <ac:chgData name="Daniel Shunk" userId="8b1a05f26d681f8b" providerId="LiveId" clId="{92551CD1-72E2-4A83-B06E-9F01B71D04EE}" dt="2026-01-24T23:01:37.914" v="639" actId="20577"/>
          <ac:spMkLst>
            <pc:docMk/>
            <pc:sldMk cId="1099949136" sldId="267"/>
            <ac:spMk id="10" creationId="{757CA699-A16E-9CB4-6307-F8609BD59FE0}"/>
          </ac:spMkLst>
        </pc:spChg>
      </pc:sldChg>
      <pc:sldChg chg="modSp mod addAnim delAnim modAnim">
        <pc:chgData name="Daniel Shunk" userId="8b1a05f26d681f8b" providerId="LiveId" clId="{92551CD1-72E2-4A83-B06E-9F01B71D04EE}" dt="2026-01-24T23:03:46.132" v="653" actId="20577"/>
        <pc:sldMkLst>
          <pc:docMk/>
          <pc:sldMk cId="2909104165" sldId="268"/>
        </pc:sldMkLst>
        <pc:spChg chg="mod">
          <ac:chgData name="Daniel Shunk" userId="8b1a05f26d681f8b" providerId="LiveId" clId="{92551CD1-72E2-4A83-B06E-9F01B71D04EE}" dt="2026-01-24T23:00:40.082" v="606" actId="1035"/>
          <ac:spMkLst>
            <pc:docMk/>
            <pc:sldMk cId="2909104165" sldId="268"/>
            <ac:spMk id="2" creationId="{3EC8699B-7757-93C4-9B29-21443597102C}"/>
          </ac:spMkLst>
        </pc:spChg>
        <pc:spChg chg="mod">
          <ac:chgData name="Daniel Shunk" userId="8b1a05f26d681f8b" providerId="LiveId" clId="{92551CD1-72E2-4A83-B06E-9F01B71D04EE}" dt="2026-01-24T23:03:46.132" v="653" actId="20577"/>
          <ac:spMkLst>
            <pc:docMk/>
            <pc:sldMk cId="2909104165" sldId="268"/>
            <ac:spMk id="8" creationId="{AF79EF22-34C5-4DB3-5993-35EC1F803301}"/>
          </ac:spMkLst>
        </pc:spChg>
        <pc:picChg chg="mod">
          <ac:chgData name="Daniel Shunk" userId="8b1a05f26d681f8b" providerId="LiveId" clId="{92551CD1-72E2-4A83-B06E-9F01B71D04EE}" dt="2026-01-24T23:00:43.175" v="618" actId="1035"/>
          <ac:picMkLst>
            <pc:docMk/>
            <pc:sldMk cId="2909104165" sldId="268"/>
            <ac:picMk id="11" creationId="{1008308A-CAA3-C903-850E-58B7D3286FB1}"/>
          </ac:picMkLst>
        </pc:picChg>
      </pc:sldChg>
      <pc:sldChg chg="del">
        <pc:chgData name="Daniel Shunk" userId="8b1a05f26d681f8b" providerId="LiveId" clId="{92551CD1-72E2-4A83-B06E-9F01B71D04EE}" dt="2026-01-24T22:46:39.288" v="31" actId="47"/>
        <pc:sldMkLst>
          <pc:docMk/>
          <pc:sldMk cId="1249037795" sldId="368"/>
        </pc:sldMkLst>
      </pc:sldChg>
      <pc:sldChg chg="add ord">
        <pc:chgData name="Daniel Shunk" userId="8b1a05f26d681f8b" providerId="LiveId" clId="{92551CD1-72E2-4A83-B06E-9F01B71D04EE}" dt="2026-01-24T22:46:37.899" v="30"/>
        <pc:sldMkLst>
          <pc:docMk/>
          <pc:sldMk cId="958961329" sldId="369"/>
        </pc:sldMkLst>
      </pc:sldChg>
      <pc:sldChg chg="modSp add mod">
        <pc:chgData name="Daniel Shunk" userId="8b1a05f26d681f8b" providerId="LiveId" clId="{92551CD1-72E2-4A83-B06E-9F01B71D04EE}" dt="2026-01-24T23:06:29.432" v="710" actId="5793"/>
        <pc:sldMkLst>
          <pc:docMk/>
          <pc:sldMk cId="411305967" sldId="370"/>
        </pc:sldMkLst>
        <pc:spChg chg="mod">
          <ac:chgData name="Daniel Shunk" userId="8b1a05f26d681f8b" providerId="LiveId" clId="{92551CD1-72E2-4A83-B06E-9F01B71D04EE}" dt="2026-01-24T23:06:29.432" v="710" actId="5793"/>
          <ac:spMkLst>
            <pc:docMk/>
            <pc:sldMk cId="411305967" sldId="370"/>
            <ac:spMk id="8" creationId="{ED387B36-AAC9-3086-08C6-A18D3B570A15}"/>
          </ac:spMkLst>
        </pc:spChg>
        <pc:spChg chg="mod">
          <ac:chgData name="Daniel Shunk" userId="8b1a05f26d681f8b" providerId="LiveId" clId="{92551CD1-72E2-4A83-B06E-9F01B71D04EE}" dt="2026-01-24T23:04:17.247" v="670" actId="20577"/>
          <ac:spMkLst>
            <pc:docMk/>
            <pc:sldMk cId="411305967" sldId="370"/>
            <ac:spMk id="10" creationId="{08A98281-75BE-3F08-39D4-9DB9B62C433C}"/>
          </ac:spMkLst>
        </pc:spChg>
      </pc:sldChg>
      <pc:sldChg chg="modSp add modAnim">
        <pc:chgData name="Daniel Shunk" userId="8b1a05f26d681f8b" providerId="LiveId" clId="{92551CD1-72E2-4A83-B06E-9F01B71D04EE}" dt="2026-01-24T23:06:53.884" v="713" actId="20577"/>
        <pc:sldMkLst>
          <pc:docMk/>
          <pc:sldMk cId="1167203549" sldId="371"/>
        </pc:sldMkLst>
        <pc:spChg chg="mod">
          <ac:chgData name="Daniel Shunk" userId="8b1a05f26d681f8b" providerId="LiveId" clId="{92551CD1-72E2-4A83-B06E-9F01B71D04EE}" dt="2026-01-24T23:06:53.884" v="713" actId="20577"/>
          <ac:spMkLst>
            <pc:docMk/>
            <pc:sldMk cId="1167203549" sldId="371"/>
            <ac:spMk id="8" creationId="{5F7FB1ED-C4F1-003B-9A57-DEA2B575170B}"/>
          </ac:spMkLst>
        </pc:spChg>
      </pc:sldChg>
      <pc:sldChg chg="modSp add mod replId">
        <pc:chgData name="Daniel Shunk" userId="8b1a05f26d681f8b" providerId="LiveId" clId="{92551CD1-72E2-4A83-B06E-9F01B71D04EE}" dt="2026-01-24T23:08:27.077" v="757" actId="1035"/>
        <pc:sldMkLst>
          <pc:docMk/>
          <pc:sldMk cId="3523405210" sldId="372"/>
        </pc:sldMkLst>
        <pc:spChg chg="mod">
          <ac:chgData name="Daniel Shunk" userId="8b1a05f26d681f8b" providerId="LiveId" clId="{92551CD1-72E2-4A83-B06E-9F01B71D04EE}" dt="2026-01-24T23:08:27.077" v="757" actId="1035"/>
          <ac:spMkLst>
            <pc:docMk/>
            <pc:sldMk cId="3523405210" sldId="372"/>
            <ac:spMk id="8" creationId="{2274D90F-B0B2-B98B-AFA7-727F89013118}"/>
          </ac:spMkLst>
        </pc:spChg>
        <pc:spChg chg="mod">
          <ac:chgData name="Daniel Shunk" userId="8b1a05f26d681f8b" providerId="LiveId" clId="{92551CD1-72E2-4A83-B06E-9F01B71D04EE}" dt="2026-01-24T23:07:04.340" v="725" actId="20577"/>
          <ac:spMkLst>
            <pc:docMk/>
            <pc:sldMk cId="3523405210" sldId="372"/>
            <ac:spMk id="10" creationId="{66EC9174-A4FC-4FD0-15F5-0F5E8B638D2B}"/>
          </ac:spMkLst>
        </pc:spChg>
      </pc:sldChg>
      <pc:sldChg chg="modSp add addAnim delAnim modAnim">
        <pc:chgData name="Daniel Shunk" userId="8b1a05f26d681f8b" providerId="LiveId" clId="{92551CD1-72E2-4A83-B06E-9F01B71D04EE}" dt="2026-01-24T23:09:58.239" v="784" actId="20577"/>
        <pc:sldMkLst>
          <pc:docMk/>
          <pc:sldMk cId="333319252" sldId="373"/>
        </pc:sldMkLst>
        <pc:spChg chg="mod">
          <ac:chgData name="Daniel Shunk" userId="8b1a05f26d681f8b" providerId="LiveId" clId="{92551CD1-72E2-4A83-B06E-9F01B71D04EE}" dt="2026-01-24T23:09:58.239" v="784" actId="20577"/>
          <ac:spMkLst>
            <pc:docMk/>
            <pc:sldMk cId="333319252" sldId="373"/>
            <ac:spMk id="8" creationId="{192FF868-8C5A-0E4F-D300-CEA0831EE0BC}"/>
          </ac:spMkLst>
        </pc:spChg>
      </pc:sldChg>
      <pc:sldChg chg="modSp add mod ord replId">
        <pc:chgData name="Daniel Shunk" userId="8b1a05f26d681f8b" providerId="LiveId" clId="{92551CD1-72E2-4A83-B06E-9F01B71D04EE}" dt="2026-01-24T23:09:22.083" v="780" actId="20577"/>
        <pc:sldMkLst>
          <pc:docMk/>
          <pc:sldMk cId="191875007" sldId="374"/>
        </pc:sldMkLst>
        <pc:spChg chg="mod">
          <ac:chgData name="Daniel Shunk" userId="8b1a05f26d681f8b" providerId="LiveId" clId="{92551CD1-72E2-4A83-B06E-9F01B71D04EE}" dt="2026-01-24T23:09:22.083" v="780" actId="20577"/>
          <ac:spMkLst>
            <pc:docMk/>
            <pc:sldMk cId="191875007" sldId="374"/>
            <ac:spMk id="8" creationId="{265AF7A2-994C-B5F9-EE6A-D6220B5F3857}"/>
          </ac:spMkLst>
        </pc:spChg>
        <pc:spChg chg="mod">
          <ac:chgData name="Daniel Shunk" userId="8b1a05f26d681f8b" providerId="LiveId" clId="{92551CD1-72E2-4A83-B06E-9F01B71D04EE}" dt="2026-01-24T23:08:46.568" v="774" actId="20577"/>
          <ac:spMkLst>
            <pc:docMk/>
            <pc:sldMk cId="191875007" sldId="374"/>
            <ac:spMk id="10" creationId="{53415E93-02ED-F992-90EE-6BDE2171D563}"/>
          </ac:spMkLst>
        </pc:spChg>
      </pc:sldChg>
      <pc:sldChg chg="modSp add mod">
        <pc:chgData name="Daniel Shunk" userId="8b1a05f26d681f8b" providerId="LiveId" clId="{92551CD1-72E2-4A83-B06E-9F01B71D04EE}" dt="2026-01-24T23:11:41.395" v="838" actId="20577"/>
        <pc:sldMkLst>
          <pc:docMk/>
          <pc:sldMk cId="2209203324" sldId="375"/>
        </pc:sldMkLst>
        <pc:spChg chg="mod">
          <ac:chgData name="Daniel Shunk" userId="8b1a05f26d681f8b" providerId="LiveId" clId="{92551CD1-72E2-4A83-B06E-9F01B71D04EE}" dt="2026-01-24T23:11:41.395" v="838" actId="20577"/>
          <ac:spMkLst>
            <pc:docMk/>
            <pc:sldMk cId="2209203324" sldId="375"/>
            <ac:spMk id="8" creationId="{4FC0F88D-DCAF-3CB0-B24B-9C27D464ECAC}"/>
          </ac:spMkLst>
        </pc:spChg>
        <pc:spChg chg="mod">
          <ac:chgData name="Daniel Shunk" userId="8b1a05f26d681f8b" providerId="LiveId" clId="{92551CD1-72E2-4A83-B06E-9F01B71D04EE}" dt="2026-01-24T23:10:10.185" v="801" actId="20577"/>
          <ac:spMkLst>
            <pc:docMk/>
            <pc:sldMk cId="2209203324" sldId="375"/>
            <ac:spMk id="10" creationId="{6464178F-EAD3-C3DB-FF2C-CEA4D4455014}"/>
          </ac:spMkLst>
        </pc:spChg>
      </pc:sldChg>
      <pc:sldChg chg="modSp add addAnim delAnim modAnim">
        <pc:chgData name="Daniel Shunk" userId="8b1a05f26d681f8b" providerId="LiveId" clId="{92551CD1-72E2-4A83-B06E-9F01B71D04EE}" dt="2026-01-24T23:12:12.561" v="842" actId="20577"/>
        <pc:sldMkLst>
          <pc:docMk/>
          <pc:sldMk cId="1684449789" sldId="376"/>
        </pc:sldMkLst>
        <pc:spChg chg="mod">
          <ac:chgData name="Daniel Shunk" userId="8b1a05f26d681f8b" providerId="LiveId" clId="{92551CD1-72E2-4A83-B06E-9F01B71D04EE}" dt="2026-01-24T23:12:12.561" v="842" actId="20577"/>
          <ac:spMkLst>
            <pc:docMk/>
            <pc:sldMk cId="1684449789" sldId="376"/>
            <ac:spMk id="8" creationId="{0FCA8D19-DCFD-68E3-AB25-6B4E36187918}"/>
          </ac:spMkLst>
        </pc:spChg>
      </pc:sldChg>
      <pc:sldChg chg="modSp add mod replId">
        <pc:chgData name="Daniel Shunk" userId="8b1a05f26d681f8b" providerId="LiveId" clId="{92551CD1-72E2-4A83-B06E-9F01B71D04EE}" dt="2026-01-24T23:13:05.263" v="884" actId="313"/>
        <pc:sldMkLst>
          <pc:docMk/>
          <pc:sldMk cId="3638911482" sldId="377"/>
        </pc:sldMkLst>
        <pc:spChg chg="mod">
          <ac:chgData name="Daniel Shunk" userId="8b1a05f26d681f8b" providerId="LiveId" clId="{92551CD1-72E2-4A83-B06E-9F01B71D04EE}" dt="2026-01-24T23:13:05.263" v="884" actId="313"/>
          <ac:spMkLst>
            <pc:docMk/>
            <pc:sldMk cId="3638911482" sldId="377"/>
            <ac:spMk id="8" creationId="{05E4EB1A-A1E7-23E3-079B-95B8F4587428}"/>
          </ac:spMkLst>
        </pc:spChg>
        <pc:spChg chg="mod">
          <ac:chgData name="Daniel Shunk" userId="8b1a05f26d681f8b" providerId="LiveId" clId="{92551CD1-72E2-4A83-B06E-9F01B71D04EE}" dt="2026-01-24T23:12:22.720" v="855" actId="20577"/>
          <ac:spMkLst>
            <pc:docMk/>
            <pc:sldMk cId="3638911482" sldId="377"/>
            <ac:spMk id="10" creationId="{B6298139-87CA-482D-86BB-DE5B3430D4F0}"/>
          </ac:spMkLst>
        </pc:spChg>
      </pc:sldChg>
      <pc:sldChg chg="add addAnim delAnim modAnim">
        <pc:chgData name="Daniel Shunk" userId="8b1a05f26d681f8b" providerId="LiveId" clId="{92551CD1-72E2-4A83-B06E-9F01B71D04EE}" dt="2026-01-24T23:13:14.632" v="886"/>
        <pc:sldMkLst>
          <pc:docMk/>
          <pc:sldMk cId="4076354739" sldId="378"/>
        </pc:sldMkLst>
      </pc:sldChg>
      <pc:sldChg chg="add del replId">
        <pc:chgData name="Daniel Shunk" userId="8b1a05f26d681f8b" providerId="LiveId" clId="{92551CD1-72E2-4A83-B06E-9F01B71D04EE}" dt="2026-01-24T23:13:23.598" v="887" actId="47"/>
        <pc:sldMkLst>
          <pc:docMk/>
          <pc:sldMk cId="4248766992" sldId="37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58FFA-ECD5-4263-B31A-1375D9BF5EAC}" type="doc">
      <dgm:prSet loTypeId="urn:microsoft.com/office/officeart/2005/8/layout/orgChart1" loCatId="hierarchy" qsTypeId="urn:microsoft.com/office/officeart/2005/8/quickstyle/simple1" qsCatId="simple" csTypeId="urn:microsoft.com/office/officeart/2005/8/colors/accent4_1" csCatId="accent4" phldr="1"/>
      <dgm:spPr/>
      <dgm:t>
        <a:bodyPr/>
        <a:lstStyle/>
        <a:p>
          <a:endParaRPr lang="en-US"/>
        </a:p>
      </dgm:t>
    </dgm:pt>
    <dgm:pt modelId="{DC05031D-BD53-449C-9078-012027419BBF}">
      <dgm:prSet phldrT="[Text]" phldr="0"/>
      <dgm:spPr/>
      <dgm:t>
        <a:bodyPr/>
        <a:lstStyle/>
        <a:p>
          <a:r>
            <a:rPr lang="en-US" dirty="0"/>
            <a:t>Josiah</a:t>
          </a:r>
        </a:p>
      </dgm:t>
    </dgm:pt>
    <dgm:pt modelId="{D8209EA2-FC8A-4A4A-8961-6085E79617E0}" type="parTrans" cxnId="{FEFA5D61-C8C3-4CFE-8420-29780145C7CB}">
      <dgm:prSet/>
      <dgm:spPr/>
      <dgm:t>
        <a:bodyPr/>
        <a:lstStyle/>
        <a:p>
          <a:endParaRPr lang="en-US"/>
        </a:p>
      </dgm:t>
    </dgm:pt>
    <dgm:pt modelId="{21F4237F-A3A8-40FA-97D9-600D06D9BF81}" type="sibTrans" cxnId="{FEFA5D61-C8C3-4CFE-8420-29780145C7CB}">
      <dgm:prSet/>
      <dgm:spPr/>
      <dgm:t>
        <a:bodyPr/>
        <a:lstStyle/>
        <a:p>
          <a:endParaRPr lang="en-US"/>
        </a:p>
      </dgm:t>
    </dgm:pt>
    <dgm:pt modelId="{575D5866-4C19-4EDA-9FB2-3BC45BFB2735}">
      <dgm:prSet phldrT="[Text]" phldr="0"/>
      <dgm:spPr/>
      <dgm:t>
        <a:bodyPr/>
        <a:lstStyle/>
        <a:p>
          <a:r>
            <a:rPr lang="en-US" dirty="0"/>
            <a:t>Joahaz</a:t>
          </a:r>
        </a:p>
      </dgm:t>
    </dgm:pt>
    <dgm:pt modelId="{FF006794-4502-4B98-AF99-41A927DDEBDB}" type="parTrans" cxnId="{5817129C-E96C-4DA1-B9B6-7471BD69394E}">
      <dgm:prSet/>
      <dgm:spPr>
        <a:solidFill>
          <a:srgbClr val="FF0000"/>
        </a:solidFill>
        <a:ln>
          <a:solidFill>
            <a:srgbClr val="FF0000"/>
          </a:solidFill>
        </a:ln>
      </dgm:spPr>
      <dgm:t>
        <a:bodyPr/>
        <a:lstStyle/>
        <a:p>
          <a:endParaRPr lang="en-US"/>
        </a:p>
      </dgm:t>
    </dgm:pt>
    <dgm:pt modelId="{FD924850-A1D3-446B-8076-18B91D9155DA}" type="sibTrans" cxnId="{5817129C-E96C-4DA1-B9B6-7471BD69394E}">
      <dgm:prSet/>
      <dgm:spPr/>
      <dgm:t>
        <a:bodyPr/>
        <a:lstStyle/>
        <a:p>
          <a:endParaRPr lang="en-US"/>
        </a:p>
      </dgm:t>
    </dgm:pt>
    <dgm:pt modelId="{B0250D5C-FCC1-4787-B6C2-404F1E2BB5C9}">
      <dgm:prSet phldrT="[Text]" phldr="0"/>
      <dgm:spPr/>
      <dgm:t>
        <a:bodyPr/>
        <a:lstStyle/>
        <a:p>
          <a:r>
            <a:rPr lang="en-US" dirty="0"/>
            <a:t>Jehoiakim</a:t>
          </a:r>
        </a:p>
      </dgm:t>
    </dgm:pt>
    <dgm:pt modelId="{CA4778D7-D357-46B1-B325-A5D6F83063A8}" type="parTrans" cxnId="{9B7DE75A-4A67-41F5-9580-E42EDD261C40}">
      <dgm:prSet/>
      <dgm:spPr>
        <a:ln>
          <a:solidFill>
            <a:srgbClr val="FF0000"/>
          </a:solidFill>
        </a:ln>
      </dgm:spPr>
      <dgm:t>
        <a:bodyPr/>
        <a:lstStyle/>
        <a:p>
          <a:endParaRPr lang="en-US"/>
        </a:p>
      </dgm:t>
    </dgm:pt>
    <dgm:pt modelId="{F2FF8962-B105-4013-AA95-865755721630}" type="sibTrans" cxnId="{9B7DE75A-4A67-41F5-9580-E42EDD261C40}">
      <dgm:prSet/>
      <dgm:spPr/>
      <dgm:t>
        <a:bodyPr/>
        <a:lstStyle/>
        <a:p>
          <a:endParaRPr lang="en-US"/>
        </a:p>
      </dgm:t>
    </dgm:pt>
    <dgm:pt modelId="{978442E8-09CD-4429-A5BB-97822D63FBA6}">
      <dgm:prSet phldrT="[Text]" phldr="0"/>
      <dgm:spPr/>
      <dgm:t>
        <a:bodyPr/>
        <a:lstStyle/>
        <a:p>
          <a:r>
            <a:rPr lang="en-US" dirty="0"/>
            <a:t>Zedekiah</a:t>
          </a:r>
        </a:p>
      </dgm:t>
    </dgm:pt>
    <dgm:pt modelId="{970B6D87-EF63-42DB-8D40-7B875B2E6BA2}" type="parTrans" cxnId="{2A4F7F5E-D3E4-4B81-B908-BC2D8DDD129F}">
      <dgm:prSet/>
      <dgm:spPr>
        <a:ln>
          <a:solidFill>
            <a:srgbClr val="FF0000"/>
          </a:solidFill>
        </a:ln>
      </dgm:spPr>
      <dgm:t>
        <a:bodyPr/>
        <a:lstStyle/>
        <a:p>
          <a:endParaRPr lang="en-US"/>
        </a:p>
      </dgm:t>
    </dgm:pt>
    <dgm:pt modelId="{7B622650-2472-4C76-A89F-04F4300F6057}" type="sibTrans" cxnId="{2A4F7F5E-D3E4-4B81-B908-BC2D8DDD129F}">
      <dgm:prSet/>
      <dgm:spPr/>
      <dgm:t>
        <a:bodyPr/>
        <a:lstStyle/>
        <a:p>
          <a:endParaRPr lang="en-US"/>
        </a:p>
      </dgm:t>
    </dgm:pt>
    <dgm:pt modelId="{C2F444E7-D97A-401C-BF52-9CC986B9FAD4}">
      <dgm:prSet/>
      <dgm:spPr/>
      <dgm:t>
        <a:bodyPr/>
        <a:lstStyle/>
        <a:p>
          <a:r>
            <a:rPr lang="en-US" dirty="0"/>
            <a:t>Jehoiachin</a:t>
          </a:r>
        </a:p>
      </dgm:t>
    </dgm:pt>
    <dgm:pt modelId="{7242C708-B32A-41FA-9809-BF42188F038D}" type="parTrans" cxnId="{9265A39E-1C2A-4312-8952-2A520EFEA10B}">
      <dgm:prSet/>
      <dgm:spPr>
        <a:ln>
          <a:solidFill>
            <a:srgbClr val="FF0000"/>
          </a:solidFill>
        </a:ln>
      </dgm:spPr>
      <dgm:t>
        <a:bodyPr/>
        <a:lstStyle/>
        <a:p>
          <a:endParaRPr lang="en-US"/>
        </a:p>
      </dgm:t>
    </dgm:pt>
    <dgm:pt modelId="{1201954A-8D3B-49B5-A825-0CD7A13606EF}" type="sibTrans" cxnId="{9265A39E-1C2A-4312-8952-2A520EFEA10B}">
      <dgm:prSet/>
      <dgm:spPr/>
      <dgm:t>
        <a:bodyPr/>
        <a:lstStyle/>
        <a:p>
          <a:endParaRPr lang="en-US"/>
        </a:p>
      </dgm:t>
    </dgm:pt>
    <dgm:pt modelId="{ED3F62F2-D7CD-455E-B11E-4025AC61779D}" type="pres">
      <dgm:prSet presAssocID="{25C58FFA-ECD5-4263-B31A-1375D9BF5EAC}" presName="hierChild1" presStyleCnt="0">
        <dgm:presLayoutVars>
          <dgm:orgChart val="1"/>
          <dgm:chPref val="1"/>
          <dgm:dir/>
          <dgm:animOne val="branch"/>
          <dgm:animLvl val="lvl"/>
          <dgm:resizeHandles/>
        </dgm:presLayoutVars>
      </dgm:prSet>
      <dgm:spPr/>
    </dgm:pt>
    <dgm:pt modelId="{C280B0AD-DEE2-4BEE-A3D8-557FC940C0AF}" type="pres">
      <dgm:prSet presAssocID="{DC05031D-BD53-449C-9078-012027419BBF}" presName="hierRoot1" presStyleCnt="0">
        <dgm:presLayoutVars>
          <dgm:hierBranch val="init"/>
        </dgm:presLayoutVars>
      </dgm:prSet>
      <dgm:spPr/>
    </dgm:pt>
    <dgm:pt modelId="{0BD86C39-C97B-423B-8A00-B48528D183DE}" type="pres">
      <dgm:prSet presAssocID="{DC05031D-BD53-449C-9078-012027419BBF}" presName="rootComposite1" presStyleCnt="0"/>
      <dgm:spPr/>
    </dgm:pt>
    <dgm:pt modelId="{F6168258-AF73-44AB-B50B-EE8B6ADE7CC6}" type="pres">
      <dgm:prSet presAssocID="{DC05031D-BD53-449C-9078-012027419BBF}" presName="rootText1" presStyleLbl="node0" presStyleIdx="0" presStyleCnt="1">
        <dgm:presLayoutVars>
          <dgm:chPref val="3"/>
        </dgm:presLayoutVars>
      </dgm:prSet>
      <dgm:spPr/>
    </dgm:pt>
    <dgm:pt modelId="{C5F742BD-00F8-4C11-830B-5D8A3958C43F}" type="pres">
      <dgm:prSet presAssocID="{DC05031D-BD53-449C-9078-012027419BBF}" presName="rootConnector1" presStyleLbl="node1" presStyleIdx="0" presStyleCnt="0"/>
      <dgm:spPr/>
    </dgm:pt>
    <dgm:pt modelId="{998D79D7-C28C-4F16-8DEF-FC49FD430C3E}" type="pres">
      <dgm:prSet presAssocID="{DC05031D-BD53-449C-9078-012027419BBF}" presName="hierChild2" presStyleCnt="0"/>
      <dgm:spPr/>
    </dgm:pt>
    <dgm:pt modelId="{73FC7589-58FC-4CE0-911F-F13FCC9D1EA8}" type="pres">
      <dgm:prSet presAssocID="{FF006794-4502-4B98-AF99-41A927DDEBDB}" presName="Name37" presStyleLbl="parChTrans1D2" presStyleIdx="0" presStyleCnt="3"/>
      <dgm:spPr/>
    </dgm:pt>
    <dgm:pt modelId="{256174F8-4DBE-4D68-9B0C-17E8CF78A105}" type="pres">
      <dgm:prSet presAssocID="{575D5866-4C19-4EDA-9FB2-3BC45BFB2735}" presName="hierRoot2" presStyleCnt="0">
        <dgm:presLayoutVars>
          <dgm:hierBranch val="init"/>
        </dgm:presLayoutVars>
      </dgm:prSet>
      <dgm:spPr/>
    </dgm:pt>
    <dgm:pt modelId="{06BD6B0F-2AC3-489F-8A55-DE9EB83CE319}" type="pres">
      <dgm:prSet presAssocID="{575D5866-4C19-4EDA-9FB2-3BC45BFB2735}" presName="rootComposite" presStyleCnt="0"/>
      <dgm:spPr/>
    </dgm:pt>
    <dgm:pt modelId="{139B85FE-C9D3-4643-AF6C-4AD4DEBE1FD3}" type="pres">
      <dgm:prSet presAssocID="{575D5866-4C19-4EDA-9FB2-3BC45BFB2735}" presName="rootText" presStyleLbl="node2" presStyleIdx="0" presStyleCnt="3">
        <dgm:presLayoutVars>
          <dgm:chPref val="3"/>
        </dgm:presLayoutVars>
      </dgm:prSet>
      <dgm:spPr/>
    </dgm:pt>
    <dgm:pt modelId="{EB8BE974-66CE-4655-A1E0-8BECCCF167E3}" type="pres">
      <dgm:prSet presAssocID="{575D5866-4C19-4EDA-9FB2-3BC45BFB2735}" presName="rootConnector" presStyleLbl="node2" presStyleIdx="0" presStyleCnt="3"/>
      <dgm:spPr/>
    </dgm:pt>
    <dgm:pt modelId="{88E2D3E4-CFCD-4CC1-A42C-0944B757B996}" type="pres">
      <dgm:prSet presAssocID="{575D5866-4C19-4EDA-9FB2-3BC45BFB2735}" presName="hierChild4" presStyleCnt="0"/>
      <dgm:spPr/>
    </dgm:pt>
    <dgm:pt modelId="{B475D1D2-0FC0-4A24-BEE6-EB32A0FA7D75}" type="pres">
      <dgm:prSet presAssocID="{575D5866-4C19-4EDA-9FB2-3BC45BFB2735}" presName="hierChild5" presStyleCnt="0"/>
      <dgm:spPr/>
    </dgm:pt>
    <dgm:pt modelId="{5FFCAF76-7C03-43AD-AA1D-24E46CB8AD2E}" type="pres">
      <dgm:prSet presAssocID="{CA4778D7-D357-46B1-B325-A5D6F83063A8}" presName="Name37" presStyleLbl="parChTrans1D2" presStyleIdx="1" presStyleCnt="3"/>
      <dgm:spPr/>
    </dgm:pt>
    <dgm:pt modelId="{0024F6BC-1D2F-4AD9-A607-C95BEF65F40D}" type="pres">
      <dgm:prSet presAssocID="{B0250D5C-FCC1-4787-B6C2-404F1E2BB5C9}" presName="hierRoot2" presStyleCnt="0">
        <dgm:presLayoutVars>
          <dgm:hierBranch val="init"/>
        </dgm:presLayoutVars>
      </dgm:prSet>
      <dgm:spPr/>
    </dgm:pt>
    <dgm:pt modelId="{44DE5194-D450-4824-AD39-248A326FC2ED}" type="pres">
      <dgm:prSet presAssocID="{B0250D5C-FCC1-4787-B6C2-404F1E2BB5C9}" presName="rootComposite" presStyleCnt="0"/>
      <dgm:spPr/>
    </dgm:pt>
    <dgm:pt modelId="{548C0E6E-A80B-41CB-993B-F0708D12AE48}" type="pres">
      <dgm:prSet presAssocID="{B0250D5C-FCC1-4787-B6C2-404F1E2BB5C9}" presName="rootText" presStyleLbl="node2" presStyleIdx="1" presStyleCnt="3">
        <dgm:presLayoutVars>
          <dgm:chPref val="3"/>
        </dgm:presLayoutVars>
      </dgm:prSet>
      <dgm:spPr/>
    </dgm:pt>
    <dgm:pt modelId="{64AB2B24-A7D6-4F3C-BAE3-15DCFD796969}" type="pres">
      <dgm:prSet presAssocID="{B0250D5C-FCC1-4787-B6C2-404F1E2BB5C9}" presName="rootConnector" presStyleLbl="node2" presStyleIdx="1" presStyleCnt="3"/>
      <dgm:spPr/>
    </dgm:pt>
    <dgm:pt modelId="{9FD11365-8A35-4B0F-AC49-E26CC0CB4A8C}" type="pres">
      <dgm:prSet presAssocID="{B0250D5C-FCC1-4787-B6C2-404F1E2BB5C9}" presName="hierChild4" presStyleCnt="0"/>
      <dgm:spPr/>
    </dgm:pt>
    <dgm:pt modelId="{D8DF263E-C0EE-4166-9737-69FB0B3CCC5E}" type="pres">
      <dgm:prSet presAssocID="{7242C708-B32A-41FA-9809-BF42188F038D}" presName="Name37" presStyleLbl="parChTrans1D3" presStyleIdx="0" presStyleCnt="1"/>
      <dgm:spPr/>
    </dgm:pt>
    <dgm:pt modelId="{D67BB790-B7A1-45C9-8709-8C89A86EAD7F}" type="pres">
      <dgm:prSet presAssocID="{C2F444E7-D97A-401C-BF52-9CC986B9FAD4}" presName="hierRoot2" presStyleCnt="0">
        <dgm:presLayoutVars>
          <dgm:hierBranch val="init"/>
        </dgm:presLayoutVars>
      </dgm:prSet>
      <dgm:spPr/>
    </dgm:pt>
    <dgm:pt modelId="{9FE062ED-8551-4564-A563-FA8B7807EC01}" type="pres">
      <dgm:prSet presAssocID="{C2F444E7-D97A-401C-BF52-9CC986B9FAD4}" presName="rootComposite" presStyleCnt="0"/>
      <dgm:spPr/>
    </dgm:pt>
    <dgm:pt modelId="{5B22DA40-4B7B-4390-9F0A-AD15EAE56075}" type="pres">
      <dgm:prSet presAssocID="{C2F444E7-D97A-401C-BF52-9CC986B9FAD4}" presName="rootText" presStyleLbl="node3" presStyleIdx="0" presStyleCnt="1">
        <dgm:presLayoutVars>
          <dgm:chPref val="3"/>
        </dgm:presLayoutVars>
      </dgm:prSet>
      <dgm:spPr/>
    </dgm:pt>
    <dgm:pt modelId="{9E3A7530-51F4-41A2-8D8B-C5EBFCE2C7F4}" type="pres">
      <dgm:prSet presAssocID="{C2F444E7-D97A-401C-BF52-9CC986B9FAD4}" presName="rootConnector" presStyleLbl="node3" presStyleIdx="0" presStyleCnt="1"/>
      <dgm:spPr/>
    </dgm:pt>
    <dgm:pt modelId="{4B61AA6D-12C4-423A-B511-A3B5E2A68E2E}" type="pres">
      <dgm:prSet presAssocID="{C2F444E7-D97A-401C-BF52-9CC986B9FAD4}" presName="hierChild4" presStyleCnt="0"/>
      <dgm:spPr/>
    </dgm:pt>
    <dgm:pt modelId="{8832F612-4C76-4598-8131-8FBD526801B0}" type="pres">
      <dgm:prSet presAssocID="{C2F444E7-D97A-401C-BF52-9CC986B9FAD4}" presName="hierChild5" presStyleCnt="0"/>
      <dgm:spPr/>
    </dgm:pt>
    <dgm:pt modelId="{2E701D9A-C96E-4DE1-9628-35DFFD28185A}" type="pres">
      <dgm:prSet presAssocID="{B0250D5C-FCC1-4787-B6C2-404F1E2BB5C9}" presName="hierChild5" presStyleCnt="0"/>
      <dgm:spPr/>
    </dgm:pt>
    <dgm:pt modelId="{691CF738-EE7E-4C9D-A2A3-5CA592808EF7}" type="pres">
      <dgm:prSet presAssocID="{970B6D87-EF63-42DB-8D40-7B875B2E6BA2}" presName="Name37" presStyleLbl="parChTrans1D2" presStyleIdx="2" presStyleCnt="3"/>
      <dgm:spPr/>
    </dgm:pt>
    <dgm:pt modelId="{8C4C9233-D5FA-458C-A6A2-9EEC33128B6B}" type="pres">
      <dgm:prSet presAssocID="{978442E8-09CD-4429-A5BB-97822D63FBA6}" presName="hierRoot2" presStyleCnt="0">
        <dgm:presLayoutVars>
          <dgm:hierBranch val="init"/>
        </dgm:presLayoutVars>
      </dgm:prSet>
      <dgm:spPr/>
    </dgm:pt>
    <dgm:pt modelId="{BE27FD78-DE43-433F-8A9A-E624FA42B6BE}" type="pres">
      <dgm:prSet presAssocID="{978442E8-09CD-4429-A5BB-97822D63FBA6}" presName="rootComposite" presStyleCnt="0"/>
      <dgm:spPr/>
    </dgm:pt>
    <dgm:pt modelId="{41DC935F-2BF4-4D82-A1D7-D17CEDABA366}" type="pres">
      <dgm:prSet presAssocID="{978442E8-09CD-4429-A5BB-97822D63FBA6}" presName="rootText" presStyleLbl="node2" presStyleIdx="2" presStyleCnt="3">
        <dgm:presLayoutVars>
          <dgm:chPref val="3"/>
        </dgm:presLayoutVars>
      </dgm:prSet>
      <dgm:spPr/>
    </dgm:pt>
    <dgm:pt modelId="{D01A2DD9-AD9A-4449-B978-DE10658E8714}" type="pres">
      <dgm:prSet presAssocID="{978442E8-09CD-4429-A5BB-97822D63FBA6}" presName="rootConnector" presStyleLbl="node2" presStyleIdx="2" presStyleCnt="3"/>
      <dgm:spPr/>
    </dgm:pt>
    <dgm:pt modelId="{E11CE7C8-8DD7-4AFC-90A8-6BC88FFCCB64}" type="pres">
      <dgm:prSet presAssocID="{978442E8-09CD-4429-A5BB-97822D63FBA6}" presName="hierChild4" presStyleCnt="0"/>
      <dgm:spPr/>
    </dgm:pt>
    <dgm:pt modelId="{BCCD7311-2BF8-49FF-B728-9073DFEC81D0}" type="pres">
      <dgm:prSet presAssocID="{978442E8-09CD-4429-A5BB-97822D63FBA6}" presName="hierChild5" presStyleCnt="0"/>
      <dgm:spPr/>
    </dgm:pt>
    <dgm:pt modelId="{5D1CE0DD-9103-41D1-BCB1-1C12D6FCE56F}" type="pres">
      <dgm:prSet presAssocID="{DC05031D-BD53-449C-9078-012027419BBF}" presName="hierChild3" presStyleCnt="0"/>
      <dgm:spPr/>
    </dgm:pt>
  </dgm:ptLst>
  <dgm:cxnLst>
    <dgm:cxn modelId="{FE79B81C-C0B6-4EC8-B096-8C0957B0B5A3}" type="presOf" srcId="{DC05031D-BD53-449C-9078-012027419BBF}" destId="{F6168258-AF73-44AB-B50B-EE8B6ADE7CC6}" srcOrd="0" destOrd="0" presId="urn:microsoft.com/office/officeart/2005/8/layout/orgChart1"/>
    <dgm:cxn modelId="{6B3D3C24-96E9-4517-B468-1D23A49608E4}" type="presOf" srcId="{970B6D87-EF63-42DB-8D40-7B875B2E6BA2}" destId="{691CF738-EE7E-4C9D-A2A3-5CA592808EF7}" srcOrd="0" destOrd="0" presId="urn:microsoft.com/office/officeart/2005/8/layout/orgChart1"/>
    <dgm:cxn modelId="{2A4F7F5E-D3E4-4B81-B908-BC2D8DDD129F}" srcId="{DC05031D-BD53-449C-9078-012027419BBF}" destId="{978442E8-09CD-4429-A5BB-97822D63FBA6}" srcOrd="2" destOrd="0" parTransId="{970B6D87-EF63-42DB-8D40-7B875B2E6BA2}" sibTransId="{7B622650-2472-4C76-A89F-04F4300F6057}"/>
    <dgm:cxn modelId="{FEFA5D61-C8C3-4CFE-8420-29780145C7CB}" srcId="{25C58FFA-ECD5-4263-B31A-1375D9BF5EAC}" destId="{DC05031D-BD53-449C-9078-012027419BBF}" srcOrd="0" destOrd="0" parTransId="{D8209EA2-FC8A-4A4A-8961-6085E79617E0}" sibTransId="{21F4237F-A3A8-40FA-97D9-600D06D9BF81}"/>
    <dgm:cxn modelId="{4F871466-F07D-4D0E-AA01-742DF4DF86E0}" type="presOf" srcId="{978442E8-09CD-4429-A5BB-97822D63FBA6}" destId="{41DC935F-2BF4-4D82-A1D7-D17CEDABA366}" srcOrd="0" destOrd="0" presId="urn:microsoft.com/office/officeart/2005/8/layout/orgChart1"/>
    <dgm:cxn modelId="{B0ADD04A-BA3F-47DF-88FF-FB37EA506C82}" type="presOf" srcId="{B0250D5C-FCC1-4787-B6C2-404F1E2BB5C9}" destId="{548C0E6E-A80B-41CB-993B-F0708D12AE48}" srcOrd="0" destOrd="0" presId="urn:microsoft.com/office/officeart/2005/8/layout/orgChart1"/>
    <dgm:cxn modelId="{8EE5846F-99CD-478F-97CB-DFF325CAACC8}" type="presOf" srcId="{B0250D5C-FCC1-4787-B6C2-404F1E2BB5C9}" destId="{64AB2B24-A7D6-4F3C-BAE3-15DCFD796969}" srcOrd="1" destOrd="0" presId="urn:microsoft.com/office/officeart/2005/8/layout/orgChart1"/>
    <dgm:cxn modelId="{C0C7EB51-DE60-469F-A272-E6ADD7AB76FE}" type="presOf" srcId="{7242C708-B32A-41FA-9809-BF42188F038D}" destId="{D8DF263E-C0EE-4166-9737-69FB0B3CCC5E}" srcOrd="0" destOrd="0" presId="urn:microsoft.com/office/officeart/2005/8/layout/orgChart1"/>
    <dgm:cxn modelId="{9B7DE75A-4A67-41F5-9580-E42EDD261C40}" srcId="{DC05031D-BD53-449C-9078-012027419BBF}" destId="{B0250D5C-FCC1-4787-B6C2-404F1E2BB5C9}" srcOrd="1" destOrd="0" parTransId="{CA4778D7-D357-46B1-B325-A5D6F83063A8}" sibTransId="{F2FF8962-B105-4013-AA95-865755721630}"/>
    <dgm:cxn modelId="{5817129C-E96C-4DA1-B9B6-7471BD69394E}" srcId="{DC05031D-BD53-449C-9078-012027419BBF}" destId="{575D5866-4C19-4EDA-9FB2-3BC45BFB2735}" srcOrd="0" destOrd="0" parTransId="{FF006794-4502-4B98-AF99-41A927DDEBDB}" sibTransId="{FD924850-A1D3-446B-8076-18B91D9155DA}"/>
    <dgm:cxn modelId="{9265A39E-1C2A-4312-8952-2A520EFEA10B}" srcId="{B0250D5C-FCC1-4787-B6C2-404F1E2BB5C9}" destId="{C2F444E7-D97A-401C-BF52-9CC986B9FAD4}" srcOrd="0" destOrd="0" parTransId="{7242C708-B32A-41FA-9809-BF42188F038D}" sibTransId="{1201954A-8D3B-49B5-A825-0CD7A13606EF}"/>
    <dgm:cxn modelId="{D5C3ECA1-9F56-4A92-8643-52BCC3884E19}" type="presOf" srcId="{978442E8-09CD-4429-A5BB-97822D63FBA6}" destId="{D01A2DD9-AD9A-4449-B978-DE10658E8714}" srcOrd="1" destOrd="0" presId="urn:microsoft.com/office/officeart/2005/8/layout/orgChart1"/>
    <dgm:cxn modelId="{F31DB8A4-71A5-4636-B174-3DC8E5A94BAB}" type="presOf" srcId="{C2F444E7-D97A-401C-BF52-9CC986B9FAD4}" destId="{5B22DA40-4B7B-4390-9F0A-AD15EAE56075}" srcOrd="0" destOrd="0" presId="urn:microsoft.com/office/officeart/2005/8/layout/orgChart1"/>
    <dgm:cxn modelId="{C01A80B2-B769-4AF4-A940-751CD92603A6}" type="presOf" srcId="{575D5866-4C19-4EDA-9FB2-3BC45BFB2735}" destId="{EB8BE974-66CE-4655-A1E0-8BECCCF167E3}" srcOrd="1" destOrd="0" presId="urn:microsoft.com/office/officeart/2005/8/layout/orgChart1"/>
    <dgm:cxn modelId="{E7D5BBB5-6401-4389-85AD-F30CA919F012}" type="presOf" srcId="{575D5866-4C19-4EDA-9FB2-3BC45BFB2735}" destId="{139B85FE-C9D3-4643-AF6C-4AD4DEBE1FD3}" srcOrd="0" destOrd="0" presId="urn:microsoft.com/office/officeart/2005/8/layout/orgChart1"/>
    <dgm:cxn modelId="{03E56AC2-D655-4A9F-99B3-AE9746249D99}" type="presOf" srcId="{FF006794-4502-4B98-AF99-41A927DDEBDB}" destId="{73FC7589-58FC-4CE0-911F-F13FCC9D1EA8}" srcOrd="0" destOrd="0" presId="urn:microsoft.com/office/officeart/2005/8/layout/orgChart1"/>
    <dgm:cxn modelId="{4472EFC3-28E0-4ECD-9D19-90BB3A40D47E}" type="presOf" srcId="{CA4778D7-D357-46B1-B325-A5D6F83063A8}" destId="{5FFCAF76-7C03-43AD-AA1D-24E46CB8AD2E}" srcOrd="0" destOrd="0" presId="urn:microsoft.com/office/officeart/2005/8/layout/orgChart1"/>
    <dgm:cxn modelId="{FB1B7BD1-54A7-4886-BF24-455D9AFC773E}" type="presOf" srcId="{C2F444E7-D97A-401C-BF52-9CC986B9FAD4}" destId="{9E3A7530-51F4-41A2-8D8B-C5EBFCE2C7F4}" srcOrd="1" destOrd="0" presId="urn:microsoft.com/office/officeart/2005/8/layout/orgChart1"/>
    <dgm:cxn modelId="{051EB2D7-7042-47E0-BC5B-1C1A140CCBBF}" type="presOf" srcId="{25C58FFA-ECD5-4263-B31A-1375D9BF5EAC}" destId="{ED3F62F2-D7CD-455E-B11E-4025AC61779D}" srcOrd="0" destOrd="0" presId="urn:microsoft.com/office/officeart/2005/8/layout/orgChart1"/>
    <dgm:cxn modelId="{B1A062E3-66AE-4630-8FA0-EEB2DC82ECEF}" type="presOf" srcId="{DC05031D-BD53-449C-9078-012027419BBF}" destId="{C5F742BD-00F8-4C11-830B-5D8A3958C43F}" srcOrd="1" destOrd="0" presId="urn:microsoft.com/office/officeart/2005/8/layout/orgChart1"/>
    <dgm:cxn modelId="{32FE6280-7EF5-404C-A4FF-403BE0A09962}" type="presParOf" srcId="{ED3F62F2-D7CD-455E-B11E-4025AC61779D}" destId="{C280B0AD-DEE2-4BEE-A3D8-557FC940C0AF}" srcOrd="0" destOrd="0" presId="urn:microsoft.com/office/officeart/2005/8/layout/orgChart1"/>
    <dgm:cxn modelId="{B84B0F11-C2FF-4E8F-9DAB-C0E915D277CB}" type="presParOf" srcId="{C280B0AD-DEE2-4BEE-A3D8-557FC940C0AF}" destId="{0BD86C39-C97B-423B-8A00-B48528D183DE}" srcOrd="0" destOrd="0" presId="urn:microsoft.com/office/officeart/2005/8/layout/orgChart1"/>
    <dgm:cxn modelId="{47F2C286-850D-4740-BD6D-C390170FBA0F}" type="presParOf" srcId="{0BD86C39-C97B-423B-8A00-B48528D183DE}" destId="{F6168258-AF73-44AB-B50B-EE8B6ADE7CC6}" srcOrd="0" destOrd="0" presId="urn:microsoft.com/office/officeart/2005/8/layout/orgChart1"/>
    <dgm:cxn modelId="{CCEFEBBD-8AD7-484B-AED3-3A4CF4662386}" type="presParOf" srcId="{0BD86C39-C97B-423B-8A00-B48528D183DE}" destId="{C5F742BD-00F8-4C11-830B-5D8A3958C43F}" srcOrd="1" destOrd="0" presId="urn:microsoft.com/office/officeart/2005/8/layout/orgChart1"/>
    <dgm:cxn modelId="{D76E7C07-7643-46BB-8727-6E65FF003928}" type="presParOf" srcId="{C280B0AD-DEE2-4BEE-A3D8-557FC940C0AF}" destId="{998D79D7-C28C-4F16-8DEF-FC49FD430C3E}" srcOrd="1" destOrd="0" presId="urn:microsoft.com/office/officeart/2005/8/layout/orgChart1"/>
    <dgm:cxn modelId="{DFFCB93B-FA74-4024-AF55-B44E6EDFE675}" type="presParOf" srcId="{998D79D7-C28C-4F16-8DEF-FC49FD430C3E}" destId="{73FC7589-58FC-4CE0-911F-F13FCC9D1EA8}" srcOrd="0" destOrd="0" presId="urn:microsoft.com/office/officeart/2005/8/layout/orgChart1"/>
    <dgm:cxn modelId="{BE43D8BB-7408-4B1E-B314-8938B243BBDC}" type="presParOf" srcId="{998D79D7-C28C-4F16-8DEF-FC49FD430C3E}" destId="{256174F8-4DBE-4D68-9B0C-17E8CF78A105}" srcOrd="1" destOrd="0" presId="urn:microsoft.com/office/officeart/2005/8/layout/orgChart1"/>
    <dgm:cxn modelId="{53E02C54-0C83-485D-AEE5-7140E8F457F0}" type="presParOf" srcId="{256174F8-4DBE-4D68-9B0C-17E8CF78A105}" destId="{06BD6B0F-2AC3-489F-8A55-DE9EB83CE319}" srcOrd="0" destOrd="0" presId="urn:microsoft.com/office/officeart/2005/8/layout/orgChart1"/>
    <dgm:cxn modelId="{4B1ACFF0-90EA-45C2-A0E3-2366DAC5A764}" type="presParOf" srcId="{06BD6B0F-2AC3-489F-8A55-DE9EB83CE319}" destId="{139B85FE-C9D3-4643-AF6C-4AD4DEBE1FD3}" srcOrd="0" destOrd="0" presId="urn:microsoft.com/office/officeart/2005/8/layout/orgChart1"/>
    <dgm:cxn modelId="{BA55ACED-6623-4C31-BC7E-5391575C9E45}" type="presParOf" srcId="{06BD6B0F-2AC3-489F-8A55-DE9EB83CE319}" destId="{EB8BE974-66CE-4655-A1E0-8BECCCF167E3}" srcOrd="1" destOrd="0" presId="urn:microsoft.com/office/officeart/2005/8/layout/orgChart1"/>
    <dgm:cxn modelId="{987D76D1-897F-4221-9610-9A36390F25CC}" type="presParOf" srcId="{256174F8-4DBE-4D68-9B0C-17E8CF78A105}" destId="{88E2D3E4-CFCD-4CC1-A42C-0944B757B996}" srcOrd="1" destOrd="0" presId="urn:microsoft.com/office/officeart/2005/8/layout/orgChart1"/>
    <dgm:cxn modelId="{57EBB835-74AF-426F-9588-03CDEDE16902}" type="presParOf" srcId="{256174F8-4DBE-4D68-9B0C-17E8CF78A105}" destId="{B475D1D2-0FC0-4A24-BEE6-EB32A0FA7D75}" srcOrd="2" destOrd="0" presId="urn:microsoft.com/office/officeart/2005/8/layout/orgChart1"/>
    <dgm:cxn modelId="{6178CC7F-35F0-4716-A021-FA83082786D0}" type="presParOf" srcId="{998D79D7-C28C-4F16-8DEF-FC49FD430C3E}" destId="{5FFCAF76-7C03-43AD-AA1D-24E46CB8AD2E}" srcOrd="2" destOrd="0" presId="urn:microsoft.com/office/officeart/2005/8/layout/orgChart1"/>
    <dgm:cxn modelId="{C4B54863-9B99-408A-AC87-E7C0F6398933}" type="presParOf" srcId="{998D79D7-C28C-4F16-8DEF-FC49FD430C3E}" destId="{0024F6BC-1D2F-4AD9-A607-C95BEF65F40D}" srcOrd="3" destOrd="0" presId="urn:microsoft.com/office/officeart/2005/8/layout/orgChart1"/>
    <dgm:cxn modelId="{DD465ACD-FE85-4A9C-9ADB-CD5E89148E3D}" type="presParOf" srcId="{0024F6BC-1D2F-4AD9-A607-C95BEF65F40D}" destId="{44DE5194-D450-4824-AD39-248A326FC2ED}" srcOrd="0" destOrd="0" presId="urn:microsoft.com/office/officeart/2005/8/layout/orgChart1"/>
    <dgm:cxn modelId="{498B71F5-5D03-4F4C-A8F6-ED4E96E79B62}" type="presParOf" srcId="{44DE5194-D450-4824-AD39-248A326FC2ED}" destId="{548C0E6E-A80B-41CB-993B-F0708D12AE48}" srcOrd="0" destOrd="0" presId="urn:microsoft.com/office/officeart/2005/8/layout/orgChart1"/>
    <dgm:cxn modelId="{BDF8DD7B-0233-4455-8E01-8DCFE1127122}" type="presParOf" srcId="{44DE5194-D450-4824-AD39-248A326FC2ED}" destId="{64AB2B24-A7D6-4F3C-BAE3-15DCFD796969}" srcOrd="1" destOrd="0" presId="urn:microsoft.com/office/officeart/2005/8/layout/orgChart1"/>
    <dgm:cxn modelId="{2B0D66E7-C475-4735-8167-6FCB2155D336}" type="presParOf" srcId="{0024F6BC-1D2F-4AD9-A607-C95BEF65F40D}" destId="{9FD11365-8A35-4B0F-AC49-E26CC0CB4A8C}" srcOrd="1" destOrd="0" presId="urn:microsoft.com/office/officeart/2005/8/layout/orgChart1"/>
    <dgm:cxn modelId="{C0287F21-09B3-4C71-BC7A-2718E098A7FB}" type="presParOf" srcId="{9FD11365-8A35-4B0F-AC49-E26CC0CB4A8C}" destId="{D8DF263E-C0EE-4166-9737-69FB0B3CCC5E}" srcOrd="0" destOrd="0" presId="urn:microsoft.com/office/officeart/2005/8/layout/orgChart1"/>
    <dgm:cxn modelId="{F7191181-4D9F-4B48-B302-8C086408683D}" type="presParOf" srcId="{9FD11365-8A35-4B0F-AC49-E26CC0CB4A8C}" destId="{D67BB790-B7A1-45C9-8709-8C89A86EAD7F}" srcOrd="1" destOrd="0" presId="urn:microsoft.com/office/officeart/2005/8/layout/orgChart1"/>
    <dgm:cxn modelId="{35BB22B2-196C-47C3-8596-DDA56B142FF2}" type="presParOf" srcId="{D67BB790-B7A1-45C9-8709-8C89A86EAD7F}" destId="{9FE062ED-8551-4564-A563-FA8B7807EC01}" srcOrd="0" destOrd="0" presId="urn:microsoft.com/office/officeart/2005/8/layout/orgChart1"/>
    <dgm:cxn modelId="{B6229FC1-A199-4EF6-B39C-FFADB15EE86F}" type="presParOf" srcId="{9FE062ED-8551-4564-A563-FA8B7807EC01}" destId="{5B22DA40-4B7B-4390-9F0A-AD15EAE56075}" srcOrd="0" destOrd="0" presId="urn:microsoft.com/office/officeart/2005/8/layout/orgChart1"/>
    <dgm:cxn modelId="{F0040766-3C37-428A-A0BB-46C57616E626}" type="presParOf" srcId="{9FE062ED-8551-4564-A563-FA8B7807EC01}" destId="{9E3A7530-51F4-41A2-8D8B-C5EBFCE2C7F4}" srcOrd="1" destOrd="0" presId="urn:microsoft.com/office/officeart/2005/8/layout/orgChart1"/>
    <dgm:cxn modelId="{E4E0903B-5BD4-4F92-896E-3CA8936B24BD}" type="presParOf" srcId="{D67BB790-B7A1-45C9-8709-8C89A86EAD7F}" destId="{4B61AA6D-12C4-423A-B511-A3B5E2A68E2E}" srcOrd="1" destOrd="0" presId="urn:microsoft.com/office/officeart/2005/8/layout/orgChart1"/>
    <dgm:cxn modelId="{702B5200-E10B-4CA6-8F32-6D24A11F4BF3}" type="presParOf" srcId="{D67BB790-B7A1-45C9-8709-8C89A86EAD7F}" destId="{8832F612-4C76-4598-8131-8FBD526801B0}" srcOrd="2" destOrd="0" presId="urn:microsoft.com/office/officeart/2005/8/layout/orgChart1"/>
    <dgm:cxn modelId="{4384E6DF-3BDC-47B4-96A4-BF7F4163047E}" type="presParOf" srcId="{0024F6BC-1D2F-4AD9-A607-C95BEF65F40D}" destId="{2E701D9A-C96E-4DE1-9628-35DFFD28185A}" srcOrd="2" destOrd="0" presId="urn:microsoft.com/office/officeart/2005/8/layout/orgChart1"/>
    <dgm:cxn modelId="{93B07FAF-5DDE-48E8-A8B2-DA3F1B51A40F}" type="presParOf" srcId="{998D79D7-C28C-4F16-8DEF-FC49FD430C3E}" destId="{691CF738-EE7E-4C9D-A2A3-5CA592808EF7}" srcOrd="4" destOrd="0" presId="urn:microsoft.com/office/officeart/2005/8/layout/orgChart1"/>
    <dgm:cxn modelId="{53E43659-C721-44C9-8A3D-E2FCF2317B29}" type="presParOf" srcId="{998D79D7-C28C-4F16-8DEF-FC49FD430C3E}" destId="{8C4C9233-D5FA-458C-A6A2-9EEC33128B6B}" srcOrd="5" destOrd="0" presId="urn:microsoft.com/office/officeart/2005/8/layout/orgChart1"/>
    <dgm:cxn modelId="{6969BF86-D5EC-4AB4-9F4C-DD49DED1E5FD}" type="presParOf" srcId="{8C4C9233-D5FA-458C-A6A2-9EEC33128B6B}" destId="{BE27FD78-DE43-433F-8A9A-E624FA42B6BE}" srcOrd="0" destOrd="0" presId="urn:microsoft.com/office/officeart/2005/8/layout/orgChart1"/>
    <dgm:cxn modelId="{0800F120-841B-48F5-AD7E-2FA8B2F3CF59}" type="presParOf" srcId="{BE27FD78-DE43-433F-8A9A-E624FA42B6BE}" destId="{41DC935F-2BF4-4D82-A1D7-D17CEDABA366}" srcOrd="0" destOrd="0" presId="urn:microsoft.com/office/officeart/2005/8/layout/orgChart1"/>
    <dgm:cxn modelId="{E1C867E3-4AD9-48A6-A369-029A6E34A45E}" type="presParOf" srcId="{BE27FD78-DE43-433F-8A9A-E624FA42B6BE}" destId="{D01A2DD9-AD9A-4449-B978-DE10658E8714}" srcOrd="1" destOrd="0" presId="urn:microsoft.com/office/officeart/2005/8/layout/orgChart1"/>
    <dgm:cxn modelId="{EB4BC5A2-B1D9-4CDB-9722-9A8E704294D6}" type="presParOf" srcId="{8C4C9233-D5FA-458C-A6A2-9EEC33128B6B}" destId="{E11CE7C8-8DD7-4AFC-90A8-6BC88FFCCB64}" srcOrd="1" destOrd="0" presId="urn:microsoft.com/office/officeart/2005/8/layout/orgChart1"/>
    <dgm:cxn modelId="{BF72E587-517D-4E6E-9DCB-EF1B7669D48D}" type="presParOf" srcId="{8C4C9233-D5FA-458C-A6A2-9EEC33128B6B}" destId="{BCCD7311-2BF8-49FF-B728-9073DFEC81D0}" srcOrd="2" destOrd="0" presId="urn:microsoft.com/office/officeart/2005/8/layout/orgChart1"/>
    <dgm:cxn modelId="{FEBEAEBE-F079-4E53-8E2F-17BAAFF66FC6}" type="presParOf" srcId="{C280B0AD-DEE2-4BEE-A3D8-557FC940C0AF}" destId="{5D1CE0DD-9103-41D1-BCB1-1C12D6FCE56F}"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CF738-EE7E-4C9D-A2A3-5CA592808EF7}">
      <dsp:nvSpPr>
        <dsp:cNvPr id="0" name=""/>
        <dsp:cNvSpPr/>
      </dsp:nvSpPr>
      <dsp:spPr>
        <a:xfrm>
          <a:off x="4819721" y="1769248"/>
          <a:ext cx="3409988" cy="591816"/>
        </a:xfrm>
        <a:custGeom>
          <a:avLst/>
          <a:gdLst/>
          <a:ahLst/>
          <a:cxnLst/>
          <a:rect l="0" t="0" r="0" b="0"/>
          <a:pathLst>
            <a:path>
              <a:moveTo>
                <a:pt x="0" y="0"/>
              </a:moveTo>
              <a:lnTo>
                <a:pt x="0" y="295908"/>
              </a:lnTo>
              <a:lnTo>
                <a:pt x="3409988" y="295908"/>
              </a:lnTo>
              <a:lnTo>
                <a:pt x="3409988" y="591816"/>
              </a:lnTo>
            </a:path>
          </a:pathLst>
        </a:custGeom>
        <a:noFill/>
        <a:ln w="1905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D8DF263E-C0EE-4166-9737-69FB0B3CCC5E}">
      <dsp:nvSpPr>
        <dsp:cNvPr id="0" name=""/>
        <dsp:cNvSpPr/>
      </dsp:nvSpPr>
      <dsp:spPr>
        <a:xfrm>
          <a:off x="3692452" y="3770150"/>
          <a:ext cx="422725" cy="1296359"/>
        </a:xfrm>
        <a:custGeom>
          <a:avLst/>
          <a:gdLst/>
          <a:ahLst/>
          <a:cxnLst/>
          <a:rect l="0" t="0" r="0" b="0"/>
          <a:pathLst>
            <a:path>
              <a:moveTo>
                <a:pt x="0" y="0"/>
              </a:moveTo>
              <a:lnTo>
                <a:pt x="0" y="1296359"/>
              </a:lnTo>
              <a:lnTo>
                <a:pt x="422725" y="1296359"/>
              </a:lnTo>
            </a:path>
          </a:pathLst>
        </a:custGeom>
        <a:noFill/>
        <a:ln w="1905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5FFCAF76-7C03-43AD-AA1D-24E46CB8AD2E}">
      <dsp:nvSpPr>
        <dsp:cNvPr id="0" name=""/>
        <dsp:cNvSpPr/>
      </dsp:nvSpPr>
      <dsp:spPr>
        <a:xfrm>
          <a:off x="4774001" y="1769248"/>
          <a:ext cx="91440" cy="591816"/>
        </a:xfrm>
        <a:custGeom>
          <a:avLst/>
          <a:gdLst/>
          <a:ahLst/>
          <a:cxnLst/>
          <a:rect l="0" t="0" r="0" b="0"/>
          <a:pathLst>
            <a:path>
              <a:moveTo>
                <a:pt x="45720" y="0"/>
              </a:moveTo>
              <a:lnTo>
                <a:pt x="45720" y="591816"/>
              </a:lnTo>
            </a:path>
          </a:pathLst>
        </a:custGeom>
        <a:noFill/>
        <a:ln w="1905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73FC7589-58FC-4CE0-911F-F13FCC9D1EA8}">
      <dsp:nvSpPr>
        <dsp:cNvPr id="0" name=""/>
        <dsp:cNvSpPr/>
      </dsp:nvSpPr>
      <dsp:spPr>
        <a:xfrm>
          <a:off x="1409733" y="1769248"/>
          <a:ext cx="3409988" cy="591816"/>
        </a:xfrm>
        <a:custGeom>
          <a:avLst/>
          <a:gdLst/>
          <a:ahLst/>
          <a:cxnLst/>
          <a:rect l="0" t="0" r="0" b="0"/>
          <a:pathLst>
            <a:path>
              <a:moveTo>
                <a:pt x="3409988" y="0"/>
              </a:moveTo>
              <a:lnTo>
                <a:pt x="3409988" y="295908"/>
              </a:lnTo>
              <a:lnTo>
                <a:pt x="0" y="295908"/>
              </a:lnTo>
              <a:lnTo>
                <a:pt x="0" y="591816"/>
              </a:lnTo>
            </a:path>
          </a:pathLst>
        </a:custGeom>
        <a:noFill/>
        <a:ln w="1905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F6168258-AF73-44AB-B50B-EE8B6ADE7CC6}">
      <dsp:nvSpPr>
        <dsp:cNvPr id="0" name=""/>
        <dsp:cNvSpPr/>
      </dsp:nvSpPr>
      <dsp:spPr>
        <a:xfrm>
          <a:off x="3410635" y="360162"/>
          <a:ext cx="2818172" cy="1409086"/>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kern="1200" dirty="0"/>
            <a:t>Josiah</a:t>
          </a:r>
        </a:p>
      </dsp:txBody>
      <dsp:txXfrm>
        <a:off x="3410635" y="360162"/>
        <a:ext cx="2818172" cy="1409086"/>
      </dsp:txXfrm>
    </dsp:sp>
    <dsp:sp modelId="{139B85FE-C9D3-4643-AF6C-4AD4DEBE1FD3}">
      <dsp:nvSpPr>
        <dsp:cNvPr id="0" name=""/>
        <dsp:cNvSpPr/>
      </dsp:nvSpPr>
      <dsp:spPr>
        <a:xfrm>
          <a:off x="647" y="2361064"/>
          <a:ext cx="2818172" cy="1409086"/>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kern="1200" dirty="0"/>
            <a:t>Joahaz</a:t>
          </a:r>
        </a:p>
      </dsp:txBody>
      <dsp:txXfrm>
        <a:off x="647" y="2361064"/>
        <a:ext cx="2818172" cy="1409086"/>
      </dsp:txXfrm>
    </dsp:sp>
    <dsp:sp modelId="{548C0E6E-A80B-41CB-993B-F0708D12AE48}">
      <dsp:nvSpPr>
        <dsp:cNvPr id="0" name=""/>
        <dsp:cNvSpPr/>
      </dsp:nvSpPr>
      <dsp:spPr>
        <a:xfrm>
          <a:off x="3410635" y="2361064"/>
          <a:ext cx="2818172" cy="1409086"/>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kern="1200" dirty="0"/>
            <a:t>Jehoiakim</a:t>
          </a:r>
        </a:p>
      </dsp:txBody>
      <dsp:txXfrm>
        <a:off x="3410635" y="2361064"/>
        <a:ext cx="2818172" cy="1409086"/>
      </dsp:txXfrm>
    </dsp:sp>
    <dsp:sp modelId="{5B22DA40-4B7B-4390-9F0A-AD15EAE56075}">
      <dsp:nvSpPr>
        <dsp:cNvPr id="0" name=""/>
        <dsp:cNvSpPr/>
      </dsp:nvSpPr>
      <dsp:spPr>
        <a:xfrm>
          <a:off x="4115178" y="4361966"/>
          <a:ext cx="2818172" cy="1409086"/>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kern="1200" dirty="0"/>
            <a:t>Jehoiachin</a:t>
          </a:r>
        </a:p>
      </dsp:txBody>
      <dsp:txXfrm>
        <a:off x="4115178" y="4361966"/>
        <a:ext cx="2818172" cy="1409086"/>
      </dsp:txXfrm>
    </dsp:sp>
    <dsp:sp modelId="{41DC935F-2BF4-4D82-A1D7-D17CEDABA366}">
      <dsp:nvSpPr>
        <dsp:cNvPr id="0" name=""/>
        <dsp:cNvSpPr/>
      </dsp:nvSpPr>
      <dsp:spPr>
        <a:xfrm>
          <a:off x="6820623" y="2361064"/>
          <a:ext cx="2818172" cy="1409086"/>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kern="1200" dirty="0"/>
            <a:t>Zedekiah</a:t>
          </a:r>
        </a:p>
      </dsp:txBody>
      <dsp:txXfrm>
        <a:off x="6820623" y="2361064"/>
        <a:ext cx="2818172" cy="140908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9509E-AA52-49BA-A904-1411B3745946}" type="datetimeFigureOut">
              <a:rPr lang="en-US" smtClean="0"/>
              <a:t>1/24/2026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B23A19-B78B-414B-9D91-18E7066BD14A}" type="slidenum">
              <a:rPr lang="en-US" smtClean="0"/>
              <a:t>‹#›</a:t>
            </a:fld>
            <a:endParaRPr lang="en-US"/>
          </a:p>
        </p:txBody>
      </p:sp>
    </p:spTree>
    <p:extLst>
      <p:ext uri="{BB962C8B-B14F-4D97-AF65-F5344CB8AC3E}">
        <p14:creationId xmlns:p14="http://schemas.microsoft.com/office/powerpoint/2010/main" val="2161210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605C1-FCA8-B4EB-0018-5345BCEB8E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5A8706-1522-669B-4D01-1D1295B415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B11D8A-BF09-73FC-075E-213FFCC5A44F}"/>
              </a:ext>
            </a:extLst>
          </p:cNvPr>
          <p:cNvSpPr>
            <a:spLocks noGrp="1"/>
          </p:cNvSpPr>
          <p:nvPr>
            <p:ph type="dt" sz="half" idx="10"/>
          </p:nvPr>
        </p:nvSpPr>
        <p:spPr/>
        <p:txBody>
          <a:bodyPr/>
          <a:lstStyle/>
          <a:p>
            <a:fld id="{A1BF2864-37EF-41C9-A488-B08468950B9C}" type="datetimeFigureOut">
              <a:rPr lang="en-US" smtClean="0"/>
              <a:t>1/24/2026</a:t>
            </a:fld>
            <a:endParaRPr lang="en-US"/>
          </a:p>
        </p:txBody>
      </p:sp>
      <p:sp>
        <p:nvSpPr>
          <p:cNvPr id="5" name="Footer Placeholder 4">
            <a:extLst>
              <a:ext uri="{FF2B5EF4-FFF2-40B4-BE49-F238E27FC236}">
                <a16:creationId xmlns:a16="http://schemas.microsoft.com/office/drawing/2014/main" id="{1835E587-16A1-7C3F-B0C3-0BB5FEF74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0BE671-B14B-94B9-15B7-29D8BB581885}"/>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2510169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6F03-4C40-4187-D706-584135331A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5FFE5A-B7FA-8B37-FBA8-4DBA0EAC12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7CD0B-D953-69D3-22DE-089B1574FE7B}"/>
              </a:ext>
            </a:extLst>
          </p:cNvPr>
          <p:cNvSpPr>
            <a:spLocks noGrp="1"/>
          </p:cNvSpPr>
          <p:nvPr>
            <p:ph type="dt" sz="half" idx="10"/>
          </p:nvPr>
        </p:nvSpPr>
        <p:spPr/>
        <p:txBody>
          <a:bodyPr/>
          <a:lstStyle/>
          <a:p>
            <a:fld id="{A1BF2864-37EF-41C9-A488-B08468950B9C}" type="datetimeFigureOut">
              <a:rPr lang="en-US" smtClean="0"/>
              <a:t>1/24/2026</a:t>
            </a:fld>
            <a:endParaRPr lang="en-US"/>
          </a:p>
        </p:txBody>
      </p:sp>
      <p:sp>
        <p:nvSpPr>
          <p:cNvPr id="5" name="Footer Placeholder 4">
            <a:extLst>
              <a:ext uri="{FF2B5EF4-FFF2-40B4-BE49-F238E27FC236}">
                <a16:creationId xmlns:a16="http://schemas.microsoft.com/office/drawing/2014/main" id="{12DCCBC0-059C-8301-F922-E677C7EB7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C96872-138E-8CCE-109A-20AA8DCB7768}"/>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3012327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499BB1-255B-3B4E-B0C5-11876860EC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F3331E-3417-4232-E9A3-F718663729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33201C-93C6-08CF-D7F9-510C272D012D}"/>
              </a:ext>
            </a:extLst>
          </p:cNvPr>
          <p:cNvSpPr>
            <a:spLocks noGrp="1"/>
          </p:cNvSpPr>
          <p:nvPr>
            <p:ph type="dt" sz="half" idx="10"/>
          </p:nvPr>
        </p:nvSpPr>
        <p:spPr/>
        <p:txBody>
          <a:bodyPr/>
          <a:lstStyle/>
          <a:p>
            <a:fld id="{A1BF2864-37EF-41C9-A488-B08468950B9C}" type="datetimeFigureOut">
              <a:rPr lang="en-US" smtClean="0"/>
              <a:t>1/24/2026</a:t>
            </a:fld>
            <a:endParaRPr lang="en-US"/>
          </a:p>
        </p:txBody>
      </p:sp>
      <p:sp>
        <p:nvSpPr>
          <p:cNvPr id="5" name="Footer Placeholder 4">
            <a:extLst>
              <a:ext uri="{FF2B5EF4-FFF2-40B4-BE49-F238E27FC236}">
                <a16:creationId xmlns:a16="http://schemas.microsoft.com/office/drawing/2014/main" id="{4434CA53-B578-3F4F-3D13-D504EF84D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83FF9-014D-42CF-6448-E8BE6B1BA5D0}"/>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313149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590C-613B-7A38-7D16-8AD4E966CC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3BAD50-B998-DD9B-6705-D3A7DBC0C2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3CF358-DD4C-0652-5283-EB1443A6FDB3}"/>
              </a:ext>
            </a:extLst>
          </p:cNvPr>
          <p:cNvSpPr>
            <a:spLocks noGrp="1"/>
          </p:cNvSpPr>
          <p:nvPr>
            <p:ph type="dt" sz="half" idx="10"/>
          </p:nvPr>
        </p:nvSpPr>
        <p:spPr/>
        <p:txBody>
          <a:bodyPr/>
          <a:lstStyle/>
          <a:p>
            <a:fld id="{A1BF2864-37EF-41C9-A488-B08468950B9C}" type="datetimeFigureOut">
              <a:rPr lang="en-US" smtClean="0"/>
              <a:t>1/24/2026</a:t>
            </a:fld>
            <a:endParaRPr lang="en-US"/>
          </a:p>
        </p:txBody>
      </p:sp>
      <p:sp>
        <p:nvSpPr>
          <p:cNvPr id="5" name="Footer Placeholder 4">
            <a:extLst>
              <a:ext uri="{FF2B5EF4-FFF2-40B4-BE49-F238E27FC236}">
                <a16:creationId xmlns:a16="http://schemas.microsoft.com/office/drawing/2014/main" id="{E064503C-A9D3-A5DF-3B58-97728C190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F5711-74A5-F4E4-33B1-949DFF7B04F5}"/>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214824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3478-BA47-1BC0-361B-CC0B454B46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F27714-6BD8-1DDB-1196-756DEC2180A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7E0980-AB26-F60E-87F6-6C232EF79289}"/>
              </a:ext>
            </a:extLst>
          </p:cNvPr>
          <p:cNvSpPr>
            <a:spLocks noGrp="1"/>
          </p:cNvSpPr>
          <p:nvPr>
            <p:ph type="dt" sz="half" idx="10"/>
          </p:nvPr>
        </p:nvSpPr>
        <p:spPr/>
        <p:txBody>
          <a:bodyPr/>
          <a:lstStyle/>
          <a:p>
            <a:fld id="{A1BF2864-37EF-41C9-A488-B08468950B9C}" type="datetimeFigureOut">
              <a:rPr lang="en-US" smtClean="0"/>
              <a:t>1/24/2026</a:t>
            </a:fld>
            <a:endParaRPr lang="en-US"/>
          </a:p>
        </p:txBody>
      </p:sp>
      <p:sp>
        <p:nvSpPr>
          <p:cNvPr id="5" name="Footer Placeholder 4">
            <a:extLst>
              <a:ext uri="{FF2B5EF4-FFF2-40B4-BE49-F238E27FC236}">
                <a16:creationId xmlns:a16="http://schemas.microsoft.com/office/drawing/2014/main" id="{2C42ABC3-7351-225D-D5D7-C72DA2D96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BB618-5A4A-44F3-BEBB-F9203E2A632D}"/>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2486280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AD0E2-0DB9-306B-A843-DCB29DCFFA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501C8F-CF16-3469-7797-DC45656E83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91337A-65D1-20B6-A24A-61CB43FDAB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14F1A3-CB5C-5403-4BB9-AE7569E18340}"/>
              </a:ext>
            </a:extLst>
          </p:cNvPr>
          <p:cNvSpPr>
            <a:spLocks noGrp="1"/>
          </p:cNvSpPr>
          <p:nvPr>
            <p:ph type="dt" sz="half" idx="10"/>
          </p:nvPr>
        </p:nvSpPr>
        <p:spPr/>
        <p:txBody>
          <a:bodyPr/>
          <a:lstStyle/>
          <a:p>
            <a:fld id="{A1BF2864-37EF-41C9-A488-B08468950B9C}" type="datetimeFigureOut">
              <a:rPr lang="en-US" smtClean="0"/>
              <a:t>1/24/2026</a:t>
            </a:fld>
            <a:endParaRPr lang="en-US"/>
          </a:p>
        </p:txBody>
      </p:sp>
      <p:sp>
        <p:nvSpPr>
          <p:cNvPr id="6" name="Footer Placeholder 5">
            <a:extLst>
              <a:ext uri="{FF2B5EF4-FFF2-40B4-BE49-F238E27FC236}">
                <a16:creationId xmlns:a16="http://schemas.microsoft.com/office/drawing/2014/main" id="{0027B3DC-2845-FBA5-FE7D-56713A7716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27CA0E-CB0D-D120-4644-3E95B67E0E7F}"/>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25346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3488-6C7A-15FD-0A04-D27E89A0B8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5FC683-5AB4-2564-A2BC-25E75EE371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B19CE1-E906-0CBC-1437-380B6722B4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DF82DD-D213-F44B-47B9-78003DE04D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0937BC-09DD-FA07-5504-D8473D5ECA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D646D1-FAA3-B280-CEFF-65EBA9ACAEDD}"/>
              </a:ext>
            </a:extLst>
          </p:cNvPr>
          <p:cNvSpPr>
            <a:spLocks noGrp="1"/>
          </p:cNvSpPr>
          <p:nvPr>
            <p:ph type="dt" sz="half" idx="10"/>
          </p:nvPr>
        </p:nvSpPr>
        <p:spPr/>
        <p:txBody>
          <a:bodyPr/>
          <a:lstStyle/>
          <a:p>
            <a:fld id="{A1BF2864-37EF-41C9-A488-B08468950B9C}" type="datetimeFigureOut">
              <a:rPr lang="en-US" smtClean="0"/>
              <a:t>1/24/2026</a:t>
            </a:fld>
            <a:endParaRPr lang="en-US"/>
          </a:p>
        </p:txBody>
      </p:sp>
      <p:sp>
        <p:nvSpPr>
          <p:cNvPr id="8" name="Footer Placeholder 7">
            <a:extLst>
              <a:ext uri="{FF2B5EF4-FFF2-40B4-BE49-F238E27FC236}">
                <a16:creationId xmlns:a16="http://schemas.microsoft.com/office/drawing/2014/main" id="{68844598-80D0-DE3F-5944-0AB81C2B74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5AC4A2-25DF-2C89-E016-CD00AF659741}"/>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3953054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A9A8-8A0B-2DA2-993A-3DD020B03A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E63BE3-3556-70E4-C54A-198C2C3F813A}"/>
              </a:ext>
            </a:extLst>
          </p:cNvPr>
          <p:cNvSpPr>
            <a:spLocks noGrp="1"/>
          </p:cNvSpPr>
          <p:nvPr>
            <p:ph type="dt" sz="half" idx="10"/>
          </p:nvPr>
        </p:nvSpPr>
        <p:spPr/>
        <p:txBody>
          <a:bodyPr/>
          <a:lstStyle/>
          <a:p>
            <a:fld id="{A1BF2864-37EF-41C9-A488-B08468950B9C}" type="datetimeFigureOut">
              <a:rPr lang="en-US" smtClean="0"/>
              <a:t>1/24/2026</a:t>
            </a:fld>
            <a:endParaRPr lang="en-US"/>
          </a:p>
        </p:txBody>
      </p:sp>
      <p:sp>
        <p:nvSpPr>
          <p:cNvPr id="4" name="Footer Placeholder 3">
            <a:extLst>
              <a:ext uri="{FF2B5EF4-FFF2-40B4-BE49-F238E27FC236}">
                <a16:creationId xmlns:a16="http://schemas.microsoft.com/office/drawing/2014/main" id="{DCA184DE-5BD1-77AF-E280-CD346EB0A7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5A4D18-145A-F1C3-778F-79F14674E2F1}"/>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1660686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22B37-DC24-5047-969C-436976566A2C}"/>
              </a:ext>
            </a:extLst>
          </p:cNvPr>
          <p:cNvSpPr>
            <a:spLocks noGrp="1"/>
          </p:cNvSpPr>
          <p:nvPr>
            <p:ph type="dt" sz="half" idx="10"/>
          </p:nvPr>
        </p:nvSpPr>
        <p:spPr/>
        <p:txBody>
          <a:bodyPr/>
          <a:lstStyle/>
          <a:p>
            <a:fld id="{A1BF2864-37EF-41C9-A488-B08468950B9C}" type="datetimeFigureOut">
              <a:rPr lang="en-US" smtClean="0"/>
              <a:t>1/24/2026</a:t>
            </a:fld>
            <a:endParaRPr lang="en-US"/>
          </a:p>
        </p:txBody>
      </p:sp>
      <p:sp>
        <p:nvSpPr>
          <p:cNvPr id="3" name="Footer Placeholder 2">
            <a:extLst>
              <a:ext uri="{FF2B5EF4-FFF2-40B4-BE49-F238E27FC236}">
                <a16:creationId xmlns:a16="http://schemas.microsoft.com/office/drawing/2014/main" id="{F33E79FA-A594-41E9-517B-AFB718F42E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995B10-6AA7-F3A4-60A6-63DAD4F15E5F}"/>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863032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78FA-AB17-0728-2545-B909544848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F04704-1F81-5418-5B69-3AB8E1C6E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687DB5-6BC9-707B-0307-0F4D338381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E7026E-FAE3-ECE5-9BAA-846E59AABE65}"/>
              </a:ext>
            </a:extLst>
          </p:cNvPr>
          <p:cNvSpPr>
            <a:spLocks noGrp="1"/>
          </p:cNvSpPr>
          <p:nvPr>
            <p:ph type="dt" sz="half" idx="10"/>
          </p:nvPr>
        </p:nvSpPr>
        <p:spPr/>
        <p:txBody>
          <a:bodyPr/>
          <a:lstStyle/>
          <a:p>
            <a:fld id="{A1BF2864-37EF-41C9-A488-B08468950B9C}" type="datetimeFigureOut">
              <a:rPr lang="en-US" smtClean="0"/>
              <a:t>1/24/2026</a:t>
            </a:fld>
            <a:endParaRPr lang="en-US"/>
          </a:p>
        </p:txBody>
      </p:sp>
      <p:sp>
        <p:nvSpPr>
          <p:cNvPr id="6" name="Footer Placeholder 5">
            <a:extLst>
              <a:ext uri="{FF2B5EF4-FFF2-40B4-BE49-F238E27FC236}">
                <a16:creationId xmlns:a16="http://schemas.microsoft.com/office/drawing/2014/main" id="{350D4E06-7069-A31F-EC58-954182EBA8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D6EB6E-143C-533C-FABF-F9CF6AE880AE}"/>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4187416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FB0EB-6167-57B7-F744-D8230D7A99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C980E2-F041-3610-20E4-DABF65AA62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035FB4-1272-4161-7A77-6A3AE770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65997-DD17-F771-2E64-2262AF334D83}"/>
              </a:ext>
            </a:extLst>
          </p:cNvPr>
          <p:cNvSpPr>
            <a:spLocks noGrp="1"/>
          </p:cNvSpPr>
          <p:nvPr>
            <p:ph type="dt" sz="half" idx="10"/>
          </p:nvPr>
        </p:nvSpPr>
        <p:spPr/>
        <p:txBody>
          <a:bodyPr/>
          <a:lstStyle/>
          <a:p>
            <a:fld id="{A1BF2864-37EF-41C9-A488-B08468950B9C}" type="datetimeFigureOut">
              <a:rPr lang="en-US" smtClean="0"/>
              <a:t>1/24/2026</a:t>
            </a:fld>
            <a:endParaRPr lang="en-US"/>
          </a:p>
        </p:txBody>
      </p:sp>
      <p:sp>
        <p:nvSpPr>
          <p:cNvPr id="6" name="Footer Placeholder 5">
            <a:extLst>
              <a:ext uri="{FF2B5EF4-FFF2-40B4-BE49-F238E27FC236}">
                <a16:creationId xmlns:a16="http://schemas.microsoft.com/office/drawing/2014/main" id="{59E4B658-9456-84A0-ECE7-A021A94602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74A4E8-EE90-35CC-664C-B3C036B7A236}"/>
              </a:ext>
            </a:extLst>
          </p:cNvPr>
          <p:cNvSpPr>
            <a:spLocks noGrp="1"/>
          </p:cNvSpPr>
          <p:nvPr>
            <p:ph type="sldNum" sz="quarter" idx="12"/>
          </p:nvPr>
        </p:nvSpPr>
        <p:spPr/>
        <p:txBody>
          <a:bodyPr/>
          <a:lstStyle/>
          <a:p>
            <a:fld id="{D37FC5C6-17F6-44EE-A60B-F0265B1C9C35}" type="slidenum">
              <a:rPr lang="en-US" smtClean="0"/>
              <a:t>‹#›</a:t>
            </a:fld>
            <a:endParaRPr lang="en-US"/>
          </a:p>
        </p:txBody>
      </p:sp>
    </p:spTree>
    <p:extLst>
      <p:ext uri="{BB962C8B-B14F-4D97-AF65-F5344CB8AC3E}">
        <p14:creationId xmlns:p14="http://schemas.microsoft.com/office/powerpoint/2010/main" val="1090049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5DF6B5-F32A-3163-99D5-2B58904CAD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6616CD-EC3B-4142-487C-A9360F109F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247483-FB5F-FBDB-2499-5BF2A2EDC7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BF2864-37EF-41C9-A488-B08468950B9C}" type="datetimeFigureOut">
              <a:rPr lang="en-US" smtClean="0"/>
              <a:t>1/24/2026</a:t>
            </a:fld>
            <a:endParaRPr lang="en-US"/>
          </a:p>
        </p:txBody>
      </p:sp>
      <p:sp>
        <p:nvSpPr>
          <p:cNvPr id="5" name="Footer Placeholder 4">
            <a:extLst>
              <a:ext uri="{FF2B5EF4-FFF2-40B4-BE49-F238E27FC236}">
                <a16:creationId xmlns:a16="http://schemas.microsoft.com/office/drawing/2014/main" id="{33B5311A-A173-99AB-B847-B6DCF7D635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F5EA346-5889-361E-211C-BE82A16E2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7FC5C6-17F6-44EE-A60B-F0265B1C9C35}" type="slidenum">
              <a:rPr lang="en-US" smtClean="0"/>
              <a:t>‹#›</a:t>
            </a:fld>
            <a:endParaRPr lang="en-US"/>
          </a:p>
        </p:txBody>
      </p:sp>
    </p:spTree>
    <p:extLst>
      <p:ext uri="{BB962C8B-B14F-4D97-AF65-F5344CB8AC3E}">
        <p14:creationId xmlns:p14="http://schemas.microsoft.com/office/powerpoint/2010/main" val="746545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microsoft.com/office/2007/relationships/hdphoto" Target="../media/hdphoto1.wdp"/><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A66032-7057-0D09-8C3A-55E152DBFBBB}"/>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63C00795-AF67-2390-55E7-B95BCBFB708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a:off x="10272" y="3188597"/>
            <a:ext cx="6483136" cy="3669403"/>
          </a:xfrm>
          <a:prstGeom prst="rect">
            <a:avLst/>
          </a:prstGeom>
        </p:spPr>
      </p:pic>
      <p:sp>
        <p:nvSpPr>
          <p:cNvPr id="2" name="Title 1">
            <a:extLst>
              <a:ext uri="{FF2B5EF4-FFF2-40B4-BE49-F238E27FC236}">
                <a16:creationId xmlns:a16="http://schemas.microsoft.com/office/drawing/2014/main" id="{E2F09A00-278D-77F0-26DC-73FC44B3E132}"/>
              </a:ext>
            </a:extLst>
          </p:cNvPr>
          <p:cNvSpPr>
            <a:spLocks noGrp="1"/>
          </p:cNvSpPr>
          <p:nvPr>
            <p:ph type="ctrTitle"/>
          </p:nvPr>
        </p:nvSpPr>
        <p:spPr>
          <a:xfrm>
            <a:off x="37931" y="2198607"/>
            <a:ext cx="5882842" cy="835982"/>
          </a:xfrm>
        </p:spPr>
        <p:txBody>
          <a:bodyPr>
            <a:normAutofit/>
          </a:bodyPr>
          <a:lstStyle/>
          <a:p>
            <a:pPr marL="0" marR="0" lvl="0" indent="0" algn="l" defTabSz="914400" rtl="0" eaLnBrk="1" fontAlgn="auto" latinLnBrk="0" hangingPunct="1">
              <a:lnSpc>
                <a:spcPts val="3800"/>
              </a:lnSpc>
              <a:spcBef>
                <a:spcPts val="0"/>
              </a:spcBef>
              <a:spcAft>
                <a:spcPts val="0"/>
              </a:spcAft>
              <a:tabLst/>
              <a:defRPr/>
            </a:pPr>
            <a:r>
              <a:rPr kumimoji="0" lang="en-US" b="1" i="0" u="none" strike="noStrike" kern="1200" cap="none" spc="0" normalizeH="0" baseline="0" noProof="0" dirty="0">
                <a:ln>
                  <a:noFill/>
                </a:ln>
                <a:effectLst/>
                <a:uLnTx/>
                <a:uFillTx/>
                <a:latin typeface="Footlight MT Light" panose="0204060206030A020304" pitchFamily="18" charset="0"/>
                <a:ea typeface="+mn-ea"/>
                <a:cs typeface="+mn-cs"/>
              </a:rPr>
              <a:t>Chapters 36</a:t>
            </a:r>
            <a:endParaRPr lang="en-US" dirty="0"/>
          </a:p>
        </p:txBody>
      </p:sp>
      <p:sp>
        <p:nvSpPr>
          <p:cNvPr id="8" name="TextBox 7">
            <a:extLst>
              <a:ext uri="{FF2B5EF4-FFF2-40B4-BE49-F238E27FC236}">
                <a16:creationId xmlns:a16="http://schemas.microsoft.com/office/drawing/2014/main" id="{3A97EE72-5848-B05E-B026-63E9D1B094E3}"/>
              </a:ext>
            </a:extLst>
          </p:cNvPr>
          <p:cNvSpPr txBox="1"/>
          <p:nvPr/>
        </p:nvSpPr>
        <p:spPr>
          <a:xfrm>
            <a:off x="-1767" y="588220"/>
            <a:ext cx="9669749" cy="1554272"/>
          </a:xfrm>
          <a:prstGeom prst="rect">
            <a:avLst/>
          </a:prstGeom>
          <a:solidFill>
            <a:schemeClr val="tx1">
              <a:alpha val="70000"/>
            </a:schemeClr>
          </a:solidFill>
        </p:spPr>
        <p:txBody>
          <a:bodyPr wrap="square" rtlCol="0" anchor="b">
            <a:spAutoFit/>
          </a:bodyPr>
          <a:lstStyle/>
          <a:p>
            <a:pPr algn="ctr">
              <a:spcBef>
                <a:spcPts val="600"/>
              </a:spcBef>
            </a:pPr>
            <a:endParaRPr lang="en-US" sz="9500" dirty="0">
              <a:solidFill>
                <a:schemeClr val="bg1"/>
              </a:solidFill>
              <a:latin typeface="Narkisim" panose="020E0502050101010101" pitchFamily="34" charset="-79"/>
              <a:cs typeface="Narkisim" panose="020E0502050101010101" pitchFamily="34" charset="-79"/>
            </a:endParaRPr>
          </a:p>
        </p:txBody>
      </p:sp>
      <p:sp>
        <p:nvSpPr>
          <p:cNvPr id="7" name="TextBox 6">
            <a:extLst>
              <a:ext uri="{FF2B5EF4-FFF2-40B4-BE49-F238E27FC236}">
                <a16:creationId xmlns:a16="http://schemas.microsoft.com/office/drawing/2014/main" id="{C927B95E-EDF7-6EB8-81DF-271B2E634E57}"/>
              </a:ext>
            </a:extLst>
          </p:cNvPr>
          <p:cNvSpPr txBox="1"/>
          <p:nvPr/>
        </p:nvSpPr>
        <p:spPr>
          <a:xfrm>
            <a:off x="-158604" y="294595"/>
            <a:ext cx="9919052" cy="2246769"/>
          </a:xfrm>
          <a:prstGeom prst="rect">
            <a:avLst/>
          </a:prstGeom>
          <a:solidFill>
            <a:schemeClr val="tx1">
              <a:alpha val="0"/>
            </a:schemeClr>
          </a:solidFill>
        </p:spPr>
        <p:txBody>
          <a:bodyPr wrap="square" rtlCol="0" anchor="b">
            <a:spAutoFit/>
          </a:bodyPr>
          <a:lstStyle/>
          <a:p>
            <a:pPr algn="ctr">
              <a:spcBef>
                <a:spcPts val="600"/>
              </a:spcBef>
            </a:pPr>
            <a:r>
              <a:rPr lang="en-US" sz="14000" dirty="0">
                <a:solidFill>
                  <a:schemeClr val="bg1"/>
                </a:solidFill>
                <a:latin typeface="Narkisim" panose="020E0502050101010101" pitchFamily="34" charset="-79"/>
                <a:cs typeface="Narkisim" panose="020E0502050101010101" pitchFamily="34" charset="-79"/>
              </a:rPr>
              <a:t>2</a:t>
            </a:r>
            <a:r>
              <a:rPr lang="en-US" sz="14000" baseline="30000" dirty="0">
                <a:solidFill>
                  <a:schemeClr val="bg1"/>
                </a:solidFill>
                <a:latin typeface="Narkisim" panose="020E0502050101010101" pitchFamily="34" charset="-79"/>
                <a:cs typeface="Narkisim" panose="020E0502050101010101" pitchFamily="34" charset="-79"/>
              </a:rPr>
              <a:t>nd</a:t>
            </a:r>
            <a:r>
              <a:rPr lang="en-US" sz="14000" dirty="0">
                <a:solidFill>
                  <a:schemeClr val="bg1"/>
                </a:solidFill>
                <a:latin typeface="Narkisim" panose="020E0502050101010101" pitchFamily="34" charset="-79"/>
                <a:cs typeface="Narkisim" panose="020E0502050101010101" pitchFamily="34" charset="-79"/>
              </a:rPr>
              <a:t> Chronicles</a:t>
            </a:r>
          </a:p>
        </p:txBody>
      </p:sp>
      <p:sp>
        <p:nvSpPr>
          <p:cNvPr id="10" name="TextBox 9">
            <a:extLst>
              <a:ext uri="{FF2B5EF4-FFF2-40B4-BE49-F238E27FC236}">
                <a16:creationId xmlns:a16="http://schemas.microsoft.com/office/drawing/2014/main" id="{5AD096D1-BEC1-D7B5-1D36-444F0178233D}"/>
              </a:ext>
            </a:extLst>
          </p:cNvPr>
          <p:cNvSpPr txBox="1"/>
          <p:nvPr/>
        </p:nvSpPr>
        <p:spPr>
          <a:xfrm>
            <a:off x="5542072" y="2505670"/>
            <a:ext cx="6611997" cy="1754326"/>
          </a:xfrm>
          <a:prstGeom prst="rect">
            <a:avLst/>
          </a:prstGeom>
          <a:noFill/>
          <a:ln>
            <a:noFill/>
          </a:ln>
        </p:spPr>
        <p:txBody>
          <a:bodyPr wrap="square" rtlCol="0">
            <a:spAutoFit/>
          </a:bodyPr>
          <a:lstStyle/>
          <a:p>
            <a:pPr algn="ctr"/>
            <a:r>
              <a:rPr lang="en-US" sz="5400" dirty="0">
                <a:ln w="3175">
                  <a:noFill/>
                </a:ln>
                <a:latin typeface="Papyrus" panose="03070502060502030205" pitchFamily="66" charset="0"/>
                <a:ea typeface="Source Sans Pro SemiBold" panose="020B0603030403020204" pitchFamily="34" charset="0"/>
              </a:rPr>
              <a:t>22.5 Years Of Reality Shock</a:t>
            </a:r>
          </a:p>
        </p:txBody>
      </p:sp>
      <p:pic>
        <p:nvPicPr>
          <p:cNvPr id="11" name="Picture 10">
            <a:extLst>
              <a:ext uri="{FF2B5EF4-FFF2-40B4-BE49-F238E27FC236}">
                <a16:creationId xmlns:a16="http://schemas.microsoft.com/office/drawing/2014/main" id="{07C5A380-AA44-0C06-FADD-6D3B5A0202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5214" y="5720137"/>
            <a:ext cx="1922333" cy="920183"/>
          </a:xfrm>
          <a:prstGeom prst="rect">
            <a:avLst/>
          </a:prstGeom>
        </p:spPr>
      </p:pic>
    </p:spTree>
    <p:extLst>
      <p:ext uri="{BB962C8B-B14F-4D97-AF65-F5344CB8AC3E}">
        <p14:creationId xmlns:p14="http://schemas.microsoft.com/office/powerpoint/2010/main" val="15468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9E5E4-4180-8D3E-FF95-9C7DB5A97EF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DB6C5BB-02F9-9E7B-1E76-0AA35DADBDDF}"/>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740F816C-F172-ED5D-94FB-915CCFB921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10493FB8-4539-57C8-8B9A-6C6C5476248F}"/>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192FF868-8C5A-0E4F-D300-CEA0831EE0BC}"/>
              </a:ext>
            </a:extLst>
          </p:cNvPr>
          <p:cNvSpPr>
            <a:spLocks noGrp="1"/>
          </p:cNvSpPr>
          <p:nvPr>
            <p:ph idx="1"/>
          </p:nvPr>
        </p:nvSpPr>
        <p:spPr>
          <a:xfrm>
            <a:off x="1" y="1099335"/>
            <a:ext cx="12192000" cy="5712425"/>
          </a:xfrm>
        </p:spPr>
        <p:txBody>
          <a:bodyPr>
            <a:noAutofit/>
          </a:bodyPr>
          <a:lstStyle/>
          <a:p>
            <a:pPr marL="801688" indent="-801688">
              <a:lnSpc>
                <a:spcPct val="100000"/>
              </a:lnSpc>
              <a:spcBef>
                <a:spcPts val="0"/>
              </a:spcBef>
              <a:spcAft>
                <a:spcPts val="1200"/>
              </a:spcAft>
              <a:buFont typeface="+mj-lt"/>
              <a:buAutoNum type="arabicPeriod"/>
            </a:pPr>
            <a:r>
              <a:rPr lang="en-US" sz="4400" b="1" dirty="0">
                <a:solidFill>
                  <a:schemeClr val="bg1"/>
                </a:solidFill>
                <a:latin typeface="Footlight MT Light" panose="0204060206030A020304" pitchFamily="18" charset="0"/>
              </a:rPr>
              <a:t>Joahaz: Shows that exile is worse than death</a:t>
            </a:r>
          </a:p>
          <a:p>
            <a:pPr marL="801688" indent="-801688">
              <a:lnSpc>
                <a:spcPct val="100000"/>
              </a:lnSpc>
              <a:spcBef>
                <a:spcPts val="0"/>
              </a:spcBef>
              <a:spcAft>
                <a:spcPts val="1200"/>
              </a:spcAft>
              <a:buFont typeface="+mj-lt"/>
              <a:buAutoNum type="arabicPeriod"/>
            </a:pPr>
            <a:r>
              <a:rPr lang="en-US" sz="4400" b="1" dirty="0">
                <a:solidFill>
                  <a:schemeClr val="bg1"/>
                </a:solidFill>
                <a:latin typeface="Footlight MT Light" panose="0204060206030A020304" pitchFamily="18" charset="0"/>
              </a:rPr>
              <a:t>Jehoiakim: Shows that oscillating between two wrongs is futile</a:t>
            </a:r>
          </a:p>
          <a:p>
            <a:pPr marL="801688" indent="-801688">
              <a:lnSpc>
                <a:spcPct val="100000"/>
              </a:lnSpc>
              <a:spcBef>
                <a:spcPts val="0"/>
              </a:spcBef>
              <a:spcAft>
                <a:spcPts val="1200"/>
              </a:spcAft>
              <a:buFont typeface="+mj-lt"/>
              <a:buAutoNum type="arabicPeriod"/>
            </a:pPr>
            <a:r>
              <a:rPr lang="en-US" sz="4400" b="1" dirty="0">
                <a:solidFill>
                  <a:schemeClr val="bg1"/>
                </a:solidFill>
                <a:latin typeface="Footlight MT Light" panose="0204060206030A020304" pitchFamily="18" charset="0"/>
              </a:rPr>
              <a:t>Jehoiachin: Shows one cursed of God &amp; departed</a:t>
            </a:r>
          </a:p>
        </p:txBody>
      </p:sp>
      <p:pic>
        <p:nvPicPr>
          <p:cNvPr id="11" name="Picture 10">
            <a:extLst>
              <a:ext uri="{FF2B5EF4-FFF2-40B4-BE49-F238E27FC236}">
                <a16:creationId xmlns:a16="http://schemas.microsoft.com/office/drawing/2014/main" id="{86ABFC92-0E6E-E6ED-A9CF-6C8F4E51A8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2919" y="77452"/>
            <a:ext cx="1629587" cy="780051"/>
          </a:xfrm>
          <a:prstGeom prst="rect">
            <a:avLst/>
          </a:prstGeom>
        </p:spPr>
      </p:pic>
      <p:sp>
        <p:nvSpPr>
          <p:cNvPr id="2" name="Title 6">
            <a:extLst>
              <a:ext uri="{FF2B5EF4-FFF2-40B4-BE49-F238E27FC236}">
                <a16:creationId xmlns:a16="http://schemas.microsoft.com/office/drawing/2014/main" id="{CBA174DA-361E-05BA-9188-103AE2A67A98}"/>
              </a:ext>
            </a:extLst>
          </p:cNvPr>
          <p:cNvSpPr txBox="1">
            <a:spLocks/>
          </p:cNvSpPr>
          <p:nvPr/>
        </p:nvSpPr>
        <p:spPr>
          <a:xfrm>
            <a:off x="345796" y="125972"/>
            <a:ext cx="11846204" cy="125076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spcBef>
                <a:spcPts val="0"/>
              </a:spcBef>
              <a:defRPr/>
            </a:pPr>
            <a:r>
              <a:rPr lang="en-US" sz="5200" b="1" u="sng" dirty="0">
                <a:solidFill>
                  <a:schemeClr val="bg1"/>
                </a:solidFill>
                <a:latin typeface="Papyrus" panose="03070502060502030205" pitchFamily="66" charset="0"/>
                <a:ea typeface="Source Sans Pro SemiBold" panose="020B0603030403020204" pitchFamily="34" charset="0"/>
                <a:cs typeface="+mn-cs"/>
              </a:rPr>
              <a:t>Key people for the final 22.5 years</a:t>
            </a:r>
          </a:p>
        </p:txBody>
      </p:sp>
    </p:spTree>
    <p:extLst>
      <p:ext uri="{BB962C8B-B14F-4D97-AF65-F5344CB8AC3E}">
        <p14:creationId xmlns:p14="http://schemas.microsoft.com/office/powerpoint/2010/main" val="33331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10604-E6C7-31D0-3451-26A1F661747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9E1C520-B334-CDA5-9E19-30F88B0D5717}"/>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6FF89151-E443-357D-DA4B-91E737AD6D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715FA8A8-C031-582A-50E4-F8B69551A4E0}"/>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Content Placeholder 7">
            <a:extLst>
              <a:ext uri="{FF2B5EF4-FFF2-40B4-BE49-F238E27FC236}">
                <a16:creationId xmlns:a16="http://schemas.microsoft.com/office/drawing/2014/main" id="{4FC0F88D-DCAF-3CB0-B24B-9C27D464ECAC}"/>
              </a:ext>
            </a:extLst>
          </p:cNvPr>
          <p:cNvSpPr>
            <a:spLocks noGrp="1"/>
          </p:cNvSpPr>
          <p:nvPr>
            <p:ph idx="1"/>
          </p:nvPr>
        </p:nvSpPr>
        <p:spPr>
          <a:xfrm>
            <a:off x="242848" y="1265170"/>
            <a:ext cx="11706304" cy="4970261"/>
          </a:xfrm>
        </p:spPr>
        <p:txBody>
          <a:bodyPr>
            <a:noAutofit/>
          </a:bodyPr>
          <a:lstStyle/>
          <a:p>
            <a:pPr marL="0" indent="0" algn="just">
              <a:lnSpc>
                <a:spcPct val="100000"/>
              </a:lnSpc>
              <a:spcBef>
                <a:spcPts val="0"/>
              </a:spcBef>
              <a:spcAft>
                <a:spcPts val="4800"/>
              </a:spcAft>
              <a:buNone/>
            </a:pPr>
            <a:r>
              <a:rPr lang="en-US" sz="4200" b="1" dirty="0">
                <a:solidFill>
                  <a:schemeClr val="bg1"/>
                </a:solidFill>
                <a:latin typeface="Footlight MT Light" panose="0204060206030A020304" pitchFamily="18" charset="0"/>
                <a:ea typeface="+mj-ea"/>
                <a:cs typeface="+mj-cs"/>
              </a:rPr>
              <a:t>“Is this man Coniah a despised, shattered jar? Or is he an undesirable vessel? Why have he &amp; his seed been hurled out &amp; cast into a land that they had not known? “O land, land, land, Hear the word of Yahweh! “Thus says Yahweh, ‘Write this man down childless, a man who will not succeed in his days; for no man of his seed will succeed sitting on the throne of David or ruling again in Judah.’”</a:t>
            </a:r>
            <a:endParaRPr lang="en-US" sz="4200" dirty="0">
              <a:solidFill>
                <a:schemeClr val="bg1"/>
              </a:solidFill>
            </a:endParaRPr>
          </a:p>
        </p:txBody>
      </p:sp>
      <p:sp>
        <p:nvSpPr>
          <p:cNvPr id="10" name="Title 6">
            <a:extLst>
              <a:ext uri="{FF2B5EF4-FFF2-40B4-BE49-F238E27FC236}">
                <a16:creationId xmlns:a16="http://schemas.microsoft.com/office/drawing/2014/main" id="{6464178F-EAD3-C3DB-FF2C-CEA4D4455014}"/>
              </a:ext>
            </a:extLst>
          </p:cNvPr>
          <p:cNvSpPr>
            <a:spLocks noGrp="1"/>
          </p:cNvSpPr>
          <p:nvPr>
            <p:ph type="title"/>
          </p:nvPr>
        </p:nvSpPr>
        <p:spPr>
          <a:xfrm>
            <a:off x="402771" y="170150"/>
            <a:ext cx="11386457"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t>Jeremiah 22:28-30</a:t>
            </a:r>
            <a:endParaRPr lang="en-US" sz="7000" dirty="0">
              <a:solidFill>
                <a:schemeClr val="bg1"/>
              </a:solidFill>
            </a:endParaRPr>
          </a:p>
        </p:txBody>
      </p:sp>
    </p:spTree>
    <p:extLst>
      <p:ext uri="{BB962C8B-B14F-4D97-AF65-F5344CB8AC3E}">
        <p14:creationId xmlns:p14="http://schemas.microsoft.com/office/powerpoint/2010/main" val="2209203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91442-C7E4-1D89-8955-2E4F766FC54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215CA39-9605-420C-180E-7B5FA2527177}"/>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94F4C7DF-C8AE-16B1-5F25-23220CE2D65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07462636-AFD5-E17F-9243-D8EBF8CD48D4}"/>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0FCA8D19-DCFD-68E3-AB25-6B4E36187918}"/>
              </a:ext>
            </a:extLst>
          </p:cNvPr>
          <p:cNvSpPr>
            <a:spLocks noGrp="1"/>
          </p:cNvSpPr>
          <p:nvPr>
            <p:ph idx="1"/>
          </p:nvPr>
        </p:nvSpPr>
        <p:spPr>
          <a:xfrm>
            <a:off x="1" y="1099335"/>
            <a:ext cx="12192000" cy="5712425"/>
          </a:xfrm>
        </p:spPr>
        <p:txBody>
          <a:bodyPr>
            <a:noAutofit/>
          </a:bodyPr>
          <a:lstStyle/>
          <a:p>
            <a:pPr marL="801688" indent="-801688">
              <a:lnSpc>
                <a:spcPct val="100000"/>
              </a:lnSpc>
              <a:spcBef>
                <a:spcPts val="0"/>
              </a:spcBef>
              <a:spcAft>
                <a:spcPts val="1200"/>
              </a:spcAft>
              <a:buFont typeface="+mj-lt"/>
              <a:buAutoNum type="arabicPeriod"/>
            </a:pPr>
            <a:r>
              <a:rPr lang="en-US" sz="4400" b="1" dirty="0">
                <a:solidFill>
                  <a:schemeClr val="bg1"/>
                </a:solidFill>
                <a:latin typeface="Footlight MT Light" panose="0204060206030A020304" pitchFamily="18" charset="0"/>
              </a:rPr>
              <a:t>Joahaz: Shows that exile is worse than death</a:t>
            </a:r>
          </a:p>
          <a:p>
            <a:pPr marL="801688" indent="-801688">
              <a:lnSpc>
                <a:spcPct val="100000"/>
              </a:lnSpc>
              <a:spcBef>
                <a:spcPts val="0"/>
              </a:spcBef>
              <a:spcAft>
                <a:spcPts val="1200"/>
              </a:spcAft>
              <a:buFont typeface="+mj-lt"/>
              <a:buAutoNum type="arabicPeriod"/>
            </a:pPr>
            <a:r>
              <a:rPr lang="en-US" sz="4400" b="1" dirty="0">
                <a:solidFill>
                  <a:schemeClr val="bg1"/>
                </a:solidFill>
                <a:latin typeface="Footlight MT Light" panose="0204060206030A020304" pitchFamily="18" charset="0"/>
              </a:rPr>
              <a:t>Jehoiakim: Shows that oscillating between two wrongs is futile</a:t>
            </a:r>
          </a:p>
          <a:p>
            <a:pPr marL="801688" indent="-801688">
              <a:lnSpc>
                <a:spcPct val="100000"/>
              </a:lnSpc>
              <a:spcBef>
                <a:spcPts val="0"/>
              </a:spcBef>
              <a:spcAft>
                <a:spcPts val="1200"/>
              </a:spcAft>
              <a:buFont typeface="+mj-lt"/>
              <a:buAutoNum type="arabicPeriod"/>
            </a:pPr>
            <a:r>
              <a:rPr lang="en-US" sz="4400" b="1" dirty="0">
                <a:solidFill>
                  <a:schemeClr val="bg1"/>
                </a:solidFill>
                <a:latin typeface="Footlight MT Light" panose="0204060206030A020304" pitchFamily="18" charset="0"/>
              </a:rPr>
              <a:t>Jehoiachin: Shows one cursed of God &amp; departed</a:t>
            </a:r>
          </a:p>
          <a:p>
            <a:pPr marL="801688" indent="-801688">
              <a:lnSpc>
                <a:spcPct val="100000"/>
              </a:lnSpc>
              <a:spcBef>
                <a:spcPts val="0"/>
              </a:spcBef>
              <a:spcAft>
                <a:spcPts val="1200"/>
              </a:spcAft>
              <a:buFont typeface="+mj-lt"/>
              <a:buAutoNum type="arabicPeriod"/>
            </a:pPr>
            <a:r>
              <a:rPr lang="en-US" sz="4400" b="1" dirty="0">
                <a:solidFill>
                  <a:schemeClr val="bg1"/>
                </a:solidFill>
                <a:latin typeface="Footlight MT Light" panose="0204060206030A020304" pitchFamily="18" charset="0"/>
              </a:rPr>
              <a:t>Zedekiah: Shows one blinded &amp; deported</a:t>
            </a:r>
          </a:p>
        </p:txBody>
      </p:sp>
      <p:pic>
        <p:nvPicPr>
          <p:cNvPr id="11" name="Picture 10">
            <a:extLst>
              <a:ext uri="{FF2B5EF4-FFF2-40B4-BE49-F238E27FC236}">
                <a16:creationId xmlns:a16="http://schemas.microsoft.com/office/drawing/2014/main" id="{1CC61899-7FBE-4207-1F00-AA95B54EBD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2919" y="77452"/>
            <a:ext cx="1629587" cy="780051"/>
          </a:xfrm>
          <a:prstGeom prst="rect">
            <a:avLst/>
          </a:prstGeom>
        </p:spPr>
      </p:pic>
      <p:sp>
        <p:nvSpPr>
          <p:cNvPr id="2" name="Title 6">
            <a:extLst>
              <a:ext uri="{FF2B5EF4-FFF2-40B4-BE49-F238E27FC236}">
                <a16:creationId xmlns:a16="http://schemas.microsoft.com/office/drawing/2014/main" id="{C2E497CC-1083-E7C6-CBD4-FE9ABFF7ED6A}"/>
              </a:ext>
            </a:extLst>
          </p:cNvPr>
          <p:cNvSpPr txBox="1">
            <a:spLocks/>
          </p:cNvSpPr>
          <p:nvPr/>
        </p:nvSpPr>
        <p:spPr>
          <a:xfrm>
            <a:off x="345796" y="125972"/>
            <a:ext cx="11846204" cy="125076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spcBef>
                <a:spcPts val="0"/>
              </a:spcBef>
              <a:defRPr/>
            </a:pPr>
            <a:r>
              <a:rPr lang="en-US" sz="5200" b="1" u="sng" dirty="0">
                <a:solidFill>
                  <a:schemeClr val="bg1"/>
                </a:solidFill>
                <a:latin typeface="Papyrus" panose="03070502060502030205" pitchFamily="66" charset="0"/>
                <a:ea typeface="Source Sans Pro SemiBold" panose="020B0603030403020204" pitchFamily="34" charset="0"/>
                <a:cs typeface="+mn-cs"/>
              </a:rPr>
              <a:t>Key people for the final 22.5 years</a:t>
            </a:r>
          </a:p>
        </p:txBody>
      </p:sp>
    </p:spTree>
    <p:extLst>
      <p:ext uri="{BB962C8B-B14F-4D97-AF65-F5344CB8AC3E}">
        <p14:creationId xmlns:p14="http://schemas.microsoft.com/office/powerpoint/2010/main" val="168444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1000"/>
                                        <p:tgtEl>
                                          <p:spTgt spid="8">
                                            <p:txEl>
                                              <p:pRg st="3" end="3"/>
                                            </p:txEl>
                                          </p:spTgt>
                                        </p:tgtEl>
                                      </p:cBhvr>
                                    </p:animEffect>
                                    <p:anim calcmode="lin" valueType="num">
                                      <p:cBhvr>
                                        <p:cTn id="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0FF51-D66D-A6C8-0236-3B5D059FC5C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411093F-E3BF-2B62-FD0D-01FF180B71DC}"/>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BAFA7091-06AE-E503-22D1-465A5274694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655EA7C1-6A1B-0367-3C55-DBA39143A270}"/>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Content Placeholder 7">
            <a:extLst>
              <a:ext uri="{FF2B5EF4-FFF2-40B4-BE49-F238E27FC236}">
                <a16:creationId xmlns:a16="http://schemas.microsoft.com/office/drawing/2014/main" id="{05E4EB1A-A1E7-23E3-079B-95B8F4587428}"/>
              </a:ext>
            </a:extLst>
          </p:cNvPr>
          <p:cNvSpPr>
            <a:spLocks noGrp="1"/>
          </p:cNvSpPr>
          <p:nvPr>
            <p:ph idx="1"/>
          </p:nvPr>
        </p:nvSpPr>
        <p:spPr>
          <a:xfrm>
            <a:off x="242848" y="1254900"/>
            <a:ext cx="11706304" cy="4970261"/>
          </a:xfrm>
        </p:spPr>
        <p:txBody>
          <a:bodyPr>
            <a:noAutofit/>
          </a:bodyPr>
          <a:lstStyle/>
          <a:p>
            <a:pPr marL="0" indent="0" algn="just">
              <a:lnSpc>
                <a:spcPct val="100000"/>
              </a:lnSpc>
              <a:spcBef>
                <a:spcPts val="0"/>
              </a:spcBef>
              <a:spcAft>
                <a:spcPts val="4800"/>
              </a:spcAft>
              <a:buNone/>
            </a:pPr>
            <a:r>
              <a:rPr lang="en-US" sz="6000" b="1" dirty="0">
                <a:solidFill>
                  <a:schemeClr val="bg1"/>
                </a:solidFill>
                <a:latin typeface="Footlight MT Light" panose="0204060206030A020304" pitchFamily="18" charset="0"/>
                <a:ea typeface="+mj-ea"/>
                <a:cs typeface="+mj-cs"/>
              </a:rPr>
              <a:t>“I will also spread My net over him, &amp; he will be caught in My snare. And I will bring him to Babylon in the land of the Chaldeans; yet he will not see it, though he will die there.”</a:t>
            </a:r>
            <a:endParaRPr lang="en-US" sz="6000" dirty="0">
              <a:solidFill>
                <a:schemeClr val="bg1"/>
              </a:solidFill>
            </a:endParaRPr>
          </a:p>
        </p:txBody>
      </p:sp>
      <p:sp>
        <p:nvSpPr>
          <p:cNvPr id="10" name="Title 6">
            <a:extLst>
              <a:ext uri="{FF2B5EF4-FFF2-40B4-BE49-F238E27FC236}">
                <a16:creationId xmlns:a16="http://schemas.microsoft.com/office/drawing/2014/main" id="{B6298139-87CA-482D-86BB-DE5B3430D4F0}"/>
              </a:ext>
            </a:extLst>
          </p:cNvPr>
          <p:cNvSpPr>
            <a:spLocks noGrp="1"/>
          </p:cNvSpPr>
          <p:nvPr>
            <p:ph type="title"/>
          </p:nvPr>
        </p:nvSpPr>
        <p:spPr>
          <a:xfrm>
            <a:off x="402771" y="170150"/>
            <a:ext cx="11386457"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t>Ezekiel 12:13</a:t>
            </a:r>
            <a:endParaRPr lang="en-US" sz="7000" dirty="0">
              <a:solidFill>
                <a:schemeClr val="bg1"/>
              </a:solidFill>
            </a:endParaRPr>
          </a:p>
        </p:txBody>
      </p:sp>
    </p:spTree>
    <p:extLst>
      <p:ext uri="{BB962C8B-B14F-4D97-AF65-F5344CB8AC3E}">
        <p14:creationId xmlns:p14="http://schemas.microsoft.com/office/powerpoint/2010/main" val="3638911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DC843-B0B8-8E87-3F2B-56FA04D56B0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D025BA7-D3E3-2F56-B6E2-21D085647E98}"/>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87ACF5E7-EDA1-7F79-1937-832B97822F8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511DB277-681E-2B36-ABDC-411216BE41EA}"/>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DC0A3C1C-AE39-F3A5-C969-FE755CA42527}"/>
              </a:ext>
            </a:extLst>
          </p:cNvPr>
          <p:cNvSpPr>
            <a:spLocks noGrp="1"/>
          </p:cNvSpPr>
          <p:nvPr>
            <p:ph idx="1"/>
          </p:nvPr>
        </p:nvSpPr>
        <p:spPr>
          <a:xfrm>
            <a:off x="1" y="1099335"/>
            <a:ext cx="12192000" cy="5712425"/>
          </a:xfrm>
        </p:spPr>
        <p:txBody>
          <a:bodyPr>
            <a:noAutofit/>
          </a:bodyPr>
          <a:lstStyle/>
          <a:p>
            <a:pPr marL="801688" indent="-801688">
              <a:lnSpc>
                <a:spcPct val="100000"/>
              </a:lnSpc>
              <a:spcBef>
                <a:spcPts val="0"/>
              </a:spcBef>
              <a:spcAft>
                <a:spcPts val="1200"/>
              </a:spcAft>
              <a:buFont typeface="+mj-lt"/>
              <a:buAutoNum type="arabicPeriod"/>
            </a:pPr>
            <a:r>
              <a:rPr lang="en-US" sz="4400" b="1" dirty="0">
                <a:solidFill>
                  <a:schemeClr val="bg1"/>
                </a:solidFill>
                <a:latin typeface="Footlight MT Light" panose="0204060206030A020304" pitchFamily="18" charset="0"/>
              </a:rPr>
              <a:t>Joahaz: Shows that exile is worse than death</a:t>
            </a:r>
          </a:p>
          <a:p>
            <a:pPr marL="801688" indent="-801688">
              <a:lnSpc>
                <a:spcPct val="100000"/>
              </a:lnSpc>
              <a:spcBef>
                <a:spcPts val="0"/>
              </a:spcBef>
              <a:spcAft>
                <a:spcPts val="1200"/>
              </a:spcAft>
              <a:buFont typeface="+mj-lt"/>
              <a:buAutoNum type="arabicPeriod"/>
            </a:pPr>
            <a:r>
              <a:rPr lang="en-US" sz="4400" b="1" dirty="0">
                <a:solidFill>
                  <a:schemeClr val="bg1"/>
                </a:solidFill>
                <a:latin typeface="Footlight MT Light" panose="0204060206030A020304" pitchFamily="18" charset="0"/>
              </a:rPr>
              <a:t>Jehoiakim: Shows that oscillating between two wrongs is futile</a:t>
            </a:r>
          </a:p>
          <a:p>
            <a:pPr marL="801688" indent="-801688">
              <a:lnSpc>
                <a:spcPct val="100000"/>
              </a:lnSpc>
              <a:spcBef>
                <a:spcPts val="0"/>
              </a:spcBef>
              <a:spcAft>
                <a:spcPts val="1200"/>
              </a:spcAft>
              <a:buFont typeface="+mj-lt"/>
              <a:buAutoNum type="arabicPeriod"/>
            </a:pPr>
            <a:r>
              <a:rPr lang="en-US" sz="4400" b="1" dirty="0">
                <a:solidFill>
                  <a:schemeClr val="bg1"/>
                </a:solidFill>
                <a:latin typeface="Footlight MT Light" panose="0204060206030A020304" pitchFamily="18" charset="0"/>
              </a:rPr>
              <a:t>Jehoiachin: Shows one cursed of God &amp; departed</a:t>
            </a:r>
          </a:p>
          <a:p>
            <a:pPr marL="801688" indent="-801688">
              <a:lnSpc>
                <a:spcPct val="100000"/>
              </a:lnSpc>
              <a:spcBef>
                <a:spcPts val="0"/>
              </a:spcBef>
              <a:spcAft>
                <a:spcPts val="1200"/>
              </a:spcAft>
              <a:buFont typeface="+mj-lt"/>
              <a:buAutoNum type="arabicPeriod"/>
            </a:pPr>
            <a:r>
              <a:rPr lang="en-US" sz="4400" b="1" dirty="0">
                <a:solidFill>
                  <a:schemeClr val="bg1"/>
                </a:solidFill>
                <a:latin typeface="Footlight MT Light" panose="0204060206030A020304" pitchFamily="18" charset="0"/>
              </a:rPr>
              <a:t>Zedekiah: Shows one blinded &amp; deported</a:t>
            </a:r>
          </a:p>
          <a:p>
            <a:pPr marL="801688" indent="-801688">
              <a:lnSpc>
                <a:spcPct val="100000"/>
              </a:lnSpc>
              <a:spcBef>
                <a:spcPts val="0"/>
              </a:spcBef>
              <a:spcAft>
                <a:spcPts val="1200"/>
              </a:spcAft>
              <a:buFont typeface="+mj-lt"/>
              <a:buAutoNum type="arabicPeriod"/>
            </a:pPr>
            <a:r>
              <a:rPr lang="en-US" sz="4400" b="1" dirty="0">
                <a:solidFill>
                  <a:schemeClr val="bg1"/>
                </a:solidFill>
                <a:latin typeface="Footlight MT Light" panose="0204060206030A020304" pitchFamily="18" charset="0"/>
              </a:rPr>
              <a:t>Nebuchadrezzar: Used of God for destruction</a:t>
            </a:r>
          </a:p>
          <a:p>
            <a:pPr marL="801688" indent="-801688">
              <a:lnSpc>
                <a:spcPct val="100000"/>
              </a:lnSpc>
              <a:spcBef>
                <a:spcPts val="0"/>
              </a:spcBef>
              <a:spcAft>
                <a:spcPts val="1200"/>
              </a:spcAft>
              <a:buFont typeface="+mj-lt"/>
              <a:buAutoNum type="arabicPeriod"/>
            </a:pPr>
            <a:r>
              <a:rPr lang="en-US" sz="4400" b="1" dirty="0">
                <a:solidFill>
                  <a:schemeClr val="bg1"/>
                </a:solidFill>
                <a:latin typeface="Footlight MT Light" panose="0204060206030A020304" pitchFamily="18" charset="0"/>
              </a:rPr>
              <a:t>Cyrus: Used of God for restoration</a:t>
            </a:r>
          </a:p>
        </p:txBody>
      </p:sp>
      <p:pic>
        <p:nvPicPr>
          <p:cNvPr id="11" name="Picture 10">
            <a:extLst>
              <a:ext uri="{FF2B5EF4-FFF2-40B4-BE49-F238E27FC236}">
                <a16:creationId xmlns:a16="http://schemas.microsoft.com/office/drawing/2014/main" id="{27A55537-7294-76E4-9A84-65401802AA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2919" y="77452"/>
            <a:ext cx="1629587" cy="780051"/>
          </a:xfrm>
          <a:prstGeom prst="rect">
            <a:avLst/>
          </a:prstGeom>
        </p:spPr>
      </p:pic>
      <p:sp>
        <p:nvSpPr>
          <p:cNvPr id="2" name="Title 6">
            <a:extLst>
              <a:ext uri="{FF2B5EF4-FFF2-40B4-BE49-F238E27FC236}">
                <a16:creationId xmlns:a16="http://schemas.microsoft.com/office/drawing/2014/main" id="{1D3C4321-61E4-39C4-A1B4-AAE31094EA9C}"/>
              </a:ext>
            </a:extLst>
          </p:cNvPr>
          <p:cNvSpPr txBox="1">
            <a:spLocks/>
          </p:cNvSpPr>
          <p:nvPr/>
        </p:nvSpPr>
        <p:spPr>
          <a:xfrm>
            <a:off x="345796" y="125972"/>
            <a:ext cx="11846204" cy="125076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spcBef>
                <a:spcPts val="0"/>
              </a:spcBef>
              <a:defRPr/>
            </a:pPr>
            <a:r>
              <a:rPr lang="en-US" sz="5200" b="1" u="sng" dirty="0">
                <a:solidFill>
                  <a:schemeClr val="bg1"/>
                </a:solidFill>
                <a:latin typeface="Papyrus" panose="03070502060502030205" pitchFamily="66" charset="0"/>
                <a:ea typeface="Source Sans Pro SemiBold" panose="020B0603030403020204" pitchFamily="34" charset="0"/>
                <a:cs typeface="+mn-cs"/>
              </a:rPr>
              <a:t>Key people for the final 22.5 years</a:t>
            </a:r>
          </a:p>
        </p:txBody>
      </p:sp>
    </p:spTree>
    <p:extLst>
      <p:ext uri="{BB962C8B-B14F-4D97-AF65-F5344CB8AC3E}">
        <p14:creationId xmlns:p14="http://schemas.microsoft.com/office/powerpoint/2010/main" val="407635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1000"/>
                                        <p:tgtEl>
                                          <p:spTgt spid="8">
                                            <p:txEl>
                                              <p:pRg st="4" end="4"/>
                                            </p:txEl>
                                          </p:spTgt>
                                        </p:tgtEl>
                                      </p:cBhvr>
                                    </p:animEffect>
                                    <p:anim calcmode="lin" valueType="num">
                                      <p:cBhvr>
                                        <p:cTn id="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5" end="5"/>
                                            </p:txEl>
                                          </p:spTgt>
                                        </p:tgtEl>
                                        <p:attrNameLst>
                                          <p:attrName>style.visibility</p:attrName>
                                        </p:attrNameLst>
                                      </p:cBhvr>
                                      <p:to>
                                        <p:strVal val="visible"/>
                                      </p:to>
                                    </p:set>
                                    <p:animEffect transition="in" filter="fade">
                                      <p:cBhvr>
                                        <p:cTn id="14" dur="1000"/>
                                        <p:tgtEl>
                                          <p:spTgt spid="8">
                                            <p:txEl>
                                              <p:pRg st="5" end="5"/>
                                            </p:txEl>
                                          </p:spTgt>
                                        </p:tgtEl>
                                      </p:cBhvr>
                                    </p:animEffect>
                                    <p:anim calcmode="lin" valueType="num">
                                      <p:cBhvr>
                                        <p:cTn id="1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05880-C106-52B3-D1E4-326F668FAD1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2EE79B5-8728-6B4E-1F19-E55C5EBBCC7A}"/>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D5690461-3A08-685C-A57F-138881847DE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A44CFCEA-DB23-C3A9-73B4-FE1A2EB412C6}"/>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7" name="Diagram 6">
            <a:extLst>
              <a:ext uri="{FF2B5EF4-FFF2-40B4-BE49-F238E27FC236}">
                <a16:creationId xmlns:a16="http://schemas.microsoft.com/office/drawing/2014/main" id="{E3F8CD20-A7A8-ECC4-17C5-C2FE8BFF1D67}"/>
              </a:ext>
            </a:extLst>
          </p:cNvPr>
          <p:cNvGraphicFramePr/>
          <p:nvPr>
            <p:extLst>
              <p:ext uri="{D42A27DB-BD31-4B8C-83A1-F6EECF244321}">
                <p14:modId xmlns:p14="http://schemas.microsoft.com/office/powerpoint/2010/main" val="1630080523"/>
              </p:ext>
            </p:extLst>
          </p:nvPr>
        </p:nvGraphicFramePr>
        <p:xfrm>
          <a:off x="2457806" y="811659"/>
          <a:ext cx="9639443" cy="61312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itle 6">
            <a:extLst>
              <a:ext uri="{FF2B5EF4-FFF2-40B4-BE49-F238E27FC236}">
                <a16:creationId xmlns:a16="http://schemas.microsoft.com/office/drawing/2014/main" id="{D2E5C969-9C15-B212-95A5-4B675AC759FB}"/>
              </a:ext>
            </a:extLst>
          </p:cNvPr>
          <p:cNvSpPr txBox="1">
            <a:spLocks/>
          </p:cNvSpPr>
          <p:nvPr/>
        </p:nvSpPr>
        <p:spPr>
          <a:xfrm>
            <a:off x="0" y="290356"/>
            <a:ext cx="12192000" cy="125076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00"/>
              </a:lnSpc>
              <a:spcBef>
                <a:spcPts val="0"/>
              </a:spcBef>
              <a:defRPr/>
            </a:pPr>
            <a:r>
              <a:rPr lang="en-US" sz="6000" b="1" dirty="0">
                <a:solidFill>
                  <a:schemeClr val="bg1"/>
                </a:solidFill>
                <a:latin typeface="Papyrus" panose="03070502060502030205" pitchFamily="66" charset="0"/>
                <a:ea typeface="Source Sans Pro SemiBold" panose="020B0603030403020204" pitchFamily="34" charset="0"/>
                <a:cs typeface="+mn-cs"/>
              </a:rPr>
              <a:t>Judah’s Final Kings</a:t>
            </a:r>
          </a:p>
        </p:txBody>
      </p:sp>
      <p:sp>
        <p:nvSpPr>
          <p:cNvPr id="9" name="Oval 8">
            <a:extLst>
              <a:ext uri="{FF2B5EF4-FFF2-40B4-BE49-F238E27FC236}">
                <a16:creationId xmlns:a16="http://schemas.microsoft.com/office/drawing/2014/main" id="{1EF0BDD8-BFE4-FD35-1CF3-F8FFED5628D1}"/>
              </a:ext>
            </a:extLst>
          </p:cNvPr>
          <p:cNvSpPr/>
          <p:nvPr/>
        </p:nvSpPr>
        <p:spPr>
          <a:xfrm>
            <a:off x="4800314" y="3190126"/>
            <a:ext cx="457200" cy="457200"/>
          </a:xfrm>
          <a:prstGeom prst="ellipse">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 name="Oval 9">
            <a:extLst>
              <a:ext uri="{FF2B5EF4-FFF2-40B4-BE49-F238E27FC236}">
                <a16:creationId xmlns:a16="http://schemas.microsoft.com/office/drawing/2014/main" id="{0154A952-E004-8B5E-1E1E-E8E71CB57C0B}"/>
              </a:ext>
            </a:extLst>
          </p:cNvPr>
          <p:cNvSpPr/>
          <p:nvPr/>
        </p:nvSpPr>
        <p:spPr>
          <a:xfrm>
            <a:off x="8217613" y="3190126"/>
            <a:ext cx="457200" cy="457200"/>
          </a:xfrm>
          <a:prstGeom prst="ellipse">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1" name="Oval 10">
            <a:extLst>
              <a:ext uri="{FF2B5EF4-FFF2-40B4-BE49-F238E27FC236}">
                <a16:creationId xmlns:a16="http://schemas.microsoft.com/office/drawing/2014/main" id="{17FEDAAD-3E22-6BED-DD76-E4073C248CB3}"/>
              </a:ext>
            </a:extLst>
          </p:cNvPr>
          <p:cNvSpPr/>
          <p:nvPr/>
        </p:nvSpPr>
        <p:spPr>
          <a:xfrm>
            <a:off x="8914543" y="5202150"/>
            <a:ext cx="457200" cy="457200"/>
          </a:xfrm>
          <a:prstGeom prst="ellipse">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 name="Oval 11">
            <a:extLst>
              <a:ext uri="{FF2B5EF4-FFF2-40B4-BE49-F238E27FC236}">
                <a16:creationId xmlns:a16="http://schemas.microsoft.com/office/drawing/2014/main" id="{A5077201-0C64-97ED-C41B-5D8FE2686DDE}"/>
              </a:ext>
            </a:extLst>
          </p:cNvPr>
          <p:cNvSpPr/>
          <p:nvPr/>
        </p:nvSpPr>
        <p:spPr>
          <a:xfrm>
            <a:off x="11629774" y="3190126"/>
            <a:ext cx="457200" cy="457200"/>
          </a:xfrm>
          <a:prstGeom prst="ellipse">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a:t>
            </a:r>
          </a:p>
        </p:txBody>
      </p:sp>
      <p:pic>
        <p:nvPicPr>
          <p:cNvPr id="14" name="Picture 13">
            <a:extLst>
              <a:ext uri="{FF2B5EF4-FFF2-40B4-BE49-F238E27FC236}">
                <a16:creationId xmlns:a16="http://schemas.microsoft.com/office/drawing/2014/main" id="{05876B69-66E3-0EF3-744E-1341D12F8FED}"/>
              </a:ext>
            </a:extLst>
          </p:cNvPr>
          <p:cNvPicPr>
            <a:picLocks noChangeAspect="1"/>
          </p:cNvPicPr>
          <p:nvPr/>
        </p:nvPicPr>
        <p:blipFill>
          <a:blip r:embed="rId10"/>
          <a:srcRect t="41904" r="17866"/>
          <a:stretch>
            <a:fillRect/>
          </a:stretch>
        </p:blipFill>
        <p:spPr>
          <a:xfrm>
            <a:off x="94751" y="4931596"/>
            <a:ext cx="5270309" cy="1613971"/>
          </a:xfrm>
          <a:prstGeom prst="rect">
            <a:avLst/>
          </a:prstGeom>
        </p:spPr>
      </p:pic>
    </p:spTree>
    <p:extLst>
      <p:ext uri="{BB962C8B-B14F-4D97-AF65-F5344CB8AC3E}">
        <p14:creationId xmlns:p14="http://schemas.microsoft.com/office/powerpoint/2010/main" val="2559608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C6B3C-BA41-AEDD-6E3F-92A694C6FAB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7F748D2-449E-EA28-4E6A-316737D31813}"/>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E02D806A-DDD4-C7DE-F141-F561F96B0D5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9D751012-9980-9B60-7D21-77C6E60A6D0C}"/>
              </a:ext>
            </a:extLst>
          </p:cNvPr>
          <p:cNvSpPr/>
          <p:nvPr/>
        </p:nvSpPr>
        <p:spPr>
          <a:xfrm>
            <a:off x="32901"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Content Placeholder 7">
            <a:extLst>
              <a:ext uri="{FF2B5EF4-FFF2-40B4-BE49-F238E27FC236}">
                <a16:creationId xmlns:a16="http://schemas.microsoft.com/office/drawing/2014/main" id="{78152E04-E615-249C-9EBC-446E87F6585B}"/>
              </a:ext>
            </a:extLst>
          </p:cNvPr>
          <p:cNvSpPr>
            <a:spLocks noGrp="1"/>
          </p:cNvSpPr>
          <p:nvPr>
            <p:ph idx="1"/>
          </p:nvPr>
        </p:nvSpPr>
        <p:spPr>
          <a:xfrm>
            <a:off x="242848" y="1417834"/>
            <a:ext cx="11706304" cy="5218289"/>
          </a:xfrm>
        </p:spPr>
        <p:txBody>
          <a:bodyPr>
            <a:noAutofit/>
          </a:bodyPr>
          <a:lstStyle/>
          <a:p>
            <a:pPr marL="0" indent="0" algn="just">
              <a:lnSpc>
                <a:spcPts val="6600"/>
              </a:lnSpc>
              <a:spcBef>
                <a:spcPts val="0"/>
              </a:spcBef>
              <a:spcAft>
                <a:spcPts val="4800"/>
              </a:spcAft>
              <a:buNone/>
            </a:pPr>
            <a:r>
              <a:rPr lang="en-US" sz="5000" b="1" dirty="0">
                <a:solidFill>
                  <a:schemeClr val="bg1"/>
                </a:solidFill>
                <a:latin typeface="Footlight MT Light" panose="0204060206030A020304" pitchFamily="18" charset="0"/>
                <a:ea typeface="+mj-ea"/>
                <a:cs typeface="+mj-cs"/>
              </a:rPr>
              <a:t>“Thus says Yahweh of hosts, the God of Israel, “Make your ways &amp; your deeds good, &amp; I will let you dwell in this place. “Do not trust in lying words, saying, ‘This is the temple of Yahweh, the temple of Yahweh, the temple of Yahweh.’”</a:t>
            </a:r>
            <a:endParaRPr lang="en-US" sz="5000" dirty="0">
              <a:solidFill>
                <a:schemeClr val="bg1"/>
              </a:solidFill>
            </a:endParaRPr>
          </a:p>
        </p:txBody>
      </p:sp>
      <p:sp>
        <p:nvSpPr>
          <p:cNvPr id="10" name="Title 6">
            <a:extLst>
              <a:ext uri="{FF2B5EF4-FFF2-40B4-BE49-F238E27FC236}">
                <a16:creationId xmlns:a16="http://schemas.microsoft.com/office/drawing/2014/main" id="{757CA699-A16E-9CB4-6307-F8609BD59FE0}"/>
              </a:ext>
            </a:extLst>
          </p:cNvPr>
          <p:cNvSpPr>
            <a:spLocks noGrp="1"/>
          </p:cNvSpPr>
          <p:nvPr>
            <p:ph type="title"/>
          </p:nvPr>
        </p:nvSpPr>
        <p:spPr>
          <a:xfrm>
            <a:off x="402771" y="170150"/>
            <a:ext cx="11386457"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t>Jeremiah 7:3-4</a:t>
            </a:r>
            <a:endParaRPr lang="en-US" sz="7000" dirty="0">
              <a:solidFill>
                <a:schemeClr val="bg1"/>
              </a:solidFill>
            </a:endParaRPr>
          </a:p>
        </p:txBody>
      </p:sp>
    </p:spTree>
    <p:extLst>
      <p:ext uri="{BB962C8B-B14F-4D97-AF65-F5344CB8AC3E}">
        <p14:creationId xmlns:p14="http://schemas.microsoft.com/office/powerpoint/2010/main" val="109994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0A829-1986-8D50-471E-234378C862C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61B0E6B-0761-B415-0C1E-4834F5F929B5}"/>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423DF5A9-98DF-9919-BE33-992E328FF4C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a:off x="10272" y="3188597"/>
            <a:ext cx="6483136" cy="3669403"/>
          </a:xfrm>
          <a:prstGeom prst="rect">
            <a:avLst/>
          </a:prstGeom>
        </p:spPr>
      </p:pic>
      <p:sp>
        <p:nvSpPr>
          <p:cNvPr id="2" name="Title 1">
            <a:extLst>
              <a:ext uri="{FF2B5EF4-FFF2-40B4-BE49-F238E27FC236}">
                <a16:creationId xmlns:a16="http://schemas.microsoft.com/office/drawing/2014/main" id="{FDFFBFD4-1C07-A4DB-294F-89F485DE88A7}"/>
              </a:ext>
            </a:extLst>
          </p:cNvPr>
          <p:cNvSpPr>
            <a:spLocks noGrp="1"/>
          </p:cNvSpPr>
          <p:nvPr>
            <p:ph type="ctrTitle"/>
          </p:nvPr>
        </p:nvSpPr>
        <p:spPr>
          <a:xfrm>
            <a:off x="37931" y="2198607"/>
            <a:ext cx="5882842" cy="835982"/>
          </a:xfrm>
        </p:spPr>
        <p:txBody>
          <a:bodyPr>
            <a:normAutofit/>
          </a:bodyPr>
          <a:lstStyle/>
          <a:p>
            <a:pPr marL="0" marR="0" lvl="0" indent="0" algn="l" defTabSz="914400" rtl="0" eaLnBrk="1" fontAlgn="auto" latinLnBrk="0" hangingPunct="1">
              <a:lnSpc>
                <a:spcPts val="3800"/>
              </a:lnSpc>
              <a:spcBef>
                <a:spcPts val="0"/>
              </a:spcBef>
              <a:spcAft>
                <a:spcPts val="0"/>
              </a:spcAft>
              <a:tabLst/>
              <a:defRPr/>
            </a:pPr>
            <a:r>
              <a:rPr kumimoji="0" lang="en-US" b="1" i="0" u="none" strike="noStrike" kern="1200" cap="none" spc="0" normalizeH="0" baseline="0" noProof="0" dirty="0">
                <a:ln>
                  <a:noFill/>
                </a:ln>
                <a:effectLst/>
                <a:uLnTx/>
                <a:uFillTx/>
                <a:latin typeface="Footlight MT Light" panose="0204060206030A020304" pitchFamily="18" charset="0"/>
                <a:ea typeface="+mn-ea"/>
                <a:cs typeface="+mn-cs"/>
              </a:rPr>
              <a:t>Chapters 36</a:t>
            </a:r>
            <a:endParaRPr lang="en-US" dirty="0"/>
          </a:p>
        </p:txBody>
      </p:sp>
      <p:sp>
        <p:nvSpPr>
          <p:cNvPr id="8" name="TextBox 7">
            <a:extLst>
              <a:ext uri="{FF2B5EF4-FFF2-40B4-BE49-F238E27FC236}">
                <a16:creationId xmlns:a16="http://schemas.microsoft.com/office/drawing/2014/main" id="{1F836221-C884-20D9-62B1-16198C2B0FCE}"/>
              </a:ext>
            </a:extLst>
          </p:cNvPr>
          <p:cNvSpPr txBox="1"/>
          <p:nvPr/>
        </p:nvSpPr>
        <p:spPr>
          <a:xfrm>
            <a:off x="-1767" y="588220"/>
            <a:ext cx="9669749" cy="1554272"/>
          </a:xfrm>
          <a:prstGeom prst="rect">
            <a:avLst/>
          </a:prstGeom>
          <a:solidFill>
            <a:schemeClr val="tx1">
              <a:alpha val="70000"/>
            </a:schemeClr>
          </a:solidFill>
        </p:spPr>
        <p:txBody>
          <a:bodyPr wrap="square" rtlCol="0" anchor="b">
            <a:spAutoFit/>
          </a:bodyPr>
          <a:lstStyle/>
          <a:p>
            <a:pPr algn="ctr">
              <a:spcBef>
                <a:spcPts val="600"/>
              </a:spcBef>
            </a:pPr>
            <a:endParaRPr lang="en-US" sz="9500" dirty="0">
              <a:solidFill>
                <a:schemeClr val="bg1"/>
              </a:solidFill>
              <a:latin typeface="Narkisim" panose="020E0502050101010101" pitchFamily="34" charset="-79"/>
              <a:cs typeface="Narkisim" panose="020E0502050101010101" pitchFamily="34" charset="-79"/>
            </a:endParaRPr>
          </a:p>
        </p:txBody>
      </p:sp>
      <p:sp>
        <p:nvSpPr>
          <p:cNvPr id="7" name="TextBox 6">
            <a:extLst>
              <a:ext uri="{FF2B5EF4-FFF2-40B4-BE49-F238E27FC236}">
                <a16:creationId xmlns:a16="http://schemas.microsoft.com/office/drawing/2014/main" id="{1EC820B0-98D1-5684-D4AA-A16C15D52053}"/>
              </a:ext>
            </a:extLst>
          </p:cNvPr>
          <p:cNvSpPr txBox="1"/>
          <p:nvPr/>
        </p:nvSpPr>
        <p:spPr>
          <a:xfrm>
            <a:off x="-158604" y="294595"/>
            <a:ext cx="9919052" cy="2246769"/>
          </a:xfrm>
          <a:prstGeom prst="rect">
            <a:avLst/>
          </a:prstGeom>
          <a:solidFill>
            <a:schemeClr val="tx1">
              <a:alpha val="0"/>
            </a:schemeClr>
          </a:solidFill>
        </p:spPr>
        <p:txBody>
          <a:bodyPr wrap="square" rtlCol="0" anchor="b">
            <a:spAutoFit/>
          </a:bodyPr>
          <a:lstStyle/>
          <a:p>
            <a:pPr algn="ctr">
              <a:spcBef>
                <a:spcPts val="600"/>
              </a:spcBef>
            </a:pPr>
            <a:r>
              <a:rPr lang="en-US" sz="14000" dirty="0">
                <a:solidFill>
                  <a:schemeClr val="bg1"/>
                </a:solidFill>
                <a:latin typeface="Narkisim" panose="020E0502050101010101" pitchFamily="34" charset="-79"/>
                <a:cs typeface="Narkisim" panose="020E0502050101010101" pitchFamily="34" charset="-79"/>
              </a:rPr>
              <a:t>2</a:t>
            </a:r>
            <a:r>
              <a:rPr lang="en-US" sz="14000" baseline="30000" dirty="0">
                <a:solidFill>
                  <a:schemeClr val="bg1"/>
                </a:solidFill>
                <a:latin typeface="Narkisim" panose="020E0502050101010101" pitchFamily="34" charset="-79"/>
                <a:cs typeface="Narkisim" panose="020E0502050101010101" pitchFamily="34" charset="-79"/>
              </a:rPr>
              <a:t>nd</a:t>
            </a:r>
            <a:r>
              <a:rPr lang="en-US" sz="14000" dirty="0">
                <a:solidFill>
                  <a:schemeClr val="bg1"/>
                </a:solidFill>
                <a:latin typeface="Narkisim" panose="020E0502050101010101" pitchFamily="34" charset="-79"/>
                <a:cs typeface="Narkisim" panose="020E0502050101010101" pitchFamily="34" charset="-79"/>
              </a:rPr>
              <a:t> Chronicles</a:t>
            </a:r>
          </a:p>
        </p:txBody>
      </p:sp>
      <p:sp>
        <p:nvSpPr>
          <p:cNvPr id="10" name="TextBox 9">
            <a:extLst>
              <a:ext uri="{FF2B5EF4-FFF2-40B4-BE49-F238E27FC236}">
                <a16:creationId xmlns:a16="http://schemas.microsoft.com/office/drawing/2014/main" id="{37125BFD-DF29-150F-A280-FCB9BE41E9B9}"/>
              </a:ext>
            </a:extLst>
          </p:cNvPr>
          <p:cNvSpPr txBox="1"/>
          <p:nvPr/>
        </p:nvSpPr>
        <p:spPr>
          <a:xfrm>
            <a:off x="5542072" y="2505670"/>
            <a:ext cx="6611997" cy="1754326"/>
          </a:xfrm>
          <a:prstGeom prst="rect">
            <a:avLst/>
          </a:prstGeom>
          <a:noFill/>
          <a:ln>
            <a:noFill/>
          </a:ln>
        </p:spPr>
        <p:txBody>
          <a:bodyPr wrap="square" rtlCol="0">
            <a:spAutoFit/>
          </a:bodyPr>
          <a:lstStyle/>
          <a:p>
            <a:pPr algn="ctr"/>
            <a:r>
              <a:rPr lang="en-US" sz="5400" dirty="0">
                <a:ln w="3175">
                  <a:noFill/>
                </a:ln>
                <a:latin typeface="Papyrus" panose="03070502060502030205" pitchFamily="66" charset="0"/>
                <a:ea typeface="Source Sans Pro SemiBold" panose="020B0603030403020204" pitchFamily="34" charset="0"/>
              </a:rPr>
              <a:t>22.5 Years Of Reality Shock</a:t>
            </a:r>
          </a:p>
        </p:txBody>
      </p:sp>
      <p:pic>
        <p:nvPicPr>
          <p:cNvPr id="11" name="Picture 10">
            <a:extLst>
              <a:ext uri="{FF2B5EF4-FFF2-40B4-BE49-F238E27FC236}">
                <a16:creationId xmlns:a16="http://schemas.microsoft.com/office/drawing/2014/main" id="{FC98C4F6-4BAC-A39F-C16D-BF4FE38B71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5214" y="5720137"/>
            <a:ext cx="1922333" cy="920183"/>
          </a:xfrm>
          <a:prstGeom prst="rect">
            <a:avLst/>
          </a:prstGeom>
        </p:spPr>
      </p:pic>
    </p:spTree>
    <p:extLst>
      <p:ext uri="{BB962C8B-B14F-4D97-AF65-F5344CB8AC3E}">
        <p14:creationId xmlns:p14="http://schemas.microsoft.com/office/powerpoint/2010/main" val="958961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0302F-1C5C-F16E-F1E3-AD5EE704736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5FB4CF6-9ACF-078F-CD13-CFA0D674D003}"/>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3AC6F854-9634-0FC8-2D5C-BDECB39BC41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CBA3E5B4-7C58-C9AA-B5EB-E30149F19ED7}"/>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AF79EF22-34C5-4DB3-5993-35EC1F803301}"/>
              </a:ext>
            </a:extLst>
          </p:cNvPr>
          <p:cNvSpPr>
            <a:spLocks noGrp="1"/>
          </p:cNvSpPr>
          <p:nvPr>
            <p:ph idx="1"/>
          </p:nvPr>
        </p:nvSpPr>
        <p:spPr>
          <a:xfrm>
            <a:off x="1" y="1099335"/>
            <a:ext cx="12192000" cy="5712425"/>
          </a:xfrm>
        </p:spPr>
        <p:txBody>
          <a:bodyPr>
            <a:noAutofit/>
          </a:bodyPr>
          <a:lstStyle/>
          <a:p>
            <a:pPr marL="801688" indent="-801688">
              <a:lnSpc>
                <a:spcPct val="100000"/>
              </a:lnSpc>
              <a:spcBef>
                <a:spcPts val="0"/>
              </a:spcBef>
              <a:spcAft>
                <a:spcPts val="1200"/>
              </a:spcAft>
              <a:buFont typeface="+mj-lt"/>
              <a:buAutoNum type="arabicPeriod"/>
            </a:pPr>
            <a:r>
              <a:rPr lang="en-US" sz="4400" b="1" dirty="0">
                <a:solidFill>
                  <a:schemeClr val="bg1"/>
                </a:solidFill>
                <a:latin typeface="Footlight MT Light" panose="0204060206030A020304" pitchFamily="18" charset="0"/>
              </a:rPr>
              <a:t>Joahaz: Shows that exile is worse than death</a:t>
            </a:r>
          </a:p>
        </p:txBody>
      </p:sp>
      <p:pic>
        <p:nvPicPr>
          <p:cNvPr id="11" name="Picture 10">
            <a:extLst>
              <a:ext uri="{FF2B5EF4-FFF2-40B4-BE49-F238E27FC236}">
                <a16:creationId xmlns:a16="http://schemas.microsoft.com/office/drawing/2014/main" id="{1008308A-CAA3-C903-850E-58B7D3286F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2919" y="77452"/>
            <a:ext cx="1629587" cy="780051"/>
          </a:xfrm>
          <a:prstGeom prst="rect">
            <a:avLst/>
          </a:prstGeom>
        </p:spPr>
      </p:pic>
      <p:sp>
        <p:nvSpPr>
          <p:cNvPr id="2" name="Title 6">
            <a:extLst>
              <a:ext uri="{FF2B5EF4-FFF2-40B4-BE49-F238E27FC236}">
                <a16:creationId xmlns:a16="http://schemas.microsoft.com/office/drawing/2014/main" id="{3EC8699B-7757-93C4-9B29-21443597102C}"/>
              </a:ext>
            </a:extLst>
          </p:cNvPr>
          <p:cNvSpPr txBox="1">
            <a:spLocks/>
          </p:cNvSpPr>
          <p:nvPr/>
        </p:nvSpPr>
        <p:spPr>
          <a:xfrm>
            <a:off x="345796" y="125972"/>
            <a:ext cx="11846204" cy="125076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spcBef>
                <a:spcPts val="0"/>
              </a:spcBef>
              <a:defRPr/>
            </a:pPr>
            <a:r>
              <a:rPr lang="en-US" sz="5200" b="1" u="sng" dirty="0">
                <a:solidFill>
                  <a:schemeClr val="bg1"/>
                </a:solidFill>
                <a:latin typeface="Papyrus" panose="03070502060502030205" pitchFamily="66" charset="0"/>
                <a:ea typeface="Source Sans Pro SemiBold" panose="020B0603030403020204" pitchFamily="34" charset="0"/>
                <a:cs typeface="+mn-cs"/>
              </a:rPr>
              <a:t>Key people for the final 22.5 years</a:t>
            </a:r>
          </a:p>
        </p:txBody>
      </p:sp>
    </p:spTree>
    <p:extLst>
      <p:ext uri="{BB962C8B-B14F-4D97-AF65-F5344CB8AC3E}">
        <p14:creationId xmlns:p14="http://schemas.microsoft.com/office/powerpoint/2010/main" val="290910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FB4AE-A1B4-19E7-AD7F-25DE8A1A4F2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26529C1-D842-79A9-1947-A5FAEA92C62A}"/>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ED41E608-E032-02B4-80D1-8AB02C2DE6D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F2D2876C-F3B5-4E4E-8843-D2A2FD612E28}"/>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Content Placeholder 7">
            <a:extLst>
              <a:ext uri="{FF2B5EF4-FFF2-40B4-BE49-F238E27FC236}">
                <a16:creationId xmlns:a16="http://schemas.microsoft.com/office/drawing/2014/main" id="{ED387B36-AAC9-3086-08C6-A18D3B570A15}"/>
              </a:ext>
            </a:extLst>
          </p:cNvPr>
          <p:cNvSpPr>
            <a:spLocks noGrp="1"/>
          </p:cNvSpPr>
          <p:nvPr>
            <p:ph idx="1"/>
          </p:nvPr>
        </p:nvSpPr>
        <p:spPr>
          <a:xfrm>
            <a:off x="242848" y="1182977"/>
            <a:ext cx="11706304" cy="4970261"/>
          </a:xfrm>
        </p:spPr>
        <p:txBody>
          <a:bodyPr>
            <a:noAutofit/>
          </a:bodyPr>
          <a:lstStyle/>
          <a:p>
            <a:pPr marL="0" indent="0" algn="just">
              <a:lnSpc>
                <a:spcPct val="100000"/>
              </a:lnSpc>
              <a:spcBef>
                <a:spcPts val="0"/>
              </a:spcBef>
              <a:spcAft>
                <a:spcPts val="4800"/>
              </a:spcAft>
              <a:buNone/>
            </a:pPr>
            <a:r>
              <a:rPr lang="en-US" sz="4400" b="1" dirty="0">
                <a:solidFill>
                  <a:schemeClr val="bg1"/>
                </a:solidFill>
                <a:latin typeface="Footlight MT Light" panose="0204060206030A020304" pitchFamily="18" charset="0"/>
                <a:ea typeface="+mj-ea"/>
                <a:cs typeface="+mj-cs"/>
              </a:rPr>
              <a:t>“Do not weep for the dead or console him, but weep continually for the one who goes away, for he will never return or see the land of his birth. For thus says Yahweh in regard to Shallum the son of Josiah, king of Judah… “He will never return there; but in the place where they took him away into exile, there he will die &amp; not see this land again.”</a:t>
            </a:r>
            <a:endParaRPr lang="en-US" sz="4400" dirty="0">
              <a:solidFill>
                <a:schemeClr val="bg1"/>
              </a:solidFill>
            </a:endParaRPr>
          </a:p>
        </p:txBody>
      </p:sp>
      <p:sp>
        <p:nvSpPr>
          <p:cNvPr id="10" name="Title 6">
            <a:extLst>
              <a:ext uri="{FF2B5EF4-FFF2-40B4-BE49-F238E27FC236}">
                <a16:creationId xmlns:a16="http://schemas.microsoft.com/office/drawing/2014/main" id="{08A98281-75BE-3F08-39D4-9DB9B62C433C}"/>
              </a:ext>
            </a:extLst>
          </p:cNvPr>
          <p:cNvSpPr>
            <a:spLocks noGrp="1"/>
          </p:cNvSpPr>
          <p:nvPr>
            <p:ph type="title"/>
          </p:nvPr>
        </p:nvSpPr>
        <p:spPr>
          <a:xfrm>
            <a:off x="402771" y="170150"/>
            <a:ext cx="11386457"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t>Jeremiah 22:10-12</a:t>
            </a:r>
            <a:endParaRPr lang="en-US" sz="7000" dirty="0">
              <a:solidFill>
                <a:schemeClr val="bg1"/>
              </a:solidFill>
            </a:endParaRPr>
          </a:p>
        </p:txBody>
      </p:sp>
    </p:spTree>
    <p:extLst>
      <p:ext uri="{BB962C8B-B14F-4D97-AF65-F5344CB8AC3E}">
        <p14:creationId xmlns:p14="http://schemas.microsoft.com/office/powerpoint/2010/main" val="411305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F73BB-EF74-3A94-E40E-55D5B3B0AFD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0C7FA11-69AD-5CF3-BAB4-C4AEBD0C13FD}"/>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B05637BC-EEA5-89AE-31B9-CAB9378524A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888D2B56-F474-4F78-3D93-FDF12586FA36}"/>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5F7FB1ED-C4F1-003B-9A57-DEA2B575170B}"/>
              </a:ext>
            </a:extLst>
          </p:cNvPr>
          <p:cNvSpPr>
            <a:spLocks noGrp="1"/>
          </p:cNvSpPr>
          <p:nvPr>
            <p:ph idx="1"/>
          </p:nvPr>
        </p:nvSpPr>
        <p:spPr>
          <a:xfrm>
            <a:off x="1" y="1099335"/>
            <a:ext cx="12192000" cy="5712425"/>
          </a:xfrm>
        </p:spPr>
        <p:txBody>
          <a:bodyPr>
            <a:noAutofit/>
          </a:bodyPr>
          <a:lstStyle/>
          <a:p>
            <a:pPr marL="801688" indent="-801688">
              <a:lnSpc>
                <a:spcPct val="100000"/>
              </a:lnSpc>
              <a:spcBef>
                <a:spcPts val="0"/>
              </a:spcBef>
              <a:spcAft>
                <a:spcPts val="1200"/>
              </a:spcAft>
              <a:buFont typeface="+mj-lt"/>
              <a:buAutoNum type="arabicPeriod"/>
            </a:pPr>
            <a:r>
              <a:rPr lang="en-US" sz="4400" b="1" dirty="0">
                <a:solidFill>
                  <a:schemeClr val="bg1"/>
                </a:solidFill>
                <a:latin typeface="Footlight MT Light" panose="0204060206030A020304" pitchFamily="18" charset="0"/>
              </a:rPr>
              <a:t>Joahaz: Shows that exile is worse than death</a:t>
            </a:r>
          </a:p>
          <a:p>
            <a:pPr marL="801688" indent="-801688">
              <a:lnSpc>
                <a:spcPct val="100000"/>
              </a:lnSpc>
              <a:spcBef>
                <a:spcPts val="0"/>
              </a:spcBef>
              <a:spcAft>
                <a:spcPts val="1200"/>
              </a:spcAft>
              <a:buFont typeface="+mj-lt"/>
              <a:buAutoNum type="arabicPeriod"/>
            </a:pPr>
            <a:r>
              <a:rPr lang="en-US" sz="4400" b="1" dirty="0">
                <a:solidFill>
                  <a:schemeClr val="bg1"/>
                </a:solidFill>
                <a:latin typeface="Footlight MT Light" panose="0204060206030A020304" pitchFamily="18" charset="0"/>
              </a:rPr>
              <a:t>Jehoiakim: Shows that oscillating between two wrongs is futile</a:t>
            </a:r>
          </a:p>
        </p:txBody>
      </p:sp>
      <p:pic>
        <p:nvPicPr>
          <p:cNvPr id="11" name="Picture 10">
            <a:extLst>
              <a:ext uri="{FF2B5EF4-FFF2-40B4-BE49-F238E27FC236}">
                <a16:creationId xmlns:a16="http://schemas.microsoft.com/office/drawing/2014/main" id="{66FB3C82-40CB-F659-3103-0AF4EAC9A2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2919" y="77452"/>
            <a:ext cx="1629587" cy="780051"/>
          </a:xfrm>
          <a:prstGeom prst="rect">
            <a:avLst/>
          </a:prstGeom>
        </p:spPr>
      </p:pic>
      <p:sp>
        <p:nvSpPr>
          <p:cNvPr id="2" name="Title 6">
            <a:extLst>
              <a:ext uri="{FF2B5EF4-FFF2-40B4-BE49-F238E27FC236}">
                <a16:creationId xmlns:a16="http://schemas.microsoft.com/office/drawing/2014/main" id="{B565DD00-6E68-5393-259A-29684AF9BA9D}"/>
              </a:ext>
            </a:extLst>
          </p:cNvPr>
          <p:cNvSpPr txBox="1">
            <a:spLocks/>
          </p:cNvSpPr>
          <p:nvPr/>
        </p:nvSpPr>
        <p:spPr>
          <a:xfrm>
            <a:off x="345796" y="125972"/>
            <a:ext cx="11846204" cy="125076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spcBef>
                <a:spcPts val="0"/>
              </a:spcBef>
              <a:defRPr/>
            </a:pPr>
            <a:r>
              <a:rPr lang="en-US" sz="5200" b="1" u="sng" dirty="0">
                <a:solidFill>
                  <a:schemeClr val="bg1"/>
                </a:solidFill>
                <a:latin typeface="Papyrus" panose="03070502060502030205" pitchFamily="66" charset="0"/>
                <a:ea typeface="Source Sans Pro SemiBold" panose="020B0603030403020204" pitchFamily="34" charset="0"/>
                <a:cs typeface="+mn-cs"/>
              </a:rPr>
              <a:t>Key people for the final 22.5 years</a:t>
            </a:r>
          </a:p>
        </p:txBody>
      </p:sp>
    </p:spTree>
    <p:extLst>
      <p:ext uri="{BB962C8B-B14F-4D97-AF65-F5344CB8AC3E}">
        <p14:creationId xmlns:p14="http://schemas.microsoft.com/office/powerpoint/2010/main" val="116720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5CA52-4E45-AB08-320D-496FF6248A3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F745367-B23D-DDD7-A119-3A043BEE2ED0}"/>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7DFDCF5B-4AC9-73CE-6E69-D4D21B29546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D932561A-EC96-A1B1-F38D-79869D0DBC55}"/>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Content Placeholder 7">
            <a:extLst>
              <a:ext uri="{FF2B5EF4-FFF2-40B4-BE49-F238E27FC236}">
                <a16:creationId xmlns:a16="http://schemas.microsoft.com/office/drawing/2014/main" id="{2274D90F-B0B2-B98B-AFA7-727F89013118}"/>
              </a:ext>
            </a:extLst>
          </p:cNvPr>
          <p:cNvSpPr>
            <a:spLocks noGrp="1"/>
          </p:cNvSpPr>
          <p:nvPr>
            <p:ph idx="1"/>
          </p:nvPr>
        </p:nvSpPr>
        <p:spPr>
          <a:xfrm>
            <a:off x="242848" y="1275447"/>
            <a:ext cx="11706304" cy="4970261"/>
          </a:xfrm>
        </p:spPr>
        <p:txBody>
          <a:bodyPr>
            <a:noAutofit/>
          </a:bodyPr>
          <a:lstStyle/>
          <a:p>
            <a:pPr marL="0" indent="0" algn="just">
              <a:lnSpc>
                <a:spcPct val="100000"/>
              </a:lnSpc>
              <a:spcBef>
                <a:spcPts val="0"/>
              </a:spcBef>
              <a:spcAft>
                <a:spcPts val="4800"/>
              </a:spcAft>
              <a:buNone/>
            </a:pPr>
            <a:r>
              <a:rPr lang="en-US" sz="4400" b="1" dirty="0">
                <a:solidFill>
                  <a:schemeClr val="bg1"/>
                </a:solidFill>
                <a:latin typeface="Footlight MT Light" panose="0204060206030A020304" pitchFamily="18" charset="0"/>
                <a:ea typeface="+mj-ea"/>
                <a:cs typeface="+mj-cs"/>
              </a:rPr>
              <a:t>“In the third year of the reign of Jehoiakim king of Judah, Nebuchadnezzar king of Babylon came to Jerusalem &amp; besieged it. So the Lord gave Jehoiakim king of Judah into his hand, along with some of the vessels of the house of God; &amp; he brought them to the land of Shinar, to the house of his god, &amp; he brought the vessels into the treasury of his god.”</a:t>
            </a:r>
            <a:endParaRPr lang="en-US" sz="4400" dirty="0">
              <a:solidFill>
                <a:schemeClr val="bg1"/>
              </a:solidFill>
            </a:endParaRPr>
          </a:p>
        </p:txBody>
      </p:sp>
      <p:sp>
        <p:nvSpPr>
          <p:cNvPr id="10" name="Title 6">
            <a:extLst>
              <a:ext uri="{FF2B5EF4-FFF2-40B4-BE49-F238E27FC236}">
                <a16:creationId xmlns:a16="http://schemas.microsoft.com/office/drawing/2014/main" id="{66EC9174-A4FC-4FD0-15F5-0F5E8B638D2B}"/>
              </a:ext>
            </a:extLst>
          </p:cNvPr>
          <p:cNvSpPr>
            <a:spLocks noGrp="1"/>
          </p:cNvSpPr>
          <p:nvPr>
            <p:ph type="title"/>
          </p:nvPr>
        </p:nvSpPr>
        <p:spPr>
          <a:xfrm>
            <a:off x="402771" y="170150"/>
            <a:ext cx="11386457"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t>Daniel 1:1-2</a:t>
            </a:r>
            <a:endParaRPr lang="en-US" sz="7000" dirty="0">
              <a:solidFill>
                <a:schemeClr val="bg1"/>
              </a:solidFill>
            </a:endParaRPr>
          </a:p>
        </p:txBody>
      </p:sp>
    </p:spTree>
    <p:extLst>
      <p:ext uri="{BB962C8B-B14F-4D97-AF65-F5344CB8AC3E}">
        <p14:creationId xmlns:p14="http://schemas.microsoft.com/office/powerpoint/2010/main" val="3523405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A75B2-548D-5773-F664-F88A8E00ED0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F3915E8-4C8B-FC91-116D-0218ADBA7F6C}"/>
              </a:ext>
            </a:extLst>
          </p:cNvPr>
          <p:cNvPicPr>
            <a:picLocks noChangeAspect="1"/>
          </p:cNvPicPr>
          <p:nvPr/>
        </p:nvPicPr>
        <p:blipFill>
          <a:blip r:embed="rId2"/>
          <a:stretch>
            <a:fillRect/>
          </a:stretch>
        </p:blipFill>
        <p:spPr>
          <a:xfrm>
            <a:off x="0" y="0"/>
            <a:ext cx="12192000" cy="6858000"/>
          </a:xfrm>
          <a:prstGeom prst="rect">
            <a:avLst/>
          </a:prstGeom>
        </p:spPr>
      </p:pic>
      <p:pic>
        <p:nvPicPr>
          <p:cNvPr id="4" name="Content Placeholder 4" descr="A person in a crown writing on a piece of paper&#10;&#10;AI-generated content may be incorrect.">
            <a:extLst>
              <a:ext uri="{FF2B5EF4-FFF2-40B4-BE49-F238E27FC236}">
                <a16:creationId xmlns:a16="http://schemas.microsoft.com/office/drawing/2014/main" id="{379EE7D1-261C-20B6-C0D0-648358CD3B6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77" b="97986" l="1067" r="90000">
                        <a14:foregroundMark x1="77867" y1="77251" x2="68533" y2="84005"/>
                        <a14:foregroundMark x1="60267" y1="80095" x2="56400" y2="87085"/>
                        <a14:foregroundMark x1="56400" y1="87085" x2="56533" y2="87441"/>
                        <a14:foregroundMark x1="80533" y1="84834" x2="81200" y2="95498"/>
                        <a14:foregroundMark x1="81200" y1="95498" x2="73067" y2="96919"/>
                        <a14:foregroundMark x1="5533" y1="76422" x2="10133" y2="81991"/>
                        <a14:foregroundMark x1="10133" y1="81991" x2="48800" y2="97986"/>
                        <a14:foregroundMark x1="48800" y1="97986" x2="49333" y2="97986"/>
                        <a14:foregroundMark x1="8267" y1="70735" x2="4400" y2="73223"/>
                        <a14:foregroundMark x1="4400" y1="73223" x2="1133" y2="78318"/>
                        <a14:foregroundMark x1="1133" y1="78318" x2="1733" y2="83175"/>
                        <a14:foregroundMark x1="45667" y1="21209" x2="48267" y2="21209"/>
                        <a14:foregroundMark x1="45733" y1="18483" x2="47333" y2="18365"/>
                        <a14:foregroundMark x1="45133" y1="20498" x2="49467" y2="21090"/>
                        <a14:foregroundMark x1="44933" y1="19905" x2="46000" y2="19668"/>
                        <a14:foregroundMark x1="46733" y1="11137" x2="57733" y2="11848"/>
                        <a14:foregroundMark x1="46067" y1="7583" x2="50267" y2="6635"/>
                        <a14:foregroundMark x1="50267" y1="6635" x2="59933" y2="9005"/>
                        <a14:foregroundMark x1="45333" y1="9242" x2="45000" y2="3791"/>
                        <a14:foregroundMark x1="47333" y1="1777" x2="47200" y2="3673"/>
                        <a14:foregroundMark x1="45267" y1="8531" x2="45467" y2="11137"/>
                        <a14:foregroundMark x1="61941" y1="9117" x2="61667" y2="11019"/>
                        <a14:foregroundMark x1="62333" y1="6398" x2="62007" y2="8658"/>
                        <a14:foregroundMark x1="62467" y1="18365" x2="62600" y2="19194"/>
                        <a14:foregroundMark x1="62267" y1="18009" x2="62267" y2="18009"/>
                        <a14:foregroundMark x1="46600" y1="24171" x2="47333" y2="29384"/>
                        <a14:foregroundMark x1="46600" y1="24645" x2="47267" y2="29976"/>
                        <a14:backgroundMark x1="72667" y1="29739" x2="70533" y2="33412"/>
                        <a14:backgroundMark x1="933" y1="98578" x2="1267" y2="98934"/>
                        <a14:backgroundMark x1="667" y1="96682" x2="3600" y2="99763"/>
                        <a14:backgroundMark x1="4933" y1="64100" x2="18267" y2="30806"/>
                        <a14:backgroundMark x1="28533" y1="47867" x2="33467" y2="22275"/>
                        <a14:backgroundMark x1="33467" y1="22275" x2="33467" y2="22275"/>
                        <a14:backgroundMark x1="79000" y1="42891" x2="80533" y2="42062"/>
                        <a14:backgroundMark x1="32467" y1="78081" x2="33533" y2="78318"/>
                        <a14:backgroundMark x1="35867" y1="80569" x2="34867" y2="79384"/>
                        <a14:backgroundMark x1="30800" y1="77725" x2="30800" y2="77725"/>
                        <a14:backgroundMark x1="29200" y1="78436" x2="29200" y2="78436"/>
                        <a14:backgroundMark x1="37667" y1="80687" x2="37667" y2="80687"/>
                        <a14:backgroundMark x1="61667" y1="7583" x2="61667" y2="6754"/>
                      </a14:backgroundRemoval>
                    </a14:imgEffect>
                  </a14:imgLayer>
                </a14:imgProps>
              </a:ext>
              <a:ext uri="{28A0092B-C50C-407E-A947-70E740481C1C}">
                <a14:useLocalDpi xmlns:a14="http://schemas.microsoft.com/office/drawing/2010/main" val="0"/>
              </a:ext>
            </a:extLst>
          </a:blip>
          <a:stretch>
            <a:fillRect/>
          </a:stretch>
        </p:blipFill>
        <p:spPr>
          <a:xfrm flipH="1">
            <a:off x="5702300" y="3188597"/>
            <a:ext cx="6489700" cy="3669403"/>
          </a:xfrm>
          <a:prstGeom prst="rect">
            <a:avLst/>
          </a:prstGeom>
        </p:spPr>
      </p:pic>
      <p:sp>
        <p:nvSpPr>
          <p:cNvPr id="6" name="Rectangle 5">
            <a:extLst>
              <a:ext uri="{FF2B5EF4-FFF2-40B4-BE49-F238E27FC236}">
                <a16:creationId xmlns:a16="http://schemas.microsoft.com/office/drawing/2014/main" id="{9DF269AE-7CD1-D7FA-9D44-FB9B1F62E529}"/>
              </a:ext>
            </a:extLst>
          </p:cNvPr>
          <p:cNvSpPr/>
          <p:nvPr/>
        </p:nvSpPr>
        <p:spPr>
          <a:xfrm>
            <a:off x="0" y="0"/>
            <a:ext cx="12192000" cy="6858000"/>
          </a:xfrm>
          <a:prstGeom prst="rect">
            <a:avLst/>
          </a:prstGeom>
          <a:solidFill>
            <a:srgbClr val="156082">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Content Placeholder 7">
            <a:extLst>
              <a:ext uri="{FF2B5EF4-FFF2-40B4-BE49-F238E27FC236}">
                <a16:creationId xmlns:a16="http://schemas.microsoft.com/office/drawing/2014/main" id="{265AF7A2-994C-B5F9-EE6A-D6220B5F3857}"/>
              </a:ext>
            </a:extLst>
          </p:cNvPr>
          <p:cNvSpPr>
            <a:spLocks noGrp="1"/>
          </p:cNvSpPr>
          <p:nvPr>
            <p:ph idx="1"/>
          </p:nvPr>
        </p:nvSpPr>
        <p:spPr>
          <a:xfrm>
            <a:off x="242848" y="1665862"/>
            <a:ext cx="11706304" cy="4970261"/>
          </a:xfrm>
        </p:spPr>
        <p:txBody>
          <a:bodyPr>
            <a:noAutofit/>
          </a:bodyPr>
          <a:lstStyle/>
          <a:p>
            <a:pPr marL="0" indent="0" algn="just">
              <a:lnSpc>
                <a:spcPct val="100000"/>
              </a:lnSpc>
              <a:spcBef>
                <a:spcPts val="0"/>
              </a:spcBef>
              <a:spcAft>
                <a:spcPts val="4800"/>
              </a:spcAft>
              <a:buNone/>
            </a:pPr>
            <a:r>
              <a:rPr lang="en-US" sz="6000" b="1" dirty="0">
                <a:solidFill>
                  <a:schemeClr val="bg1"/>
                </a:solidFill>
                <a:latin typeface="Footlight MT Light" panose="0204060206030A020304" pitchFamily="18" charset="0"/>
                <a:ea typeface="+mj-ea"/>
                <a:cs typeface="+mj-cs"/>
              </a:rPr>
              <a:t>“But your eyes and your heart are set on nothing except your own greedy gain and on shedding innocent blood and on doing oppression and extortion.”</a:t>
            </a:r>
            <a:endParaRPr lang="en-US" sz="6000" dirty="0">
              <a:solidFill>
                <a:schemeClr val="bg1"/>
              </a:solidFill>
            </a:endParaRPr>
          </a:p>
        </p:txBody>
      </p:sp>
      <p:sp>
        <p:nvSpPr>
          <p:cNvPr id="10" name="Title 6">
            <a:extLst>
              <a:ext uri="{FF2B5EF4-FFF2-40B4-BE49-F238E27FC236}">
                <a16:creationId xmlns:a16="http://schemas.microsoft.com/office/drawing/2014/main" id="{53415E93-02ED-F992-90EE-6BDE2171D563}"/>
              </a:ext>
            </a:extLst>
          </p:cNvPr>
          <p:cNvSpPr>
            <a:spLocks noGrp="1"/>
          </p:cNvSpPr>
          <p:nvPr>
            <p:ph type="title"/>
          </p:nvPr>
        </p:nvSpPr>
        <p:spPr>
          <a:xfrm>
            <a:off x="402771" y="170150"/>
            <a:ext cx="11386457"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7000" b="1" i="0" u="none" strike="noStrike" kern="1200" cap="none" spc="0" normalizeH="0" baseline="0" noProof="0" dirty="0">
                <a:ln>
                  <a:noFill/>
                </a:ln>
                <a:solidFill>
                  <a:schemeClr val="bg1"/>
                </a:solidFill>
                <a:effectLst/>
                <a:uLnTx/>
                <a:uFillTx/>
                <a:latin typeface="Papyrus" panose="03070502060502030205" pitchFamily="66" charset="0"/>
                <a:ea typeface="Source Sans Pro SemiBold" panose="020B0603030403020204" pitchFamily="34" charset="0"/>
                <a:cs typeface="+mn-cs"/>
              </a:rPr>
              <a:t>Jeremiah 22:17</a:t>
            </a:r>
            <a:endParaRPr lang="en-US" sz="7000" dirty="0">
              <a:solidFill>
                <a:schemeClr val="bg1"/>
              </a:solidFill>
            </a:endParaRPr>
          </a:p>
        </p:txBody>
      </p:sp>
    </p:spTree>
    <p:extLst>
      <p:ext uri="{BB962C8B-B14F-4D97-AF65-F5344CB8AC3E}">
        <p14:creationId xmlns:p14="http://schemas.microsoft.com/office/powerpoint/2010/main" val="191875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639</TotalTime>
  <Words>603</Words>
  <Application>Microsoft Office PowerPoint</Application>
  <PresentationFormat>Widescreen</PresentationFormat>
  <Paragraphs>49</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Aptos Display</vt:lpstr>
      <vt:lpstr>Arial</vt:lpstr>
      <vt:lpstr>Footlight MT Light</vt:lpstr>
      <vt:lpstr>Narkisim</vt:lpstr>
      <vt:lpstr>Papyrus</vt:lpstr>
      <vt:lpstr>Office Theme</vt:lpstr>
      <vt:lpstr>Chapters 36</vt:lpstr>
      <vt:lpstr>PowerPoint Presentation</vt:lpstr>
      <vt:lpstr>Jeremiah 7:3-4</vt:lpstr>
      <vt:lpstr>Chapters 36</vt:lpstr>
      <vt:lpstr>PowerPoint Presentation</vt:lpstr>
      <vt:lpstr>Jeremiah 22:10-12</vt:lpstr>
      <vt:lpstr>PowerPoint Presentation</vt:lpstr>
      <vt:lpstr>Daniel 1:1-2</vt:lpstr>
      <vt:lpstr>Jeremiah 22:17</vt:lpstr>
      <vt:lpstr>PowerPoint Presentation</vt:lpstr>
      <vt:lpstr>Jeremiah 22:28-30</vt:lpstr>
      <vt:lpstr>PowerPoint Presentation</vt:lpstr>
      <vt:lpstr>Ezekiel 12:13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Shunk</dc:creator>
  <cp:lastModifiedBy>Daniel Shunk</cp:lastModifiedBy>
  <cp:revision>20</cp:revision>
  <dcterms:created xsi:type="dcterms:W3CDTF">2025-08-29T12:27:13Z</dcterms:created>
  <dcterms:modified xsi:type="dcterms:W3CDTF">2026-01-24T23:13:23Z</dcterms:modified>
</cp:coreProperties>
</file>