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68" r:id="rId2"/>
    <p:sldId id="569" r:id="rId3"/>
    <p:sldId id="570" r:id="rId4"/>
    <p:sldId id="573" r:id="rId5"/>
    <p:sldId id="574" r:id="rId6"/>
    <p:sldId id="575" r:id="rId7"/>
    <p:sldId id="571" r:id="rId8"/>
    <p:sldId id="572" r:id="rId9"/>
    <p:sldId id="578" r:id="rId10"/>
    <p:sldId id="577" r:id="rId11"/>
    <p:sldId id="57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BAA9"/>
    <a:srgbClr val="9363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D11F3B-0A2B-4AB1-8D47-6D9A54BFC3EA}" v="29" dt="2026-01-28T14:55:57.1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17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Shunk" userId="8b1a05f26d681f8b" providerId="LiveId" clId="{92551CD1-72E2-4A83-B06E-9F01B71D04EE}"/>
    <pc:docChg chg="undo custSel addSld delSld modSld sldOrd">
      <pc:chgData name="Daniel Shunk" userId="8b1a05f26d681f8b" providerId="LiveId" clId="{92551CD1-72E2-4A83-B06E-9F01B71D04EE}" dt="2026-01-28T14:55:57.170" v="258"/>
      <pc:docMkLst>
        <pc:docMk/>
      </pc:docMkLst>
      <pc:sldChg chg="modSp mod">
        <pc:chgData name="Daniel Shunk" userId="8b1a05f26d681f8b" providerId="LiveId" clId="{92551CD1-72E2-4A83-B06E-9F01B71D04EE}" dt="2026-01-28T14:39:45.687" v="37" actId="14100"/>
        <pc:sldMkLst>
          <pc:docMk/>
          <pc:sldMk cId="2607255789" sldId="568"/>
        </pc:sldMkLst>
        <pc:spChg chg="mod">
          <ac:chgData name="Daniel Shunk" userId="8b1a05f26d681f8b" providerId="LiveId" clId="{92551CD1-72E2-4A83-B06E-9F01B71D04EE}" dt="2026-01-28T14:39:45.687" v="37" actId="14100"/>
          <ac:spMkLst>
            <pc:docMk/>
            <pc:sldMk cId="2607255789" sldId="568"/>
            <ac:spMk id="3" creationId="{C0F96349-CA6A-4C10-F41C-3E09A34054C2}"/>
          </ac:spMkLst>
        </pc:spChg>
        <pc:spChg chg="mod">
          <ac:chgData name="Daniel Shunk" userId="8b1a05f26d681f8b" providerId="LiveId" clId="{92551CD1-72E2-4A83-B06E-9F01B71D04EE}" dt="2026-01-28T14:39:24.400" v="32" actId="948"/>
          <ac:spMkLst>
            <pc:docMk/>
            <pc:sldMk cId="2607255789" sldId="568"/>
            <ac:spMk id="4" creationId="{279D2CDB-A0CD-92AC-0D1A-D18B3D8D1524}"/>
          </ac:spMkLst>
        </pc:spChg>
      </pc:sldChg>
      <pc:sldChg chg="modSp mod addAnim delAnim modAnim">
        <pc:chgData name="Daniel Shunk" userId="8b1a05f26d681f8b" providerId="LiveId" clId="{92551CD1-72E2-4A83-B06E-9F01B71D04EE}" dt="2026-01-28T14:43:56.590" v="92" actId="20577"/>
        <pc:sldMkLst>
          <pc:docMk/>
          <pc:sldMk cId="3121429944" sldId="569"/>
        </pc:sldMkLst>
        <pc:spChg chg="mod">
          <ac:chgData name="Daniel Shunk" userId="8b1a05f26d681f8b" providerId="LiveId" clId="{92551CD1-72E2-4A83-B06E-9F01B71D04EE}" dt="2026-01-28T14:43:56.590" v="92" actId="20577"/>
          <ac:spMkLst>
            <pc:docMk/>
            <pc:sldMk cId="3121429944" sldId="569"/>
            <ac:spMk id="3" creationId="{1C0C90DD-011D-903E-7B70-5D855E064D45}"/>
          </ac:spMkLst>
        </pc:spChg>
        <pc:spChg chg="mod">
          <ac:chgData name="Daniel Shunk" userId="8b1a05f26d681f8b" providerId="LiveId" clId="{92551CD1-72E2-4A83-B06E-9F01B71D04EE}" dt="2026-01-28T14:40:49.297" v="69" actId="14861"/>
          <ac:spMkLst>
            <pc:docMk/>
            <pc:sldMk cId="3121429944" sldId="569"/>
            <ac:spMk id="4" creationId="{53C9C207-0176-A2D1-D9CA-0AC62B118C21}"/>
          </ac:spMkLst>
        </pc:spChg>
      </pc:sldChg>
      <pc:sldChg chg="modSp mod">
        <pc:chgData name="Daniel Shunk" userId="8b1a05f26d681f8b" providerId="LiveId" clId="{92551CD1-72E2-4A83-B06E-9F01B71D04EE}" dt="2026-01-28T14:47:08.540" v="153" actId="255"/>
        <pc:sldMkLst>
          <pc:docMk/>
          <pc:sldMk cId="406472362" sldId="570"/>
        </pc:sldMkLst>
        <pc:spChg chg="mod">
          <ac:chgData name="Daniel Shunk" userId="8b1a05f26d681f8b" providerId="LiveId" clId="{92551CD1-72E2-4A83-B06E-9F01B71D04EE}" dt="2026-01-28T14:47:08.540" v="153" actId="255"/>
          <ac:spMkLst>
            <pc:docMk/>
            <pc:sldMk cId="406472362" sldId="570"/>
            <ac:spMk id="3" creationId="{1166BC9E-081C-AB08-9BA4-D8BD4C8C748A}"/>
          </ac:spMkLst>
        </pc:spChg>
        <pc:spChg chg="mod">
          <ac:chgData name="Daniel Shunk" userId="8b1a05f26d681f8b" providerId="LiveId" clId="{92551CD1-72E2-4A83-B06E-9F01B71D04EE}" dt="2026-01-28T14:44:26.276" v="103" actId="14100"/>
          <ac:spMkLst>
            <pc:docMk/>
            <pc:sldMk cId="406472362" sldId="570"/>
            <ac:spMk id="4" creationId="{154DF005-C4F1-D893-3D5A-3695A121CB85}"/>
          </ac:spMkLst>
        </pc:spChg>
      </pc:sldChg>
      <pc:sldChg chg="modSp add modAnim">
        <pc:chgData name="Daniel Shunk" userId="8b1a05f26d681f8b" providerId="LiveId" clId="{92551CD1-72E2-4A83-B06E-9F01B71D04EE}" dt="2026-01-28T14:55:57.170" v="258"/>
        <pc:sldMkLst>
          <pc:docMk/>
          <pc:sldMk cId="2638664396" sldId="571"/>
        </pc:sldMkLst>
        <pc:spChg chg="mod">
          <ac:chgData name="Daniel Shunk" userId="8b1a05f26d681f8b" providerId="LiveId" clId="{92551CD1-72E2-4A83-B06E-9F01B71D04EE}" dt="2026-01-28T14:51:32.515" v="200" actId="20577"/>
          <ac:spMkLst>
            <pc:docMk/>
            <pc:sldMk cId="2638664396" sldId="571"/>
            <ac:spMk id="3" creationId="{1A56FEAC-2691-E859-826D-DBC120E929F3}"/>
          </ac:spMkLst>
        </pc:spChg>
      </pc:sldChg>
      <pc:sldChg chg="del">
        <pc:chgData name="Daniel Shunk" userId="8b1a05f26d681f8b" providerId="LiveId" clId="{92551CD1-72E2-4A83-B06E-9F01B71D04EE}" dt="2026-01-28T14:38:19.433" v="0" actId="47"/>
        <pc:sldMkLst>
          <pc:docMk/>
          <pc:sldMk cId="3182006307" sldId="571"/>
        </pc:sldMkLst>
      </pc:sldChg>
      <pc:sldChg chg="del">
        <pc:chgData name="Daniel Shunk" userId="8b1a05f26d681f8b" providerId="LiveId" clId="{92551CD1-72E2-4A83-B06E-9F01B71D04EE}" dt="2026-01-28T14:38:19.784" v="1" actId="47"/>
        <pc:sldMkLst>
          <pc:docMk/>
          <pc:sldMk cId="1666732219" sldId="572"/>
        </pc:sldMkLst>
      </pc:sldChg>
      <pc:sldChg chg="modSp add mod replId">
        <pc:chgData name="Daniel Shunk" userId="8b1a05f26d681f8b" providerId="LiveId" clId="{92551CD1-72E2-4A83-B06E-9F01B71D04EE}" dt="2026-01-28T14:52:28.454" v="218" actId="2710"/>
        <pc:sldMkLst>
          <pc:docMk/>
          <pc:sldMk cId="3814888198" sldId="572"/>
        </pc:sldMkLst>
        <pc:spChg chg="mod">
          <ac:chgData name="Daniel Shunk" userId="8b1a05f26d681f8b" providerId="LiveId" clId="{92551CD1-72E2-4A83-B06E-9F01B71D04EE}" dt="2026-01-28T14:52:28.454" v="218" actId="2710"/>
          <ac:spMkLst>
            <pc:docMk/>
            <pc:sldMk cId="3814888198" sldId="572"/>
            <ac:spMk id="3" creationId="{D331D04B-C079-4459-E92B-0A3B46922F01}"/>
          </ac:spMkLst>
        </pc:spChg>
        <pc:spChg chg="mod">
          <ac:chgData name="Daniel Shunk" userId="8b1a05f26d681f8b" providerId="LiveId" clId="{92551CD1-72E2-4A83-B06E-9F01B71D04EE}" dt="2026-01-28T14:51:51.616" v="212" actId="14100"/>
          <ac:spMkLst>
            <pc:docMk/>
            <pc:sldMk cId="3814888198" sldId="572"/>
            <ac:spMk id="4" creationId="{66BBBFB1-B82A-6D3E-56FE-3FC5F129E534}"/>
          </ac:spMkLst>
        </pc:spChg>
      </pc:sldChg>
      <pc:sldChg chg="modSp add mod">
        <pc:chgData name="Daniel Shunk" userId="8b1a05f26d681f8b" providerId="LiveId" clId="{92551CD1-72E2-4A83-B06E-9F01B71D04EE}" dt="2026-01-28T14:48:18.105" v="168" actId="255"/>
        <pc:sldMkLst>
          <pc:docMk/>
          <pc:sldMk cId="1716635947" sldId="573"/>
        </pc:sldMkLst>
        <pc:spChg chg="mod">
          <ac:chgData name="Daniel Shunk" userId="8b1a05f26d681f8b" providerId="LiveId" clId="{92551CD1-72E2-4A83-B06E-9F01B71D04EE}" dt="2026-01-28T14:48:18.105" v="168" actId="255"/>
          <ac:spMkLst>
            <pc:docMk/>
            <pc:sldMk cId="1716635947" sldId="573"/>
            <ac:spMk id="3" creationId="{CC793121-BE88-E567-8827-F5770955FAE0}"/>
          </ac:spMkLst>
        </pc:spChg>
        <pc:spChg chg="mod">
          <ac:chgData name="Daniel Shunk" userId="8b1a05f26d681f8b" providerId="LiveId" clId="{92551CD1-72E2-4A83-B06E-9F01B71D04EE}" dt="2026-01-28T14:44:43.900" v="113" actId="20577"/>
          <ac:spMkLst>
            <pc:docMk/>
            <pc:sldMk cId="1716635947" sldId="573"/>
            <ac:spMk id="4" creationId="{849E8956-CA8A-DEC6-86DB-69B933E574BA}"/>
          </ac:spMkLst>
        </pc:spChg>
      </pc:sldChg>
      <pc:sldChg chg="del">
        <pc:chgData name="Daniel Shunk" userId="8b1a05f26d681f8b" providerId="LiveId" clId="{92551CD1-72E2-4A83-B06E-9F01B71D04EE}" dt="2026-01-28T14:38:20.167" v="2" actId="47"/>
        <pc:sldMkLst>
          <pc:docMk/>
          <pc:sldMk cId="2551615572" sldId="573"/>
        </pc:sldMkLst>
      </pc:sldChg>
      <pc:sldChg chg="modSp add mod">
        <pc:chgData name="Daniel Shunk" userId="8b1a05f26d681f8b" providerId="LiveId" clId="{92551CD1-72E2-4A83-B06E-9F01B71D04EE}" dt="2026-01-28T14:49:40.461" v="186" actId="255"/>
        <pc:sldMkLst>
          <pc:docMk/>
          <pc:sldMk cId="2887961565" sldId="574"/>
        </pc:sldMkLst>
        <pc:spChg chg="mod">
          <ac:chgData name="Daniel Shunk" userId="8b1a05f26d681f8b" providerId="LiveId" clId="{92551CD1-72E2-4A83-B06E-9F01B71D04EE}" dt="2026-01-28T14:49:40.461" v="186" actId="255"/>
          <ac:spMkLst>
            <pc:docMk/>
            <pc:sldMk cId="2887961565" sldId="574"/>
            <ac:spMk id="3" creationId="{0322E165-8DBD-C6F8-66B9-1422CF73C170}"/>
          </ac:spMkLst>
        </pc:spChg>
        <pc:spChg chg="mod">
          <ac:chgData name="Daniel Shunk" userId="8b1a05f26d681f8b" providerId="LiveId" clId="{92551CD1-72E2-4A83-B06E-9F01B71D04EE}" dt="2026-01-28T14:45:04.700" v="127" actId="14100"/>
          <ac:spMkLst>
            <pc:docMk/>
            <pc:sldMk cId="2887961565" sldId="574"/>
            <ac:spMk id="4" creationId="{F0A380A0-2164-7FAF-05E9-DEEDFDE54263}"/>
          </ac:spMkLst>
        </pc:spChg>
      </pc:sldChg>
      <pc:sldChg chg="del">
        <pc:chgData name="Daniel Shunk" userId="8b1a05f26d681f8b" providerId="LiveId" clId="{92551CD1-72E2-4A83-B06E-9F01B71D04EE}" dt="2026-01-28T14:38:20.662" v="3" actId="47"/>
        <pc:sldMkLst>
          <pc:docMk/>
          <pc:sldMk cId="3942625713" sldId="574"/>
        </pc:sldMkLst>
      </pc:sldChg>
      <pc:sldChg chg="del">
        <pc:chgData name="Daniel Shunk" userId="8b1a05f26d681f8b" providerId="LiveId" clId="{92551CD1-72E2-4A83-B06E-9F01B71D04EE}" dt="2026-01-28T14:38:21.236" v="4" actId="47"/>
        <pc:sldMkLst>
          <pc:docMk/>
          <pc:sldMk cId="4179093959" sldId="575"/>
        </pc:sldMkLst>
      </pc:sldChg>
      <pc:sldChg chg="modSp add mod replId">
        <pc:chgData name="Daniel Shunk" userId="8b1a05f26d681f8b" providerId="LiveId" clId="{92551CD1-72E2-4A83-B06E-9F01B71D04EE}" dt="2026-01-28T14:51:09.147" v="198" actId="255"/>
        <pc:sldMkLst>
          <pc:docMk/>
          <pc:sldMk cId="4246474491" sldId="575"/>
        </pc:sldMkLst>
        <pc:spChg chg="mod">
          <ac:chgData name="Daniel Shunk" userId="8b1a05f26d681f8b" providerId="LiveId" clId="{92551CD1-72E2-4A83-B06E-9F01B71D04EE}" dt="2026-01-28T14:51:09.147" v="198" actId="255"/>
          <ac:spMkLst>
            <pc:docMk/>
            <pc:sldMk cId="4246474491" sldId="575"/>
            <ac:spMk id="3" creationId="{9F2EBCBD-D242-BC2E-796B-936F36EF2892}"/>
          </ac:spMkLst>
        </pc:spChg>
        <pc:spChg chg="mod">
          <ac:chgData name="Daniel Shunk" userId="8b1a05f26d681f8b" providerId="LiveId" clId="{92551CD1-72E2-4A83-B06E-9F01B71D04EE}" dt="2026-01-28T14:45:23.746" v="136" actId="14100"/>
          <ac:spMkLst>
            <pc:docMk/>
            <pc:sldMk cId="4246474491" sldId="575"/>
            <ac:spMk id="4" creationId="{9571E74F-CED4-93F8-D017-874416B22127}"/>
          </ac:spMkLst>
        </pc:spChg>
      </pc:sldChg>
      <pc:sldChg chg="add ord addAnim delAnim modAnim">
        <pc:chgData name="Daniel Shunk" userId="8b1a05f26d681f8b" providerId="LiveId" clId="{92551CD1-72E2-4A83-B06E-9F01B71D04EE}" dt="2026-01-28T14:53:49.021" v="228"/>
        <pc:sldMkLst>
          <pc:docMk/>
          <pc:sldMk cId="1340255818" sldId="576"/>
        </pc:sldMkLst>
      </pc:sldChg>
      <pc:sldChg chg="del">
        <pc:chgData name="Daniel Shunk" userId="8b1a05f26d681f8b" providerId="LiveId" clId="{92551CD1-72E2-4A83-B06E-9F01B71D04EE}" dt="2026-01-28T14:38:22.513" v="6" actId="47"/>
        <pc:sldMkLst>
          <pc:docMk/>
          <pc:sldMk cId="3616367665" sldId="576"/>
        </pc:sldMkLst>
      </pc:sldChg>
      <pc:sldChg chg="del">
        <pc:chgData name="Daniel Shunk" userId="8b1a05f26d681f8b" providerId="LiveId" clId="{92551CD1-72E2-4A83-B06E-9F01B71D04EE}" dt="2026-01-28T14:38:23.312" v="7" actId="47"/>
        <pc:sldMkLst>
          <pc:docMk/>
          <pc:sldMk cId="559183013" sldId="577"/>
        </pc:sldMkLst>
      </pc:sldChg>
      <pc:sldChg chg="modSp add mod replId">
        <pc:chgData name="Daniel Shunk" userId="8b1a05f26d681f8b" providerId="LiveId" clId="{92551CD1-72E2-4A83-B06E-9F01B71D04EE}" dt="2026-01-28T14:55:27.595" v="257" actId="313"/>
        <pc:sldMkLst>
          <pc:docMk/>
          <pc:sldMk cId="3204485389" sldId="577"/>
        </pc:sldMkLst>
        <pc:spChg chg="mod">
          <ac:chgData name="Daniel Shunk" userId="8b1a05f26d681f8b" providerId="LiveId" clId="{92551CD1-72E2-4A83-B06E-9F01B71D04EE}" dt="2026-01-28T14:55:27.595" v="257" actId="313"/>
          <ac:spMkLst>
            <pc:docMk/>
            <pc:sldMk cId="3204485389" sldId="577"/>
            <ac:spMk id="3" creationId="{C38B13FA-1767-9F0F-130D-5AFE4CD501F2}"/>
          </ac:spMkLst>
        </pc:spChg>
        <pc:spChg chg="mod">
          <ac:chgData name="Daniel Shunk" userId="8b1a05f26d681f8b" providerId="LiveId" clId="{92551CD1-72E2-4A83-B06E-9F01B71D04EE}" dt="2026-01-28T14:54:44.027" v="242" actId="14100"/>
          <ac:spMkLst>
            <pc:docMk/>
            <pc:sldMk cId="3204485389" sldId="577"/>
            <ac:spMk id="4" creationId="{BFED3500-A064-2DC8-19F3-CCFDCE88D84B}"/>
          </ac:spMkLst>
        </pc:spChg>
      </pc:sldChg>
      <pc:sldChg chg="modSp add ord addAnim delAnim modAnim">
        <pc:chgData name="Daniel Shunk" userId="8b1a05f26d681f8b" providerId="LiveId" clId="{92551CD1-72E2-4A83-B06E-9F01B71D04EE}" dt="2026-01-28T14:54:25.811" v="231" actId="20577"/>
        <pc:sldMkLst>
          <pc:docMk/>
          <pc:sldMk cId="1357481220" sldId="578"/>
        </pc:sldMkLst>
        <pc:spChg chg="mod">
          <ac:chgData name="Daniel Shunk" userId="8b1a05f26d681f8b" providerId="LiveId" clId="{92551CD1-72E2-4A83-B06E-9F01B71D04EE}" dt="2026-01-28T14:54:25.811" v="231" actId="20577"/>
          <ac:spMkLst>
            <pc:docMk/>
            <pc:sldMk cId="1357481220" sldId="578"/>
            <ac:spMk id="3" creationId="{7D331171-3EFD-7F29-009C-1433B1B5E4B6}"/>
          </ac:spMkLst>
        </pc:spChg>
      </pc:sldChg>
      <pc:sldChg chg="del">
        <pc:chgData name="Daniel Shunk" userId="8b1a05f26d681f8b" providerId="LiveId" clId="{92551CD1-72E2-4A83-B06E-9F01B71D04EE}" dt="2026-01-28T14:38:21.747" v="5" actId="47"/>
        <pc:sldMkLst>
          <pc:docMk/>
          <pc:sldMk cId="4107482713" sldId="578"/>
        </pc:sldMkLst>
      </pc:sldChg>
      <pc:sldChg chg="del">
        <pc:chgData name="Daniel Shunk" userId="8b1a05f26d681f8b" providerId="LiveId" clId="{92551CD1-72E2-4A83-B06E-9F01B71D04EE}" dt="2026-01-28T14:38:23.877" v="8" actId="47"/>
        <pc:sldMkLst>
          <pc:docMk/>
          <pc:sldMk cId="2756443209" sldId="57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9B715-8D04-4D30-95A6-98A05950C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CBFC9-C7C6-4B93-A5C2-C8A360993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23AA1-9ACA-4D56-AA6D-F9D8A6A5F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9B5E8-2305-46C5-8CE7-A103235F1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A8664-77D1-45B6-8692-4BE5BE38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4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395C-497C-4D19-A61E-3C345BFD3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D1B56-9A48-4E63-B02C-40E44CC37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1AC2A-ACE7-4A2B-8674-1D6B668FA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590AC-E2E6-47FD-9B7E-A73A2D1A0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F9282-8815-4187-B572-7A5B8533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5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663258-A567-4ECB-822F-85EC4B7F0E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D94F6F-65A9-44FC-A172-9B03126D1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21B97-FEBD-4CCA-B928-A51F41AF1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56E76-69F5-480F-BF20-A44BA0EA0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D13EA-19FE-44E0-84F4-A22909274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35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77128-CE0E-4B75-A69F-0D65898C9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C0A04-E7CB-4274-9C16-246F2902E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6DAF3-92CB-4BC4-98C2-32F5FD63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209D0-A7BC-4BEC-879E-C119BDC5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F73EC-B810-4F67-AB77-AD9365995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6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894DA-6B15-4F6F-90DD-4456D1276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2BC9F-933F-44C3-B228-5E4EE7316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4A558-611B-4101-871B-B1216FD79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12A65-6A45-461A-9378-3B14F1FB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84D3D-CEFD-4F66-98AA-E7AA80248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187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9ED09-F382-474C-B816-E5425653F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1503E-060E-4CA1-A21B-CF25FDBFD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D40C8-5790-440D-9095-1628C1347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3C645-E876-41A6-B2FA-81FE80802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9B73F-141E-4303-B17F-DD226423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62450-6EF0-4D8D-A28F-15951B588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29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DE9F7-5DDA-4FC4-9E2D-281D8ED82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9004D-8F32-42F9-B126-C12FF180F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FC5DE6-DD52-4E66-99FD-C96A23920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1DE3F0-3B3B-474B-9C9A-A4071ECE6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6BB200-33CB-4CE2-B047-6E13F803C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ED0C0D-EF81-4129-891E-9E773AEA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BC4B36-C6B5-4F7D-8C18-521AEAFA8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48371F-184B-47F0-9CE4-8F4ED4243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6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F5447-1327-4C2A-AF47-D9E948AC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D95219-A767-416F-B72A-06DB62B97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91C2C-57CB-4F57-A11A-AA90EDA0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F7FC7D-3262-40F3-B047-7478067B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107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62A474-DE80-4286-A09A-71AF42E1C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4B39E5-DC03-45DE-8DE8-EF1A59D5D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9D03B-EBC8-43EC-BC22-9AA9BC14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905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123B-7738-4575-B49B-5EA9A960C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01CAF-9B8E-472F-BA60-99C41AEBB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8AEFC-F31D-4268-A091-5A407AAFB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6FB8B-AE8B-4D98-81B8-9865E2C7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66DF0-0D67-41AC-BB70-61A76950E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96EEA-FD9C-4DCA-A6FB-2FE1A0656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585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67593-5515-4AC5-B82B-1F699CBBD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51F1F2-6EFA-4AF3-A1AC-D1C78AE0A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4BB2E-FFD9-4672-AF78-BA32BD74D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B74BE-7D85-4C6E-8E51-0B402CCF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9909F-B63D-47C2-8311-51AE09689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4EFE-A407-40EF-9DE3-F65937D7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082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C4D141-9878-446A-85B4-15005203F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9DE12-7079-4FF3-A138-542B74E3F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6072A-0F0C-4256-AACC-88AFDB9FE2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FDC36-999F-4E72-9EE7-6FDD261760F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BB613-B724-49E7-B8D9-8531ACEBF3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9E951-E282-409A-91D6-A07EE00EC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24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22CDB92-8193-B2B4-A6BA-EFACCECE5F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9366E6C-5D06-D2F0-60A0-9E9A904CF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7" y="3185459"/>
            <a:ext cx="5638800" cy="3356841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4D4B0C-5469-0CE8-4BB3-DEEBB73A1B6B}"/>
              </a:ext>
            </a:extLst>
          </p:cNvPr>
          <p:cNvSpPr/>
          <p:nvPr/>
        </p:nvSpPr>
        <p:spPr>
          <a:xfrm>
            <a:off x="11517085" y="6513272"/>
            <a:ext cx="639366" cy="344728"/>
          </a:xfrm>
          <a:prstGeom prst="rect">
            <a:avLst/>
          </a:prstGeom>
          <a:solidFill>
            <a:srgbClr val="533618"/>
          </a:solidFill>
          <a:ln>
            <a:solidFill>
              <a:srgbClr val="53361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1BC3DA-DFE6-5471-14FA-0A24832F0DFD}"/>
              </a:ext>
            </a:extLst>
          </p:cNvPr>
          <p:cNvSpPr txBox="1"/>
          <p:nvPr/>
        </p:nvSpPr>
        <p:spPr>
          <a:xfrm rot="16200000">
            <a:off x="-837532" y="2944926"/>
            <a:ext cx="24852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Aldhabi" panose="01000000000000000000" pitchFamily="2" charset="-78"/>
                <a:ea typeface="+mn-ea"/>
                <a:cs typeface="Aldhabi" panose="01000000000000000000" pitchFamily="2" charset="-78"/>
              </a:rPr>
              <a:t>THE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8850F9-7095-EAC2-EFF0-347479336871}"/>
              </a:ext>
            </a:extLst>
          </p:cNvPr>
          <p:cNvSpPr txBox="1"/>
          <p:nvPr/>
        </p:nvSpPr>
        <p:spPr>
          <a:xfrm>
            <a:off x="1249662" y="3714351"/>
            <a:ext cx="46955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OHN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36B1D9-9065-5A3B-EC1F-3E183B0DD96A}"/>
              </a:ext>
            </a:extLst>
          </p:cNvPr>
          <p:cNvSpPr txBox="1"/>
          <p:nvPr/>
        </p:nvSpPr>
        <p:spPr>
          <a:xfrm>
            <a:off x="-9073" y="2029858"/>
            <a:ext cx="2060332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J</a:t>
            </a:r>
            <a:endParaRPr kumimoji="0" lang="en-US" sz="10000" b="0" i="0" u="none" strike="noStrike" kern="1200" cap="none" spc="0" normalizeH="0" baseline="0" noProof="0" dirty="0">
              <a:ln>
                <a:noFill/>
              </a:ln>
              <a:solidFill>
                <a:srgbClr val="DBAD63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Aldhabi" panose="01000000000000000000" pitchFamily="2" charset="-7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8330DC-95ED-5DAB-FBC1-699839823B8A}"/>
              </a:ext>
            </a:extLst>
          </p:cNvPr>
          <p:cNvSpPr txBox="1"/>
          <p:nvPr/>
        </p:nvSpPr>
        <p:spPr>
          <a:xfrm>
            <a:off x="1427188" y="3154240"/>
            <a:ext cx="30529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BOOK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157B866-8448-0D52-B94F-B8A2A8ADED33}"/>
              </a:ext>
            </a:extLst>
          </p:cNvPr>
          <p:cNvSpPr txBox="1"/>
          <p:nvPr/>
        </p:nvSpPr>
        <p:spPr>
          <a:xfrm>
            <a:off x="4391340" y="3199095"/>
            <a:ext cx="17653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Harlow Solid Italic" panose="04030604020F02020D02" pitchFamily="82" charset="0"/>
                <a:ea typeface="+mn-ea"/>
                <a:cs typeface="Aldhabi" panose="01000000000000000000" pitchFamily="2" charset="-78"/>
              </a:rPr>
              <a:t>of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72C6889-9F15-A9A3-69D6-9BFA6CF8BDC8}"/>
              </a:ext>
            </a:extLst>
          </p:cNvPr>
          <p:cNvSpPr/>
          <p:nvPr/>
        </p:nvSpPr>
        <p:spPr>
          <a:xfrm>
            <a:off x="84408" y="129288"/>
            <a:ext cx="5583420" cy="2084511"/>
          </a:xfrm>
          <a:prstGeom prst="ellipse">
            <a:avLst/>
          </a:prstGeom>
          <a:solidFill>
            <a:srgbClr val="E8E0C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372517"/>
              </a:solidFill>
              <a:effectLst/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0A5BC780-4ADD-273B-93EB-76712454AA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0F96349-CA6A-4C10-F41C-3E09A34054C2}"/>
              </a:ext>
            </a:extLst>
          </p:cNvPr>
          <p:cNvSpPr txBox="1"/>
          <p:nvPr/>
        </p:nvSpPr>
        <p:spPr>
          <a:xfrm>
            <a:off x="1249662" y="5591882"/>
            <a:ext cx="429725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Chapter 1:19-51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79D2CDB-A0CD-92AC-0D1A-D18B3D8D1524}"/>
              </a:ext>
            </a:extLst>
          </p:cNvPr>
          <p:cNvSpPr/>
          <p:nvPr/>
        </p:nvSpPr>
        <p:spPr>
          <a:xfrm>
            <a:off x="-388353" y="204387"/>
            <a:ext cx="6544993" cy="208451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00" b="1" i="0" u="none" strike="noStrike" kern="1200" cap="none" spc="0" normalizeH="0" baseline="0" noProof="0" dirty="0">
                <a:ln>
                  <a:noFill/>
                </a:ln>
                <a:solidFill>
                  <a:srgbClr val="372517"/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Witnessing The Gospel</a:t>
            </a:r>
          </a:p>
        </p:txBody>
      </p:sp>
    </p:spTree>
    <p:extLst>
      <p:ext uri="{BB962C8B-B14F-4D97-AF65-F5344CB8AC3E}">
        <p14:creationId xmlns:p14="http://schemas.microsoft.com/office/powerpoint/2010/main" val="26072557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F73D90-15A3-EF03-9762-EC101308D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D0675D6-D933-5966-0304-720BA843E9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75FA16A-67F4-EDDA-1C39-A68B5D855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8B13FA-1767-9F0F-130D-5AFE4CD501F2}"/>
              </a:ext>
            </a:extLst>
          </p:cNvPr>
          <p:cNvSpPr txBox="1"/>
          <p:nvPr/>
        </p:nvSpPr>
        <p:spPr>
          <a:xfrm>
            <a:off x="392138" y="361142"/>
            <a:ext cx="11368062" cy="5453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just" defTabSz="9144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“And after being baptized, Jesus came up immediately from the water; &amp; behold, the heavens were opened, &amp; he saw the Spirit of God descending like a dove &amp; coming upon Him, &amp; behold, there was a voice out of the heavens saying, ‘This is My beloved Son, in whom I am well-pleased.’”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FED3500-A064-2DC8-19F3-CCFDCE88D84B}"/>
              </a:ext>
            </a:extLst>
          </p:cNvPr>
          <p:cNvSpPr/>
          <p:nvPr/>
        </p:nvSpPr>
        <p:spPr>
          <a:xfrm>
            <a:off x="6096000" y="5826841"/>
            <a:ext cx="5945310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Matthew 3:16-17</a:t>
            </a:r>
          </a:p>
        </p:txBody>
      </p:sp>
    </p:spTree>
    <p:extLst>
      <p:ext uri="{BB962C8B-B14F-4D97-AF65-F5344CB8AC3E}">
        <p14:creationId xmlns:p14="http://schemas.microsoft.com/office/powerpoint/2010/main" val="3204485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FD372-2512-6939-3B16-1C00C4508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2875AAE-0157-BC14-1B05-FBD9BEF942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0B703C-C77C-E48F-3E3C-02B9E1DF9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4D366783-CFB1-3AE7-7DE7-D1AC3726AC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076FBE2-F8CB-1767-1C43-9001C624F982}"/>
              </a:ext>
            </a:extLst>
          </p:cNvPr>
          <p:cNvSpPr txBox="1"/>
          <p:nvPr/>
        </p:nvSpPr>
        <p:spPr>
          <a:xfrm>
            <a:off x="238878" y="1355048"/>
            <a:ext cx="11714245" cy="5550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48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Repent</a:t>
            </a:r>
            <a:r>
              <a:rPr lang="en-US" sz="4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: Let the prideful be brought low &amp; the humiliated by brought up to level</a:t>
            </a:r>
          </a:p>
          <a:p>
            <a:pPr marL="685800" lvl="0" indent="-685800"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48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(Believe) Behold the Lamb</a:t>
            </a:r>
            <a:r>
              <a:rPr lang="en-US" sz="4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: Receive Jesus as our sacrifice &amp; God</a:t>
            </a:r>
          </a:p>
          <a:p>
            <a:pPr marL="685800" lvl="0" indent="-685800"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48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Invite Others To Come &amp; See</a:t>
            </a:r>
            <a:r>
              <a:rPr lang="en-US" sz="4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: We need firsthand information about Jesus 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DBAD63"/>
              </a:solidFill>
              <a:effectLst/>
              <a:uLnTx/>
              <a:uFillTx/>
              <a:latin typeface="Bell MT" panose="02020503060305020303" pitchFamily="18" charset="0"/>
              <a:cs typeface="Aldhabi" panose="01000000000000000000" pitchFamily="2" charset="-78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E4BA382-6DD9-0107-ACB3-CC03EF7B8356}"/>
              </a:ext>
            </a:extLst>
          </p:cNvPr>
          <p:cNvSpPr/>
          <p:nvPr/>
        </p:nvSpPr>
        <p:spPr>
          <a:xfrm>
            <a:off x="239178" y="112418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Witnessing The Gospel In Action</a:t>
            </a:r>
          </a:p>
        </p:txBody>
      </p:sp>
    </p:spTree>
    <p:extLst>
      <p:ext uri="{BB962C8B-B14F-4D97-AF65-F5344CB8AC3E}">
        <p14:creationId xmlns:p14="http://schemas.microsoft.com/office/powerpoint/2010/main" val="1340255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08784-BB8F-8C51-7976-F6056CF68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62B2B00-EEEC-9A37-F5FC-D959EB169E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4C14032-5181-9567-54C8-122D0806A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EE09C797-2F55-7907-569C-E0F8364C41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0C90DD-011D-903E-7B70-5D855E064D45}"/>
              </a:ext>
            </a:extLst>
          </p:cNvPr>
          <p:cNvSpPr txBox="1"/>
          <p:nvPr/>
        </p:nvSpPr>
        <p:spPr>
          <a:xfrm>
            <a:off x="238878" y="1355048"/>
            <a:ext cx="117142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48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Repent</a:t>
            </a:r>
            <a:r>
              <a:rPr lang="en-US" sz="4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: Let the prideful be brought low &amp; the humiliated by brought up to level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3C9C207-0176-A2D1-D9CA-0AC62B118C21}"/>
              </a:ext>
            </a:extLst>
          </p:cNvPr>
          <p:cNvSpPr/>
          <p:nvPr/>
        </p:nvSpPr>
        <p:spPr>
          <a:xfrm>
            <a:off x="239178" y="112418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Witnessing The Gospel In Action</a:t>
            </a:r>
          </a:p>
        </p:txBody>
      </p:sp>
    </p:spTree>
    <p:extLst>
      <p:ext uri="{BB962C8B-B14F-4D97-AF65-F5344CB8AC3E}">
        <p14:creationId xmlns:p14="http://schemas.microsoft.com/office/powerpoint/2010/main" val="3121429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EDEB6-161A-CFCC-64F3-FE4EB4D9C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A2095F8-FC0E-4A05-973F-232B754AC3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5FCAA08-65CD-637E-26EB-8A7E5C6D5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66BC9E-081C-AB08-9BA4-D8BD4C8C748A}"/>
              </a:ext>
            </a:extLst>
          </p:cNvPr>
          <p:cNvSpPr txBox="1"/>
          <p:nvPr/>
        </p:nvSpPr>
        <p:spPr>
          <a:xfrm>
            <a:off x="392138" y="361142"/>
            <a:ext cx="11368062" cy="6229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just" defTabSz="9144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51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“</a:t>
            </a:r>
            <a:r>
              <a:rPr lang="en-US" sz="51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A</a:t>
            </a:r>
            <a:r>
              <a:rPr kumimoji="0" lang="en-US" sz="5100" b="1" i="0" u="none" strike="noStrike" kern="1200" cap="none" spc="0" normalizeH="0" baseline="0" noProof="0" dirty="0" err="1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nd</a:t>
            </a:r>
            <a:r>
              <a:rPr kumimoji="0" lang="en-US" sz="51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 he will turn many of the sons of Israel back to the Lord their God. “And he will go before Him in the spirit &amp; power of Elijah, to turn the hearts of the fathers back to the children, &amp; the disobedient to the attitude of the righteous, to make ready a people prepared for the Lord.”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54DF005-C4F1-D893-3D5A-3695A121CB85}"/>
              </a:ext>
            </a:extLst>
          </p:cNvPr>
          <p:cNvSpPr/>
          <p:nvPr/>
        </p:nvSpPr>
        <p:spPr>
          <a:xfrm>
            <a:off x="7392473" y="5826841"/>
            <a:ext cx="4648837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Luke 1:16-17</a:t>
            </a:r>
          </a:p>
        </p:txBody>
      </p:sp>
    </p:spTree>
    <p:extLst>
      <p:ext uri="{BB962C8B-B14F-4D97-AF65-F5344CB8AC3E}">
        <p14:creationId xmlns:p14="http://schemas.microsoft.com/office/powerpoint/2010/main" val="406472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A1297-7424-A723-9985-E885DAFEC2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76A897E-6A63-B0ED-D630-034B790ADD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83D7BBA-4A67-4BE7-8646-09955983F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793121-BE88-E567-8827-F5770955FAE0}"/>
              </a:ext>
            </a:extLst>
          </p:cNvPr>
          <p:cNvSpPr txBox="1"/>
          <p:nvPr/>
        </p:nvSpPr>
        <p:spPr>
          <a:xfrm>
            <a:off x="392138" y="361142"/>
            <a:ext cx="11368062" cy="6222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just" defTabSz="9144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“His disciples asked Him, saying, “Why then do the scribes say that Elijah must come first?” He answered &amp; said, “Elijah is coming &amp; will restore all things; but I say to you that Elijah already came, &amp; they did not recognize him, but did to him whatever they wished. So also the Son of Man is going to suffer at their hands.”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49E8956-CA8A-DEC6-86DB-69B933E574BA}"/>
              </a:ext>
            </a:extLst>
          </p:cNvPr>
          <p:cNvSpPr/>
          <p:nvPr/>
        </p:nvSpPr>
        <p:spPr>
          <a:xfrm>
            <a:off x="5709035" y="5826841"/>
            <a:ext cx="6332275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Matthew 17:10-12</a:t>
            </a:r>
          </a:p>
        </p:txBody>
      </p:sp>
    </p:spTree>
    <p:extLst>
      <p:ext uri="{BB962C8B-B14F-4D97-AF65-F5344CB8AC3E}">
        <p14:creationId xmlns:p14="http://schemas.microsoft.com/office/powerpoint/2010/main" val="1716635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54B17-75F8-2DA5-49BE-87C44D16C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E18CEC1-06FC-9919-1543-6506301D2D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08F181-1BD4-4920-A20C-B14AB0F5C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22E165-8DBD-C6F8-66B9-1422CF73C170}"/>
              </a:ext>
            </a:extLst>
          </p:cNvPr>
          <p:cNvSpPr txBox="1"/>
          <p:nvPr/>
        </p:nvSpPr>
        <p:spPr>
          <a:xfrm>
            <a:off x="392138" y="361142"/>
            <a:ext cx="11368062" cy="628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just" defTabSz="914400" rtl="0" eaLnBrk="1" fontAlgn="auto" latinLnBrk="0" hangingPunct="1">
              <a:lnSpc>
                <a:spcPts val="8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78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“Yahweh your God will raise up for you a prophet like me [Moses] from among you, from your brothers; you shall listen to him.”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0A380A0-2164-7FAF-05E9-DEEDFDE54263}"/>
              </a:ext>
            </a:extLst>
          </p:cNvPr>
          <p:cNvSpPr/>
          <p:nvPr/>
        </p:nvSpPr>
        <p:spPr>
          <a:xfrm>
            <a:off x="5331855" y="5826841"/>
            <a:ext cx="6709456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Deuteronomy 18:15</a:t>
            </a:r>
          </a:p>
        </p:txBody>
      </p:sp>
    </p:spTree>
    <p:extLst>
      <p:ext uri="{BB962C8B-B14F-4D97-AF65-F5344CB8AC3E}">
        <p14:creationId xmlns:p14="http://schemas.microsoft.com/office/powerpoint/2010/main" val="2887961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225704-DFE7-EEE0-B9F1-1ADEE03D4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023A2B4-DC8E-84D7-E7C2-5E9B4DA5BF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66B0DA4-B3D0-BA83-0963-A5F7CD5FF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2EBCBD-D242-BC2E-796B-936F36EF2892}"/>
              </a:ext>
            </a:extLst>
          </p:cNvPr>
          <p:cNvSpPr txBox="1"/>
          <p:nvPr/>
        </p:nvSpPr>
        <p:spPr>
          <a:xfrm>
            <a:off x="392138" y="361142"/>
            <a:ext cx="1136806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just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68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“Moses said, ‘the Lord God will raise up for you a prophet like me from your brothers; to Him you shall listen to everything He says to you.”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571E74F-CED4-93F8-D017-874416B22127}"/>
              </a:ext>
            </a:extLst>
          </p:cNvPr>
          <p:cNvSpPr/>
          <p:nvPr/>
        </p:nvSpPr>
        <p:spPr>
          <a:xfrm>
            <a:off x="8628845" y="5826841"/>
            <a:ext cx="3412465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Acts 3:22</a:t>
            </a:r>
          </a:p>
        </p:txBody>
      </p:sp>
    </p:spTree>
    <p:extLst>
      <p:ext uri="{BB962C8B-B14F-4D97-AF65-F5344CB8AC3E}">
        <p14:creationId xmlns:p14="http://schemas.microsoft.com/office/powerpoint/2010/main" val="4246474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54048-BE92-31A5-0E8E-15C14E73D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86418C7-3D40-7D9F-37D6-40D07D8E61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210A96-E8AB-6E80-B044-39D9319BA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32916C85-BD39-385D-FBDB-4BB4BCCFA7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A56FEAC-2691-E859-826D-DBC120E929F3}"/>
              </a:ext>
            </a:extLst>
          </p:cNvPr>
          <p:cNvSpPr txBox="1"/>
          <p:nvPr/>
        </p:nvSpPr>
        <p:spPr>
          <a:xfrm>
            <a:off x="238878" y="1355048"/>
            <a:ext cx="117142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48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Repent</a:t>
            </a:r>
            <a:r>
              <a:rPr lang="en-US" sz="4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: Let the prideful be brought low &amp; the humiliated by brought up to level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069DF6F-917D-DF63-7077-88D1C9E1971B}"/>
              </a:ext>
            </a:extLst>
          </p:cNvPr>
          <p:cNvSpPr/>
          <p:nvPr/>
        </p:nvSpPr>
        <p:spPr>
          <a:xfrm>
            <a:off x="239178" y="112418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Witnessing The Gospel In Action</a:t>
            </a:r>
          </a:p>
        </p:txBody>
      </p:sp>
    </p:spTree>
    <p:extLst>
      <p:ext uri="{BB962C8B-B14F-4D97-AF65-F5344CB8AC3E}">
        <p14:creationId xmlns:p14="http://schemas.microsoft.com/office/powerpoint/2010/main" val="2638664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798DA-3C4F-C000-B4C1-DFA50F94B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D9F3305-6285-830C-1499-ABB711555E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A924530-C12A-A50A-7231-D245E1214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31D04B-C079-4459-E92B-0A3B46922F01}"/>
              </a:ext>
            </a:extLst>
          </p:cNvPr>
          <p:cNvSpPr txBox="1"/>
          <p:nvPr/>
        </p:nvSpPr>
        <p:spPr>
          <a:xfrm>
            <a:off x="392138" y="361142"/>
            <a:ext cx="1136806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just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“As for me, I baptize you with water for repentance, but He who is coming after me is mightier than I, and I am not fit to remove His sandals; He will baptize you with the Holy Spirit and fire.”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6BBBFB1-B82A-6D3E-56FE-3FC5F129E534}"/>
              </a:ext>
            </a:extLst>
          </p:cNvPr>
          <p:cNvSpPr/>
          <p:nvPr/>
        </p:nvSpPr>
        <p:spPr>
          <a:xfrm>
            <a:off x="7218609" y="5826841"/>
            <a:ext cx="482270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Matthew 3:11</a:t>
            </a:r>
          </a:p>
        </p:txBody>
      </p:sp>
    </p:spTree>
    <p:extLst>
      <p:ext uri="{BB962C8B-B14F-4D97-AF65-F5344CB8AC3E}">
        <p14:creationId xmlns:p14="http://schemas.microsoft.com/office/powerpoint/2010/main" val="3814888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A7A90-F76B-B123-1BD5-FAFEF388ED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FE7E04A-3800-8A54-2F08-EF0FEFE828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42B6A7C-38FE-D0B3-748A-30D9E9E1D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249BEF8E-E36D-14A2-DEC3-49739B9B89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D331171-3EFD-7F29-009C-1433B1B5E4B6}"/>
              </a:ext>
            </a:extLst>
          </p:cNvPr>
          <p:cNvSpPr txBox="1"/>
          <p:nvPr/>
        </p:nvSpPr>
        <p:spPr>
          <a:xfrm>
            <a:off x="238878" y="1355048"/>
            <a:ext cx="11714245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48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Repent</a:t>
            </a:r>
            <a:r>
              <a:rPr lang="en-US" sz="4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: Let the prideful be brought low &amp; the humiliated by brought up to level</a:t>
            </a:r>
          </a:p>
          <a:p>
            <a:pPr marL="685800" lvl="0" indent="-685800"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4800" b="1" u="sng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(Believe) Behold the Lamb</a:t>
            </a:r>
            <a:r>
              <a:rPr lang="en-US" sz="48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: Receive Jesus as our sacrifice &amp; God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13102B6-3956-F24E-5991-BFA6B1EC4324}"/>
              </a:ext>
            </a:extLst>
          </p:cNvPr>
          <p:cNvSpPr/>
          <p:nvPr/>
        </p:nvSpPr>
        <p:spPr>
          <a:xfrm>
            <a:off x="239178" y="112418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Witnessing The Gospel In Action</a:t>
            </a:r>
          </a:p>
        </p:txBody>
      </p:sp>
    </p:spTree>
    <p:extLst>
      <p:ext uri="{BB962C8B-B14F-4D97-AF65-F5344CB8AC3E}">
        <p14:creationId xmlns:p14="http://schemas.microsoft.com/office/powerpoint/2010/main" val="1357481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471</Words>
  <Application>Microsoft Office PowerPoint</Application>
  <PresentationFormat>Widescreen</PresentationFormat>
  <Paragraphs>41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Aldhabi</vt:lpstr>
      <vt:lpstr>Arial</vt:lpstr>
      <vt:lpstr>Bell MT</vt:lpstr>
      <vt:lpstr>Calibri</vt:lpstr>
      <vt:lpstr>Calibri Light</vt:lpstr>
      <vt:lpstr>Footlight MT Light</vt:lpstr>
      <vt:lpstr>Harlow Solid Italic</vt:lpstr>
      <vt:lpstr>2_Office Theme</vt:lpstr>
      <vt:lpstr>.</vt:lpstr>
      <vt:lpstr>.</vt:lpstr>
      <vt:lpstr>.</vt:lpstr>
      <vt:lpstr>.</vt:lpstr>
      <vt:lpstr>.</vt:lpstr>
      <vt:lpstr>.</vt:lpstr>
      <vt:lpstr>.</vt:lpstr>
      <vt:lpstr>.</vt:lpstr>
      <vt:lpstr>.</vt:lpstr>
      <vt:lpstr>.</vt:lpstr>
      <vt:lpstr>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Shunk</dc:creator>
  <cp:lastModifiedBy>Daniel Shunk</cp:lastModifiedBy>
  <cp:revision>2</cp:revision>
  <dcterms:created xsi:type="dcterms:W3CDTF">2026-01-20T17:02:20Z</dcterms:created>
  <dcterms:modified xsi:type="dcterms:W3CDTF">2026-01-28T14:56:08Z</dcterms:modified>
</cp:coreProperties>
</file>