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1" r:id="rId2"/>
    <p:sldId id="572" r:id="rId3"/>
    <p:sldId id="573" r:id="rId4"/>
    <p:sldId id="574" r:id="rId5"/>
    <p:sldId id="575" r:id="rId6"/>
    <p:sldId id="576" r:id="rId7"/>
    <p:sldId id="577" r:id="rId8"/>
    <p:sldId id="578" r:id="rId9"/>
    <p:sldId id="579" r:id="rId10"/>
    <p:sldId id="5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9AFDF-6A9E-4B03-894F-C0E18FFCFC86}" v="20" dt="2026-02-13T00:07:37.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34" d="100"/>
          <a:sy n="34" d="100"/>
        </p:scale>
        <p:origin x="22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C522C12B-76D0-4169-B40C-E74A539AE761}"/>
    <pc:docChg chg="modSld">
      <pc:chgData name="Daniel Shunk" userId="8b1a05f26d681f8b" providerId="LiveId" clId="{C522C12B-76D0-4169-B40C-E74A539AE761}" dt="2026-02-13T00:07:37.224" v="19"/>
      <pc:docMkLst>
        <pc:docMk/>
      </pc:docMkLst>
      <pc:sldChg chg="modTransition">
        <pc:chgData name="Daniel Shunk" userId="8b1a05f26d681f8b" providerId="LiveId" clId="{C522C12B-76D0-4169-B40C-E74A539AE761}" dt="2026-02-13T00:06:46.651" v="3"/>
        <pc:sldMkLst>
          <pc:docMk/>
          <pc:sldMk cId="3848689234" sldId="571"/>
        </pc:sldMkLst>
      </pc:sldChg>
      <pc:sldChg chg="modTransition">
        <pc:chgData name="Daniel Shunk" userId="8b1a05f26d681f8b" providerId="LiveId" clId="{C522C12B-76D0-4169-B40C-E74A539AE761}" dt="2026-02-13T00:06:38.642" v="1"/>
        <pc:sldMkLst>
          <pc:docMk/>
          <pc:sldMk cId="3409630145" sldId="572"/>
        </pc:sldMkLst>
      </pc:sldChg>
      <pc:sldChg chg="modTransition">
        <pc:chgData name="Daniel Shunk" userId="8b1a05f26d681f8b" providerId="LiveId" clId="{C522C12B-76D0-4169-B40C-E74A539AE761}" dt="2026-02-13T00:06:52.176" v="5"/>
        <pc:sldMkLst>
          <pc:docMk/>
          <pc:sldMk cId="929923711" sldId="573"/>
        </pc:sldMkLst>
      </pc:sldChg>
      <pc:sldChg chg="modTransition">
        <pc:chgData name="Daniel Shunk" userId="8b1a05f26d681f8b" providerId="LiveId" clId="{C522C12B-76D0-4169-B40C-E74A539AE761}" dt="2026-02-13T00:06:57.292" v="7"/>
        <pc:sldMkLst>
          <pc:docMk/>
          <pc:sldMk cId="3759403078" sldId="574"/>
        </pc:sldMkLst>
      </pc:sldChg>
      <pc:sldChg chg="modTransition">
        <pc:chgData name="Daniel Shunk" userId="8b1a05f26d681f8b" providerId="LiveId" clId="{C522C12B-76D0-4169-B40C-E74A539AE761}" dt="2026-02-13T00:07:03.594" v="9"/>
        <pc:sldMkLst>
          <pc:docMk/>
          <pc:sldMk cId="440714545" sldId="575"/>
        </pc:sldMkLst>
      </pc:sldChg>
      <pc:sldChg chg="modTransition">
        <pc:chgData name="Daniel Shunk" userId="8b1a05f26d681f8b" providerId="LiveId" clId="{C522C12B-76D0-4169-B40C-E74A539AE761}" dt="2026-02-13T00:07:08.026" v="11"/>
        <pc:sldMkLst>
          <pc:docMk/>
          <pc:sldMk cId="3956867156" sldId="576"/>
        </pc:sldMkLst>
      </pc:sldChg>
      <pc:sldChg chg="modTransition">
        <pc:chgData name="Daniel Shunk" userId="8b1a05f26d681f8b" providerId="LiveId" clId="{C522C12B-76D0-4169-B40C-E74A539AE761}" dt="2026-02-13T00:07:16.587" v="13"/>
        <pc:sldMkLst>
          <pc:docMk/>
          <pc:sldMk cId="1099731689" sldId="577"/>
        </pc:sldMkLst>
      </pc:sldChg>
      <pc:sldChg chg="modTransition">
        <pc:chgData name="Daniel Shunk" userId="8b1a05f26d681f8b" providerId="LiveId" clId="{C522C12B-76D0-4169-B40C-E74A539AE761}" dt="2026-02-13T00:07:22.576" v="15"/>
        <pc:sldMkLst>
          <pc:docMk/>
          <pc:sldMk cId="2193244751" sldId="578"/>
        </pc:sldMkLst>
      </pc:sldChg>
      <pc:sldChg chg="modTransition">
        <pc:chgData name="Daniel Shunk" userId="8b1a05f26d681f8b" providerId="LiveId" clId="{C522C12B-76D0-4169-B40C-E74A539AE761}" dt="2026-02-13T00:07:30.079" v="17"/>
        <pc:sldMkLst>
          <pc:docMk/>
          <pc:sldMk cId="1540623819" sldId="579"/>
        </pc:sldMkLst>
      </pc:sldChg>
      <pc:sldChg chg="modTransition">
        <pc:chgData name="Daniel Shunk" userId="8b1a05f26d681f8b" providerId="LiveId" clId="{C522C12B-76D0-4169-B40C-E74A539AE761}" dt="2026-02-13T00:07:37.224" v="19"/>
        <pc:sldMkLst>
          <pc:docMk/>
          <pc:sldMk cId="3914267954" sldId="5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2447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11366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0412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6819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9379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5688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267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8618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93775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22092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2/12/2026</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74140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2/12/2026</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2805916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080CD-AD79-8DB4-5282-A0C3206697FD}"/>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4EAAB8B2-02BC-9145-ACA4-A3ADDE189F9A}"/>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80D0112F-EC36-F778-3E29-8DCD657F088C}"/>
              </a:ext>
            </a:extLst>
          </p:cNvPr>
          <p:cNvSpPr>
            <a:spLocks noGrp="1"/>
          </p:cNvSpPr>
          <p:nvPr>
            <p:ph type="title"/>
          </p:nvPr>
        </p:nvSpPr>
        <p:spPr>
          <a:xfrm>
            <a:off x="29027" y="4222679"/>
            <a:ext cx="7090964" cy="2319621"/>
          </a:xfrm>
          <a:solidFill>
            <a:schemeClr val="tx1">
              <a:alpha val="60000"/>
            </a:schemeClr>
          </a:solidFill>
        </p:spPr>
        <p:txBody>
          <a:bodyPr>
            <a:normAutofit/>
          </a:bodyPr>
          <a:lstStyle/>
          <a:p>
            <a:r>
              <a:rPr lang="en-US" sz="100" dirty="0"/>
              <a:t>.</a:t>
            </a:r>
          </a:p>
        </p:txBody>
      </p:sp>
      <p:sp>
        <p:nvSpPr>
          <p:cNvPr id="9" name="TextBox 8">
            <a:extLst>
              <a:ext uri="{FF2B5EF4-FFF2-40B4-BE49-F238E27FC236}">
                <a16:creationId xmlns:a16="http://schemas.microsoft.com/office/drawing/2014/main" id="{9C16081C-EBDC-CB49-E19E-435DD00AE7E7}"/>
              </a:ext>
            </a:extLst>
          </p:cNvPr>
          <p:cNvSpPr txBox="1"/>
          <p:nvPr/>
        </p:nvSpPr>
        <p:spPr>
          <a:xfrm>
            <a:off x="500636" y="4413025"/>
            <a:ext cx="629058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HOSEA</a:t>
            </a:r>
          </a:p>
        </p:txBody>
      </p:sp>
      <p:sp>
        <p:nvSpPr>
          <p:cNvPr id="11" name="TextBox 10">
            <a:extLst>
              <a:ext uri="{FF2B5EF4-FFF2-40B4-BE49-F238E27FC236}">
                <a16:creationId xmlns:a16="http://schemas.microsoft.com/office/drawing/2014/main" id="{FC69223E-9FC0-B6DF-6E91-2EE4905D7126}"/>
              </a:ext>
            </a:extLst>
          </p:cNvPr>
          <p:cNvSpPr txBox="1"/>
          <p:nvPr/>
        </p:nvSpPr>
        <p:spPr>
          <a:xfrm>
            <a:off x="1402123" y="4210341"/>
            <a:ext cx="44876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THE BOOK OF</a:t>
            </a:r>
          </a:p>
        </p:txBody>
      </p:sp>
      <p:sp>
        <p:nvSpPr>
          <p:cNvPr id="14" name="Rectangle: Rounded Corners 13">
            <a:extLst>
              <a:ext uri="{FF2B5EF4-FFF2-40B4-BE49-F238E27FC236}">
                <a16:creationId xmlns:a16="http://schemas.microsoft.com/office/drawing/2014/main" id="{7901982E-7E55-3934-0CAD-0DB0DA96BF9B}"/>
              </a:ext>
            </a:extLst>
          </p:cNvPr>
          <p:cNvSpPr/>
          <p:nvPr/>
        </p:nvSpPr>
        <p:spPr>
          <a:xfrm>
            <a:off x="7364103" y="160111"/>
            <a:ext cx="4783015" cy="2059107"/>
          </a:xfrm>
          <a:prstGeom prst="roundRect">
            <a:avLst>
              <a:gd name="adj" fmla="val 34191"/>
            </a:avLst>
          </a:prstGeom>
          <a:solidFill>
            <a:srgbClr val="E8E0CD">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ts val="4600"/>
              </a:lnSpc>
              <a:spcBef>
                <a:spcPts val="0"/>
              </a:spcBef>
              <a:spcAft>
                <a:spcPts val="0"/>
              </a:spcAft>
              <a:buClrTx/>
              <a:buSzTx/>
              <a:buFontTx/>
              <a:buNone/>
              <a:tabLst/>
              <a:defRPr/>
            </a:pPr>
            <a:r>
              <a:rPr kumimoji="0" lang="en-US" sz="5800" b="1" i="0" u="none" strike="noStrike" kern="1200" cap="none" spc="0" normalizeH="0" baseline="0" noProof="0" dirty="0">
                <a:ln>
                  <a:noFill/>
                </a:ln>
                <a:solidFill>
                  <a:srgbClr val="372517"/>
                </a:solidFill>
                <a:effectLst/>
                <a:uLnTx/>
                <a:uFillTx/>
                <a:latin typeface="Footlight MT Light" panose="0204060206030A020304" pitchFamily="18" charset="0"/>
                <a:ea typeface="+mn-ea"/>
                <a:cs typeface="+mn-cs"/>
              </a:rPr>
              <a:t>God’s Response To Betrayal</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0E5D2B8F-65DD-7192-AD3C-315CD3FC7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6819" y="5799008"/>
            <a:ext cx="1877831" cy="89888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6A02EB5-B044-79D2-2C3B-0C906DC40C34}"/>
              </a:ext>
            </a:extLst>
          </p:cNvPr>
          <p:cNvSpPr txBox="1"/>
          <p:nvPr/>
        </p:nvSpPr>
        <p:spPr>
          <a:xfrm>
            <a:off x="960920" y="5759170"/>
            <a:ext cx="5081657"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CHAPTERS</a:t>
            </a:r>
            <a:r>
              <a:rPr kumimoji="0" lang="en-US" sz="55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1-3</a:t>
            </a:r>
          </a:p>
        </p:txBody>
      </p:sp>
    </p:spTree>
    <p:extLst>
      <p:ext uri="{BB962C8B-B14F-4D97-AF65-F5344CB8AC3E}">
        <p14:creationId xmlns:p14="http://schemas.microsoft.com/office/powerpoint/2010/main" val="38486892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EDB97-A2A1-4549-C166-ACB32BE075D6}"/>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E5DADDD4-D1C4-BC6A-6603-13C4AC1C662B}"/>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59DBE24A-C386-5CAE-F062-E4B86C34E3C3}"/>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2E2F744B-9491-D695-D393-293744C37A35}"/>
              </a:ext>
            </a:extLst>
          </p:cNvPr>
          <p:cNvSpPr>
            <a:spLocks noGrp="1"/>
          </p:cNvSpPr>
          <p:nvPr>
            <p:ph idx="1"/>
          </p:nvPr>
        </p:nvSpPr>
        <p:spPr>
          <a:xfrm>
            <a:off x="306624" y="907969"/>
            <a:ext cx="11578753" cy="5708587"/>
          </a:xfrm>
        </p:spPr>
        <p:txBody>
          <a:bodyPr>
            <a:noAutofit/>
          </a:bodyPr>
          <a:lstStyle/>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4400" b="1"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Disposition:</a:t>
            </a:r>
            <a:r>
              <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Their names speak of their sinful nature</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lang="en-US" sz="4400" b="1" spc="600" dirty="0">
                <a:solidFill>
                  <a:srgbClr val="E6D6A5"/>
                </a:solidFill>
                <a:latin typeface="Bell MT" panose="02020503060305020303" pitchFamily="18" charset="0"/>
                <a:cs typeface="Aldhabi" panose="01000000000000000000" pitchFamily="2" charset="-78"/>
              </a:rPr>
              <a:t>Dissatisfaction:</a:t>
            </a:r>
            <a:r>
              <a:rPr lang="en-US" sz="4400" spc="600" dirty="0">
                <a:solidFill>
                  <a:srgbClr val="E6D6A5"/>
                </a:solidFill>
                <a:latin typeface="Bell MT" panose="02020503060305020303" pitchFamily="18" charset="0"/>
                <a:cs typeface="Aldhabi" panose="01000000000000000000" pitchFamily="2" charset="-78"/>
              </a:rPr>
              <a:t> Their idolatry leads to a painful path</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4400" b="1"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Desertion:</a:t>
            </a:r>
            <a:r>
              <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God initiates His love to the unfaithful</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lang="en-US" sz="4400" b="1" spc="600" dirty="0">
                <a:solidFill>
                  <a:srgbClr val="E6D6A5"/>
                </a:solidFill>
                <a:latin typeface="Bell MT" panose="02020503060305020303" pitchFamily="18" charset="0"/>
                <a:cs typeface="Aldhabi" panose="01000000000000000000" pitchFamily="2" charset="-78"/>
              </a:rPr>
              <a:t>Disinfection:</a:t>
            </a:r>
            <a:r>
              <a:rPr lang="en-US" sz="4400" spc="600" dirty="0">
                <a:solidFill>
                  <a:srgbClr val="E6D6A5"/>
                </a:solidFill>
                <a:latin typeface="Bell MT" panose="02020503060305020303" pitchFamily="18" charset="0"/>
                <a:cs typeface="Aldhabi" panose="01000000000000000000" pitchFamily="2" charset="-78"/>
              </a:rPr>
              <a:t> God fulfills His love to the unfaithful</a:t>
            </a:r>
            <a:endPar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endParaRPr>
          </a:p>
        </p:txBody>
      </p:sp>
      <p:sp>
        <p:nvSpPr>
          <p:cNvPr id="9" name="TextBox 8">
            <a:extLst>
              <a:ext uri="{FF2B5EF4-FFF2-40B4-BE49-F238E27FC236}">
                <a16:creationId xmlns:a16="http://schemas.microsoft.com/office/drawing/2014/main" id="{A4798C9A-EBC7-EC89-A7F3-AECB0BB4120D}"/>
              </a:ext>
            </a:extLst>
          </p:cNvPr>
          <p:cNvSpPr txBox="1"/>
          <p:nvPr/>
        </p:nvSpPr>
        <p:spPr>
          <a:xfrm>
            <a:off x="212960" y="105560"/>
            <a:ext cx="11818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4 Conditions of Israel &amp; God’s Response</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F9FDB4CB-DD20-C637-B13F-F17A16D9F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42679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7BE61-6E8D-F801-9338-158A8F6C7794}"/>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4C7B99F2-86DF-9A5B-4785-34725D529961}"/>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81BDD149-8934-6F42-90BC-CFD0F83A9B56}"/>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71952E46-5D6A-838E-0B72-6A1244D652E1}"/>
              </a:ext>
            </a:extLst>
          </p:cNvPr>
          <p:cNvSpPr>
            <a:spLocks noGrp="1"/>
          </p:cNvSpPr>
          <p:nvPr>
            <p:ph idx="1"/>
          </p:nvPr>
        </p:nvSpPr>
        <p:spPr>
          <a:xfrm>
            <a:off x="306624" y="907969"/>
            <a:ext cx="11578753" cy="5708587"/>
          </a:xfrm>
        </p:spPr>
        <p:txBody>
          <a:bodyPr>
            <a:noAutofit/>
          </a:bodyPr>
          <a:lstStyle/>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4400" b="1"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Disposition:</a:t>
            </a:r>
            <a:r>
              <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Their names speak of their sinful nature</a:t>
            </a:r>
          </a:p>
        </p:txBody>
      </p:sp>
      <p:sp>
        <p:nvSpPr>
          <p:cNvPr id="9" name="TextBox 8">
            <a:extLst>
              <a:ext uri="{FF2B5EF4-FFF2-40B4-BE49-F238E27FC236}">
                <a16:creationId xmlns:a16="http://schemas.microsoft.com/office/drawing/2014/main" id="{AF42789C-B9B1-6D2E-EBEB-6E68F987C21D}"/>
              </a:ext>
            </a:extLst>
          </p:cNvPr>
          <p:cNvSpPr txBox="1"/>
          <p:nvPr/>
        </p:nvSpPr>
        <p:spPr>
          <a:xfrm>
            <a:off x="212960" y="105560"/>
            <a:ext cx="11818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4 Conditions of Israel &amp; God’s Response</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35D00CE9-E564-2508-15B8-3144EB40B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963014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68309-8CD8-D509-C9C5-9724859AD4F6}"/>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607FC506-BF27-04D1-7D89-09DAB0DE7763}"/>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ED10AA7F-896C-E735-98F4-F2B09C772ABC}"/>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B2FE9AB6-F68C-2334-977E-65044AAF4483}"/>
              </a:ext>
            </a:extLst>
          </p:cNvPr>
          <p:cNvSpPr>
            <a:spLocks noGrp="1"/>
          </p:cNvSpPr>
          <p:nvPr>
            <p:ph idx="1"/>
          </p:nvPr>
        </p:nvSpPr>
        <p:spPr>
          <a:xfrm>
            <a:off x="306624" y="98672"/>
            <a:ext cx="11578753" cy="5708587"/>
          </a:xfrm>
        </p:spPr>
        <p:txBody>
          <a:bodyPr>
            <a:noAutofit/>
          </a:bodyPr>
          <a:lstStyle/>
          <a:p>
            <a:pPr marL="0" lvl="0" indent="0" algn="just">
              <a:lnSpc>
                <a:spcPts val="7000"/>
              </a:lnSpc>
              <a:spcBef>
                <a:spcPts val="0"/>
              </a:spcBef>
              <a:spcAft>
                <a:spcPts val="1200"/>
              </a:spcAft>
              <a:buNone/>
              <a:defRPr/>
            </a:pPr>
            <a:r>
              <a:rPr lang="en-US" sz="5400" b="1" spc="600" dirty="0">
                <a:solidFill>
                  <a:srgbClr val="E6D6A5"/>
                </a:solidFill>
                <a:latin typeface="Bell MT" panose="02020503060305020303" pitchFamily="18" charset="0"/>
                <a:cs typeface="Aldhabi" panose="01000000000000000000" pitchFamily="2" charset="-78"/>
              </a:rPr>
              <a:t>“Thomas answered and said to Him, My Lord and my God! Jesus said to him, Because you have seen Me, have you believed? Blessed are those who did not see, and yet believed.”</a:t>
            </a:r>
            <a:endParaRPr kumimoji="0" lang="en-US" sz="54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F75A935E-515E-474D-0FDB-E35EF6475182}"/>
              </a:ext>
            </a:extLst>
          </p:cNvPr>
          <p:cNvSpPr txBox="1"/>
          <p:nvPr/>
        </p:nvSpPr>
        <p:spPr>
          <a:xfrm>
            <a:off x="5794624" y="5807259"/>
            <a:ext cx="6313156"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John 20:28-29</a:t>
            </a:r>
          </a:p>
        </p:txBody>
      </p:sp>
    </p:spTree>
    <p:extLst>
      <p:ext uri="{BB962C8B-B14F-4D97-AF65-F5344CB8AC3E}">
        <p14:creationId xmlns:p14="http://schemas.microsoft.com/office/powerpoint/2010/main" val="92992371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71-DFA4-8511-CFB8-04F624500E67}"/>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B7ED51E8-B645-7292-F163-E4C04F5FA22C}"/>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A760CFA9-6285-A672-D3D1-BA819CC10A05}"/>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2F3CF8F3-6DFD-890A-9EC1-9626B9483611}"/>
              </a:ext>
            </a:extLst>
          </p:cNvPr>
          <p:cNvSpPr>
            <a:spLocks noGrp="1"/>
          </p:cNvSpPr>
          <p:nvPr>
            <p:ph idx="1"/>
          </p:nvPr>
        </p:nvSpPr>
        <p:spPr>
          <a:xfrm>
            <a:off x="306624" y="907969"/>
            <a:ext cx="11578753" cy="5708587"/>
          </a:xfrm>
        </p:spPr>
        <p:txBody>
          <a:bodyPr>
            <a:noAutofit/>
          </a:bodyPr>
          <a:lstStyle/>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4400" b="1"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Disposition:</a:t>
            </a:r>
            <a:r>
              <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Their names speak of their sinful nature</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lang="en-US" sz="4400" b="1" spc="600" dirty="0">
                <a:solidFill>
                  <a:srgbClr val="E6D6A5"/>
                </a:solidFill>
                <a:latin typeface="Bell MT" panose="02020503060305020303" pitchFamily="18" charset="0"/>
                <a:cs typeface="Aldhabi" panose="01000000000000000000" pitchFamily="2" charset="-78"/>
              </a:rPr>
              <a:t>Dissatisfaction:</a:t>
            </a:r>
            <a:r>
              <a:rPr lang="en-US" sz="4400" spc="600" dirty="0">
                <a:solidFill>
                  <a:srgbClr val="E6D6A5"/>
                </a:solidFill>
                <a:latin typeface="Bell MT" panose="02020503060305020303" pitchFamily="18" charset="0"/>
                <a:cs typeface="Aldhabi" panose="01000000000000000000" pitchFamily="2" charset="-78"/>
              </a:rPr>
              <a:t> Their idolatry leads to a painful path</a:t>
            </a:r>
          </a:p>
        </p:txBody>
      </p:sp>
      <p:sp>
        <p:nvSpPr>
          <p:cNvPr id="9" name="TextBox 8">
            <a:extLst>
              <a:ext uri="{FF2B5EF4-FFF2-40B4-BE49-F238E27FC236}">
                <a16:creationId xmlns:a16="http://schemas.microsoft.com/office/drawing/2014/main" id="{CB0A0056-BA5E-A031-EE54-2EAE61976890}"/>
              </a:ext>
            </a:extLst>
          </p:cNvPr>
          <p:cNvSpPr txBox="1"/>
          <p:nvPr/>
        </p:nvSpPr>
        <p:spPr>
          <a:xfrm>
            <a:off x="212960" y="105560"/>
            <a:ext cx="11818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4 Conditions of Israel &amp; God’s Response</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FBE137A0-D41C-7A07-F1E6-1F20B5018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940307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ED83F-011A-B090-BFE8-3E699C0ADEC1}"/>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E1080D66-A208-73C1-DFD5-B780BA0B1ECD}"/>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A68D9D38-E4E5-FEEA-4C02-6C621772D01C}"/>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67948C79-CB96-DBE0-336A-DB9140B52C0C}"/>
              </a:ext>
            </a:extLst>
          </p:cNvPr>
          <p:cNvSpPr>
            <a:spLocks noGrp="1"/>
          </p:cNvSpPr>
          <p:nvPr>
            <p:ph idx="1"/>
          </p:nvPr>
        </p:nvSpPr>
        <p:spPr>
          <a:xfrm>
            <a:off x="306624" y="47302"/>
            <a:ext cx="11578753" cy="5708587"/>
          </a:xfrm>
        </p:spPr>
        <p:txBody>
          <a:bodyPr>
            <a:noAutofit/>
          </a:bodyPr>
          <a:lstStyle/>
          <a:p>
            <a:pPr marL="0" lvl="0" indent="0" algn="just">
              <a:lnSpc>
                <a:spcPct val="100000"/>
              </a:lnSpc>
              <a:spcBef>
                <a:spcPts val="0"/>
              </a:spcBef>
              <a:spcAft>
                <a:spcPts val="1200"/>
              </a:spcAft>
              <a:buNone/>
              <a:defRPr/>
            </a:pPr>
            <a:r>
              <a:rPr lang="en-US" sz="4900" b="1" spc="600" dirty="0">
                <a:solidFill>
                  <a:srgbClr val="E6D6A5"/>
                </a:solidFill>
                <a:latin typeface="Bell MT" panose="02020503060305020303" pitchFamily="18" charset="0"/>
                <a:cs typeface="Aldhabi" panose="01000000000000000000" pitchFamily="2" charset="-78"/>
              </a:rPr>
              <a:t>“But when he came to himself, he said, ‘How many of my father’s hired men have more than enough bread, but I am dying here with hunger! ‘I will rise up &amp; go to my father, &amp; will say to him, “Father, I have sinned against heaven, &amp; before you.”</a:t>
            </a:r>
            <a:endParaRPr kumimoji="0" lang="en-US" sz="49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5887AD15-0DE0-F8D4-8DA2-9DAE3B3688EA}"/>
              </a:ext>
            </a:extLst>
          </p:cNvPr>
          <p:cNvSpPr txBox="1"/>
          <p:nvPr/>
        </p:nvSpPr>
        <p:spPr>
          <a:xfrm>
            <a:off x="5794624" y="5807259"/>
            <a:ext cx="6313156"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Luke 15:17-18</a:t>
            </a:r>
          </a:p>
        </p:txBody>
      </p:sp>
    </p:spTree>
    <p:extLst>
      <p:ext uri="{BB962C8B-B14F-4D97-AF65-F5344CB8AC3E}">
        <p14:creationId xmlns:p14="http://schemas.microsoft.com/office/powerpoint/2010/main" val="44071454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90ED-D092-7A11-2075-064864DEA175}"/>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49318C7F-0A4C-1E6E-107D-B0FA87A73B95}"/>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619B7337-A14E-C98C-B8D9-EEFDE9F210ED}"/>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04DC1EA2-5F14-C2E8-B12F-9B74988C6593}"/>
              </a:ext>
            </a:extLst>
          </p:cNvPr>
          <p:cNvSpPr>
            <a:spLocks noGrp="1"/>
          </p:cNvSpPr>
          <p:nvPr>
            <p:ph idx="1"/>
          </p:nvPr>
        </p:nvSpPr>
        <p:spPr>
          <a:xfrm>
            <a:off x="306624" y="907969"/>
            <a:ext cx="11578753" cy="5708587"/>
          </a:xfrm>
        </p:spPr>
        <p:txBody>
          <a:bodyPr>
            <a:noAutofit/>
          </a:bodyPr>
          <a:lstStyle/>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4400" b="1"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Disposition:</a:t>
            </a:r>
            <a:r>
              <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Their names speak of their sinful nature</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lang="en-US" sz="4400" b="1" spc="600" dirty="0">
                <a:solidFill>
                  <a:srgbClr val="E6D6A5"/>
                </a:solidFill>
                <a:latin typeface="Bell MT" panose="02020503060305020303" pitchFamily="18" charset="0"/>
                <a:cs typeface="Aldhabi" panose="01000000000000000000" pitchFamily="2" charset="-78"/>
              </a:rPr>
              <a:t>Dissatisfaction:</a:t>
            </a:r>
            <a:r>
              <a:rPr lang="en-US" sz="4400" spc="600" dirty="0">
                <a:solidFill>
                  <a:srgbClr val="E6D6A5"/>
                </a:solidFill>
                <a:latin typeface="Bell MT" panose="02020503060305020303" pitchFamily="18" charset="0"/>
                <a:cs typeface="Aldhabi" panose="01000000000000000000" pitchFamily="2" charset="-78"/>
              </a:rPr>
              <a:t> Their idolatry leads to a painful path</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4400" b="1"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Desertion:</a:t>
            </a:r>
            <a:r>
              <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God initiates His love to the unfaithful</a:t>
            </a:r>
          </a:p>
        </p:txBody>
      </p:sp>
      <p:sp>
        <p:nvSpPr>
          <p:cNvPr id="9" name="TextBox 8">
            <a:extLst>
              <a:ext uri="{FF2B5EF4-FFF2-40B4-BE49-F238E27FC236}">
                <a16:creationId xmlns:a16="http://schemas.microsoft.com/office/drawing/2014/main" id="{BFB8462F-B30C-4E6A-46C2-0421D69ECDC0}"/>
              </a:ext>
            </a:extLst>
          </p:cNvPr>
          <p:cNvSpPr txBox="1"/>
          <p:nvPr/>
        </p:nvSpPr>
        <p:spPr>
          <a:xfrm>
            <a:off x="212960" y="105560"/>
            <a:ext cx="11818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4 Conditions of Israel &amp; God’s Response</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E1218D8C-E1F7-B2A9-3E2D-266997C40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686715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41019-890E-756B-0469-205C240DE84D}"/>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1863C16B-D2F2-07ED-E07D-438B700770BB}"/>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3FEEAF7A-8FD0-8FE1-14A8-55524FEAD201}"/>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BD3F9F3A-D515-F890-6AF0-1920CE17FA65}"/>
              </a:ext>
            </a:extLst>
          </p:cNvPr>
          <p:cNvSpPr>
            <a:spLocks noGrp="1"/>
          </p:cNvSpPr>
          <p:nvPr>
            <p:ph idx="1"/>
          </p:nvPr>
        </p:nvSpPr>
        <p:spPr>
          <a:xfrm>
            <a:off x="306624" y="98672"/>
            <a:ext cx="11578753" cy="5708587"/>
          </a:xfrm>
        </p:spPr>
        <p:txBody>
          <a:bodyPr>
            <a:noAutofit/>
          </a:bodyPr>
          <a:lstStyle/>
          <a:p>
            <a:pPr marL="0" lvl="0" indent="0" algn="just">
              <a:lnSpc>
                <a:spcPts val="7000"/>
              </a:lnSpc>
              <a:spcBef>
                <a:spcPts val="0"/>
              </a:spcBef>
              <a:spcAft>
                <a:spcPts val="1200"/>
              </a:spcAft>
              <a:buNone/>
              <a:defRPr/>
            </a:pPr>
            <a:r>
              <a:rPr lang="en-US" sz="8000" b="1" spc="600" dirty="0">
                <a:solidFill>
                  <a:srgbClr val="E6D6A5"/>
                </a:solidFill>
                <a:latin typeface="Bell MT" panose="02020503060305020303" pitchFamily="18" charset="0"/>
                <a:cs typeface="Aldhabi" panose="01000000000000000000" pitchFamily="2" charset="-78"/>
              </a:rPr>
              <a:t>“But seek first His kingdom and His righteousness, and all these things will be added to you.”</a:t>
            </a:r>
            <a:endParaRPr kumimoji="0" lang="en-US" sz="80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57AF1703-26D0-4670-FF64-C6D45B813BBF}"/>
              </a:ext>
            </a:extLst>
          </p:cNvPr>
          <p:cNvSpPr txBox="1"/>
          <p:nvPr/>
        </p:nvSpPr>
        <p:spPr>
          <a:xfrm>
            <a:off x="5794624" y="5807259"/>
            <a:ext cx="6313156"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Matthew 6:33</a:t>
            </a:r>
          </a:p>
        </p:txBody>
      </p:sp>
    </p:spTree>
    <p:extLst>
      <p:ext uri="{BB962C8B-B14F-4D97-AF65-F5344CB8AC3E}">
        <p14:creationId xmlns:p14="http://schemas.microsoft.com/office/powerpoint/2010/main" val="109973168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E00C-D37B-1D49-2741-E273CE30409B}"/>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3068F787-45C5-BCD3-2D0C-0EFF77E9A487}"/>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5F2D093D-FB0E-D87F-656E-8AFEBC062F09}"/>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44C4E87C-2C85-5AC2-56B8-A6C966A78CF4}"/>
              </a:ext>
            </a:extLst>
          </p:cNvPr>
          <p:cNvSpPr>
            <a:spLocks noGrp="1"/>
          </p:cNvSpPr>
          <p:nvPr>
            <p:ph idx="1"/>
          </p:nvPr>
        </p:nvSpPr>
        <p:spPr>
          <a:xfrm>
            <a:off x="306624" y="907969"/>
            <a:ext cx="11578753" cy="5708587"/>
          </a:xfrm>
        </p:spPr>
        <p:txBody>
          <a:bodyPr>
            <a:noAutofit/>
          </a:bodyPr>
          <a:lstStyle/>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4400" b="1"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Disposition:</a:t>
            </a:r>
            <a:r>
              <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Their names speak of their sinful nature</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lang="en-US" sz="4400" b="1" spc="600" dirty="0">
                <a:solidFill>
                  <a:srgbClr val="E6D6A5"/>
                </a:solidFill>
                <a:latin typeface="Bell MT" panose="02020503060305020303" pitchFamily="18" charset="0"/>
                <a:cs typeface="Aldhabi" panose="01000000000000000000" pitchFamily="2" charset="-78"/>
              </a:rPr>
              <a:t>Dissatisfaction:</a:t>
            </a:r>
            <a:r>
              <a:rPr lang="en-US" sz="4400" spc="600" dirty="0">
                <a:solidFill>
                  <a:srgbClr val="E6D6A5"/>
                </a:solidFill>
                <a:latin typeface="Bell MT" panose="02020503060305020303" pitchFamily="18" charset="0"/>
                <a:cs typeface="Aldhabi" panose="01000000000000000000" pitchFamily="2" charset="-78"/>
              </a:rPr>
              <a:t> Their idolatry leads to a painful path</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4400" b="1"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Desertion:</a:t>
            </a:r>
            <a:r>
              <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God initiates His love to the unfaithful</a:t>
            </a:r>
          </a:p>
          <a:p>
            <a:pPr marL="742950" marR="0" lvl="0" indent="-742950" algn="l" defTabSz="914400" rtl="0" eaLnBrk="1" fontAlgn="auto" latinLnBrk="0" hangingPunct="1">
              <a:lnSpc>
                <a:spcPct val="100000"/>
              </a:lnSpc>
              <a:spcBef>
                <a:spcPts val="0"/>
              </a:spcBef>
              <a:spcAft>
                <a:spcPts val="1200"/>
              </a:spcAft>
              <a:buClrTx/>
              <a:buSzTx/>
              <a:buFont typeface="+mj-lt"/>
              <a:buAutoNum type="arabicPeriod"/>
              <a:tabLst/>
              <a:defRPr/>
            </a:pPr>
            <a:r>
              <a:rPr lang="en-US" sz="4400" b="1" spc="600" dirty="0">
                <a:solidFill>
                  <a:srgbClr val="E6D6A5"/>
                </a:solidFill>
                <a:latin typeface="Bell MT" panose="02020503060305020303" pitchFamily="18" charset="0"/>
                <a:cs typeface="Aldhabi" panose="01000000000000000000" pitchFamily="2" charset="-78"/>
              </a:rPr>
              <a:t>Disinfection:</a:t>
            </a:r>
            <a:r>
              <a:rPr lang="en-US" sz="4400" spc="600" dirty="0">
                <a:solidFill>
                  <a:srgbClr val="E6D6A5"/>
                </a:solidFill>
                <a:latin typeface="Bell MT" panose="02020503060305020303" pitchFamily="18" charset="0"/>
                <a:cs typeface="Aldhabi" panose="01000000000000000000" pitchFamily="2" charset="-78"/>
              </a:rPr>
              <a:t> God fulfills His love to the unfaithful</a:t>
            </a:r>
            <a:endParaRPr kumimoji="0" lang="en-US" sz="44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endParaRPr>
          </a:p>
        </p:txBody>
      </p:sp>
      <p:sp>
        <p:nvSpPr>
          <p:cNvPr id="9" name="TextBox 8">
            <a:extLst>
              <a:ext uri="{FF2B5EF4-FFF2-40B4-BE49-F238E27FC236}">
                <a16:creationId xmlns:a16="http://schemas.microsoft.com/office/drawing/2014/main" id="{52E1748E-DEBD-BEC6-9DE8-92081AA8A036}"/>
              </a:ext>
            </a:extLst>
          </p:cNvPr>
          <p:cNvSpPr txBox="1"/>
          <p:nvPr/>
        </p:nvSpPr>
        <p:spPr>
          <a:xfrm>
            <a:off x="212960" y="105560"/>
            <a:ext cx="11818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4 Conditions of Israel &amp; God’s Response</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500D1209-7707-6B25-EF98-588D969A3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32447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5119D-DA8B-315D-48BE-304C1C8E4394}"/>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8B8697A1-3756-A701-91AD-D401A69701A2}"/>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594634C9-9804-1647-A7C0-A516431FE887}"/>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B89AEB0D-D0D7-1926-2AE4-95A91DD06DCD}"/>
              </a:ext>
            </a:extLst>
          </p:cNvPr>
          <p:cNvSpPr>
            <a:spLocks noGrp="1"/>
          </p:cNvSpPr>
          <p:nvPr>
            <p:ph idx="1"/>
          </p:nvPr>
        </p:nvSpPr>
        <p:spPr>
          <a:xfrm>
            <a:off x="306624" y="98672"/>
            <a:ext cx="11578753" cy="5708587"/>
          </a:xfrm>
        </p:spPr>
        <p:txBody>
          <a:bodyPr>
            <a:noAutofit/>
          </a:bodyPr>
          <a:lstStyle/>
          <a:p>
            <a:pPr marL="0" lvl="0" indent="0" algn="just">
              <a:lnSpc>
                <a:spcPct val="100000"/>
              </a:lnSpc>
              <a:spcBef>
                <a:spcPts val="0"/>
              </a:spcBef>
              <a:spcAft>
                <a:spcPts val="1200"/>
              </a:spcAft>
              <a:buNone/>
              <a:defRPr/>
            </a:pPr>
            <a:r>
              <a:rPr lang="en-US" sz="4800" b="1" spc="600" dirty="0">
                <a:solidFill>
                  <a:srgbClr val="E6D6A5"/>
                </a:solidFill>
                <a:latin typeface="Bell MT" panose="02020503060305020303" pitchFamily="18" charset="0"/>
                <a:cs typeface="Aldhabi" panose="01000000000000000000" pitchFamily="2" charset="-78"/>
              </a:rPr>
              <a:t>“They said to Him, ‘Why then did Moses command to give her a certificate of divorce &amp; send her away?” He said to them, “Because of your hardness of heart Moses permitted you to divorce your wives; but from the beginning it has not been this way.”</a:t>
            </a:r>
            <a:endParaRPr kumimoji="0" lang="en-US" sz="48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1C01598E-7362-326D-4EA0-801D35AFDC65}"/>
              </a:ext>
            </a:extLst>
          </p:cNvPr>
          <p:cNvSpPr txBox="1"/>
          <p:nvPr/>
        </p:nvSpPr>
        <p:spPr>
          <a:xfrm>
            <a:off x="5794624" y="5807259"/>
            <a:ext cx="6313156"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Matthew 19:7-8</a:t>
            </a:r>
          </a:p>
        </p:txBody>
      </p:sp>
    </p:spTree>
    <p:extLst>
      <p:ext uri="{BB962C8B-B14F-4D97-AF65-F5344CB8AC3E}">
        <p14:creationId xmlns:p14="http://schemas.microsoft.com/office/powerpoint/2010/main" val="154062381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368</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Bell MT</vt:lpstr>
      <vt:lpstr>Calibri</vt:lpstr>
      <vt:lpstr>Calibri Light</vt:lpstr>
      <vt:lpstr>Footlight MT Light</vt:lpstr>
      <vt:lpstr>Imprint MT Shadow</vt:lpstr>
      <vt:lpstr>1_Office Theme</vt:lpstr>
      <vt:lpstr>.</vt:lpstr>
      <vt:lpstr>.</vt:lpstr>
      <vt:lpstr>.</vt:lpstr>
      <vt:lpstr>.</vt:lpstr>
      <vt:lpstr>.</vt:lpstr>
      <vt:lpstr>.</vt:lpstr>
      <vt:lpstr>.</vt:lpstr>
      <vt:lpstr>.</vt:lpstr>
      <vt:lpstr>.</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cp:revision>
  <dcterms:created xsi:type="dcterms:W3CDTF">2026-02-08T01:23:04Z</dcterms:created>
  <dcterms:modified xsi:type="dcterms:W3CDTF">2026-02-13T00:07:38Z</dcterms:modified>
</cp:coreProperties>
</file>