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568" r:id="rId2"/>
    <p:sldId id="569" r:id="rId3"/>
    <p:sldId id="570" r:id="rId4"/>
    <p:sldId id="573" r:id="rId5"/>
    <p:sldId id="574" r:id="rId6"/>
    <p:sldId id="571" r:id="rId7"/>
    <p:sldId id="572" r:id="rId8"/>
    <p:sldId id="575" r:id="rId9"/>
    <p:sldId id="576" r:id="rId10"/>
    <p:sldId id="577" r:id="rId11"/>
    <p:sldId id="578" r:id="rId12"/>
    <p:sldId id="581" r:id="rId13"/>
    <p:sldId id="579" r:id="rId14"/>
    <p:sldId id="580" r:id="rId15"/>
    <p:sldId id="582" r:id="rId1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3BAA9"/>
    <a:srgbClr val="93635A"/>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932BAE5-AF43-424D-AB50-E0D9AFB8C835}" v="232" dt="2026-02-10T17:07:07.24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117" autoAdjust="0"/>
    <p:restoredTop sz="94660"/>
  </p:normalViewPr>
  <p:slideViewPr>
    <p:cSldViewPr snapToGrid="0">
      <p:cViewPr varScale="1">
        <p:scale>
          <a:sx n="44" d="100"/>
          <a:sy n="44" d="100"/>
        </p:scale>
        <p:origin x="108" y="86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21" Type="http://schemas.microsoft.com/office/2016/11/relationships/changesInfo" Target="changesInfos/changesInfo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Daniel Shunk" userId="8b1a05f26d681f8b" providerId="LiveId" clId="{92551CD1-72E2-4A83-B06E-9F01B71D04EE}"/>
    <pc:docChg chg="custSel addSld delSld modSld">
      <pc:chgData name="Daniel Shunk" userId="8b1a05f26d681f8b" providerId="LiveId" clId="{92551CD1-72E2-4A83-B06E-9F01B71D04EE}" dt="2026-02-10T17:07:13.153" v="630"/>
      <pc:docMkLst>
        <pc:docMk/>
      </pc:docMkLst>
      <pc:sldChg chg="modSp mod">
        <pc:chgData name="Daniel Shunk" userId="8b1a05f26d681f8b" providerId="LiveId" clId="{92551CD1-72E2-4A83-B06E-9F01B71D04EE}" dt="2026-02-10T16:40:52.053" v="23" actId="14100"/>
        <pc:sldMkLst>
          <pc:docMk/>
          <pc:sldMk cId="2607255789" sldId="568"/>
        </pc:sldMkLst>
        <pc:spChg chg="mod">
          <ac:chgData name="Daniel Shunk" userId="8b1a05f26d681f8b" providerId="LiveId" clId="{92551CD1-72E2-4A83-B06E-9F01B71D04EE}" dt="2026-02-10T16:40:52.053" v="23" actId="14100"/>
          <ac:spMkLst>
            <pc:docMk/>
            <pc:sldMk cId="2607255789" sldId="568"/>
            <ac:spMk id="3" creationId="{C0F96349-CA6A-4C10-F41C-3E09A34054C2}"/>
          </ac:spMkLst>
        </pc:spChg>
        <pc:spChg chg="mod">
          <ac:chgData name="Daniel Shunk" userId="8b1a05f26d681f8b" providerId="LiveId" clId="{92551CD1-72E2-4A83-B06E-9F01B71D04EE}" dt="2026-02-10T16:40:38.894" v="21" actId="14100"/>
          <ac:spMkLst>
            <pc:docMk/>
            <pc:sldMk cId="2607255789" sldId="568"/>
            <ac:spMk id="4" creationId="{279D2CDB-A0CD-92AC-0D1A-D18B3D8D1524}"/>
          </ac:spMkLst>
        </pc:spChg>
      </pc:sldChg>
      <pc:sldChg chg="modSp mod addAnim delAnim modAnim">
        <pc:chgData name="Daniel Shunk" userId="8b1a05f26d681f8b" providerId="LiveId" clId="{92551CD1-72E2-4A83-B06E-9F01B71D04EE}" dt="2026-02-10T16:46:25.553" v="339" actId="20577"/>
        <pc:sldMkLst>
          <pc:docMk/>
          <pc:sldMk cId="3121429944" sldId="569"/>
        </pc:sldMkLst>
        <pc:spChg chg="mod">
          <ac:chgData name="Daniel Shunk" userId="8b1a05f26d681f8b" providerId="LiveId" clId="{92551CD1-72E2-4A83-B06E-9F01B71D04EE}" dt="2026-02-10T16:46:25.553" v="339" actId="20577"/>
          <ac:spMkLst>
            <pc:docMk/>
            <pc:sldMk cId="3121429944" sldId="569"/>
            <ac:spMk id="3" creationId="{1C0C90DD-011D-903E-7B70-5D855E064D45}"/>
          </ac:spMkLst>
        </pc:spChg>
        <pc:spChg chg="mod">
          <ac:chgData name="Daniel Shunk" userId="8b1a05f26d681f8b" providerId="LiveId" clId="{92551CD1-72E2-4A83-B06E-9F01B71D04EE}" dt="2026-02-10T16:41:50.727" v="87" actId="20577"/>
          <ac:spMkLst>
            <pc:docMk/>
            <pc:sldMk cId="3121429944" sldId="569"/>
            <ac:spMk id="4" creationId="{53C9C207-0176-A2D1-D9CA-0AC62B118C21}"/>
          </ac:spMkLst>
        </pc:spChg>
      </pc:sldChg>
      <pc:sldChg chg="modSp mod">
        <pc:chgData name="Daniel Shunk" userId="8b1a05f26d681f8b" providerId="LiveId" clId="{92551CD1-72E2-4A83-B06E-9F01B71D04EE}" dt="2026-02-10T16:50:51.925" v="430" actId="255"/>
        <pc:sldMkLst>
          <pc:docMk/>
          <pc:sldMk cId="406472362" sldId="570"/>
        </pc:sldMkLst>
        <pc:spChg chg="mod">
          <ac:chgData name="Daniel Shunk" userId="8b1a05f26d681f8b" providerId="LiveId" clId="{92551CD1-72E2-4A83-B06E-9F01B71D04EE}" dt="2026-02-10T16:50:51.925" v="430" actId="255"/>
          <ac:spMkLst>
            <pc:docMk/>
            <pc:sldMk cId="406472362" sldId="570"/>
            <ac:spMk id="3" creationId="{1166BC9E-081C-AB08-9BA4-D8BD4C8C748A}"/>
          </ac:spMkLst>
        </pc:spChg>
        <pc:spChg chg="mod">
          <ac:chgData name="Daniel Shunk" userId="8b1a05f26d681f8b" providerId="LiveId" clId="{92551CD1-72E2-4A83-B06E-9F01B71D04EE}" dt="2026-02-10T16:46:38.679" v="353" actId="20577"/>
          <ac:spMkLst>
            <pc:docMk/>
            <pc:sldMk cId="406472362" sldId="570"/>
            <ac:spMk id="4" creationId="{154DF005-C4F1-D893-3D5A-3695A121CB85}"/>
          </ac:spMkLst>
        </pc:spChg>
      </pc:sldChg>
      <pc:sldChg chg="del">
        <pc:chgData name="Daniel Shunk" userId="8b1a05f26d681f8b" providerId="LiveId" clId="{92551CD1-72E2-4A83-B06E-9F01B71D04EE}" dt="2026-02-10T16:45:34.226" v="331" actId="47"/>
        <pc:sldMkLst>
          <pc:docMk/>
          <pc:sldMk cId="2638664396" sldId="571"/>
        </pc:sldMkLst>
      </pc:sldChg>
      <pc:sldChg chg="modSp add modAnim">
        <pc:chgData name="Daniel Shunk" userId="8b1a05f26d681f8b" providerId="LiveId" clId="{92551CD1-72E2-4A83-B06E-9F01B71D04EE}" dt="2026-02-10T16:51:13.436" v="434"/>
        <pc:sldMkLst>
          <pc:docMk/>
          <pc:sldMk cId="3884445218" sldId="571"/>
        </pc:sldMkLst>
        <pc:spChg chg="mod">
          <ac:chgData name="Daniel Shunk" userId="8b1a05f26d681f8b" providerId="LiveId" clId="{92551CD1-72E2-4A83-B06E-9F01B71D04EE}" dt="2026-02-10T16:51:10.681" v="432" actId="20577"/>
          <ac:spMkLst>
            <pc:docMk/>
            <pc:sldMk cId="3884445218" sldId="571"/>
            <ac:spMk id="3" creationId="{50E3AD9F-5CB4-1E2D-DB9C-3A5DE86321DD}"/>
          </ac:spMkLst>
        </pc:spChg>
      </pc:sldChg>
      <pc:sldChg chg="modSp add mod replId">
        <pc:chgData name="Daniel Shunk" userId="8b1a05f26d681f8b" providerId="LiveId" clId="{92551CD1-72E2-4A83-B06E-9F01B71D04EE}" dt="2026-02-10T16:52:33.349" v="480" actId="1035"/>
        <pc:sldMkLst>
          <pc:docMk/>
          <pc:sldMk cId="557804940" sldId="572"/>
        </pc:sldMkLst>
        <pc:spChg chg="mod">
          <ac:chgData name="Daniel Shunk" userId="8b1a05f26d681f8b" providerId="LiveId" clId="{92551CD1-72E2-4A83-B06E-9F01B71D04EE}" dt="2026-02-10T16:52:33.349" v="480" actId="1035"/>
          <ac:spMkLst>
            <pc:docMk/>
            <pc:sldMk cId="557804940" sldId="572"/>
            <ac:spMk id="3" creationId="{AFC16A73-DC6E-AC46-8CF1-15F9D27E5D89}"/>
          </ac:spMkLst>
        </pc:spChg>
        <pc:spChg chg="mod">
          <ac:chgData name="Daniel Shunk" userId="8b1a05f26d681f8b" providerId="LiveId" clId="{92551CD1-72E2-4A83-B06E-9F01B71D04EE}" dt="2026-02-10T16:51:34.103" v="451" actId="14100"/>
          <ac:spMkLst>
            <pc:docMk/>
            <pc:sldMk cId="557804940" sldId="572"/>
            <ac:spMk id="4" creationId="{BDE88317-BB22-0D95-B4A7-0C80B5B049CD}"/>
          </ac:spMkLst>
        </pc:spChg>
      </pc:sldChg>
      <pc:sldChg chg="del">
        <pc:chgData name="Daniel Shunk" userId="8b1a05f26d681f8b" providerId="LiveId" clId="{92551CD1-72E2-4A83-B06E-9F01B71D04EE}" dt="2026-02-10T16:45:34.418" v="332" actId="47"/>
        <pc:sldMkLst>
          <pc:docMk/>
          <pc:sldMk cId="3814888198" sldId="572"/>
        </pc:sldMkLst>
      </pc:sldChg>
      <pc:sldChg chg="modSp add mod">
        <pc:chgData name="Daniel Shunk" userId="8b1a05f26d681f8b" providerId="LiveId" clId="{92551CD1-72E2-4A83-B06E-9F01B71D04EE}" dt="2026-02-10T16:50:42.409" v="429" actId="255"/>
        <pc:sldMkLst>
          <pc:docMk/>
          <pc:sldMk cId="1215632840" sldId="573"/>
        </pc:sldMkLst>
        <pc:spChg chg="mod">
          <ac:chgData name="Daniel Shunk" userId="8b1a05f26d681f8b" providerId="LiveId" clId="{92551CD1-72E2-4A83-B06E-9F01B71D04EE}" dt="2026-02-10T16:50:42.409" v="429" actId="255"/>
          <ac:spMkLst>
            <pc:docMk/>
            <pc:sldMk cId="1215632840" sldId="573"/>
            <ac:spMk id="3" creationId="{73506118-440C-AC04-5D2B-BE866F8F7A27}"/>
          </ac:spMkLst>
        </pc:spChg>
      </pc:sldChg>
      <pc:sldChg chg="del">
        <pc:chgData name="Daniel Shunk" userId="8b1a05f26d681f8b" providerId="LiveId" clId="{92551CD1-72E2-4A83-B06E-9F01B71D04EE}" dt="2026-02-10T16:45:33.286" v="328" actId="47"/>
        <pc:sldMkLst>
          <pc:docMk/>
          <pc:sldMk cId="1716635947" sldId="573"/>
        </pc:sldMkLst>
      </pc:sldChg>
      <pc:sldChg chg="modSp add mod">
        <pc:chgData name="Daniel Shunk" userId="8b1a05f26d681f8b" providerId="LiveId" clId="{92551CD1-72E2-4A83-B06E-9F01B71D04EE}" dt="2026-02-10T16:50:33.874" v="428" actId="255"/>
        <pc:sldMkLst>
          <pc:docMk/>
          <pc:sldMk cId="2344798632" sldId="574"/>
        </pc:sldMkLst>
        <pc:spChg chg="mod">
          <ac:chgData name="Daniel Shunk" userId="8b1a05f26d681f8b" providerId="LiveId" clId="{92551CD1-72E2-4A83-B06E-9F01B71D04EE}" dt="2026-02-10T16:50:33.874" v="428" actId="255"/>
          <ac:spMkLst>
            <pc:docMk/>
            <pc:sldMk cId="2344798632" sldId="574"/>
            <ac:spMk id="3" creationId="{52DF7202-2627-9962-D3AD-1D905BA46654}"/>
          </ac:spMkLst>
        </pc:spChg>
      </pc:sldChg>
      <pc:sldChg chg="del">
        <pc:chgData name="Daniel Shunk" userId="8b1a05f26d681f8b" providerId="LiveId" clId="{92551CD1-72E2-4A83-B06E-9F01B71D04EE}" dt="2026-02-10T16:45:33.851" v="329" actId="47"/>
        <pc:sldMkLst>
          <pc:docMk/>
          <pc:sldMk cId="2887961565" sldId="574"/>
        </pc:sldMkLst>
      </pc:sldChg>
      <pc:sldChg chg="modSp add modAnim">
        <pc:chgData name="Daniel Shunk" userId="8b1a05f26d681f8b" providerId="LiveId" clId="{92551CD1-72E2-4A83-B06E-9F01B71D04EE}" dt="2026-02-10T16:53:00.093" v="484" actId="20577"/>
        <pc:sldMkLst>
          <pc:docMk/>
          <pc:sldMk cId="1567114017" sldId="575"/>
        </pc:sldMkLst>
        <pc:spChg chg="mod">
          <ac:chgData name="Daniel Shunk" userId="8b1a05f26d681f8b" providerId="LiveId" clId="{92551CD1-72E2-4A83-B06E-9F01B71D04EE}" dt="2026-02-10T16:53:00.093" v="484" actId="20577"/>
          <ac:spMkLst>
            <pc:docMk/>
            <pc:sldMk cId="1567114017" sldId="575"/>
            <ac:spMk id="3" creationId="{277028CC-CDDD-F8F2-2212-78D8E3A04536}"/>
          </ac:spMkLst>
        </pc:spChg>
      </pc:sldChg>
      <pc:sldChg chg="del">
        <pc:chgData name="Daniel Shunk" userId="8b1a05f26d681f8b" providerId="LiveId" clId="{92551CD1-72E2-4A83-B06E-9F01B71D04EE}" dt="2026-02-10T16:45:34.010" v="330" actId="47"/>
        <pc:sldMkLst>
          <pc:docMk/>
          <pc:sldMk cId="4246474491" sldId="575"/>
        </pc:sldMkLst>
      </pc:sldChg>
      <pc:sldChg chg="modSp add mod replId">
        <pc:chgData name="Daniel Shunk" userId="8b1a05f26d681f8b" providerId="LiveId" clId="{92551CD1-72E2-4A83-B06E-9F01B71D04EE}" dt="2026-02-10T16:54:36.524" v="510" actId="2710"/>
        <pc:sldMkLst>
          <pc:docMk/>
          <pc:sldMk cId="1331862770" sldId="576"/>
        </pc:sldMkLst>
        <pc:spChg chg="mod">
          <ac:chgData name="Daniel Shunk" userId="8b1a05f26d681f8b" providerId="LiveId" clId="{92551CD1-72E2-4A83-B06E-9F01B71D04EE}" dt="2026-02-10T16:54:36.524" v="510" actId="2710"/>
          <ac:spMkLst>
            <pc:docMk/>
            <pc:sldMk cId="1331862770" sldId="576"/>
            <ac:spMk id="3" creationId="{20E46964-E1D7-6980-1C94-6BBC573617DA}"/>
          </ac:spMkLst>
        </pc:spChg>
        <pc:spChg chg="mod">
          <ac:chgData name="Daniel Shunk" userId="8b1a05f26d681f8b" providerId="LiveId" clId="{92551CD1-72E2-4A83-B06E-9F01B71D04EE}" dt="2026-02-10T16:53:24.560" v="498" actId="14100"/>
          <ac:spMkLst>
            <pc:docMk/>
            <pc:sldMk cId="1331862770" sldId="576"/>
            <ac:spMk id="4" creationId="{AF7C6A27-123B-8D6B-AE1A-78105C52FDC9}"/>
          </ac:spMkLst>
        </pc:spChg>
      </pc:sldChg>
      <pc:sldChg chg="del">
        <pc:chgData name="Daniel Shunk" userId="8b1a05f26d681f8b" providerId="LiveId" clId="{92551CD1-72E2-4A83-B06E-9F01B71D04EE}" dt="2026-02-10T16:45:35.847" v="335" actId="47"/>
        <pc:sldMkLst>
          <pc:docMk/>
          <pc:sldMk cId="1340255818" sldId="576"/>
        </pc:sldMkLst>
      </pc:sldChg>
      <pc:sldChg chg="add addAnim delAnim modAnim">
        <pc:chgData name="Daniel Shunk" userId="8b1a05f26d681f8b" providerId="LiveId" clId="{92551CD1-72E2-4A83-B06E-9F01B71D04EE}" dt="2026-02-10T16:54:49.559" v="512"/>
        <pc:sldMkLst>
          <pc:docMk/>
          <pc:sldMk cId="2104999243" sldId="577"/>
        </pc:sldMkLst>
      </pc:sldChg>
      <pc:sldChg chg="del">
        <pc:chgData name="Daniel Shunk" userId="8b1a05f26d681f8b" providerId="LiveId" clId="{92551CD1-72E2-4A83-B06E-9F01B71D04EE}" dt="2026-02-10T16:45:35.232" v="334" actId="47"/>
        <pc:sldMkLst>
          <pc:docMk/>
          <pc:sldMk cId="3204485389" sldId="577"/>
        </pc:sldMkLst>
      </pc:sldChg>
      <pc:sldChg chg="del">
        <pc:chgData name="Daniel Shunk" userId="8b1a05f26d681f8b" providerId="LiveId" clId="{92551CD1-72E2-4A83-B06E-9F01B71D04EE}" dt="2026-02-10T16:45:35.023" v="333" actId="47"/>
        <pc:sldMkLst>
          <pc:docMk/>
          <pc:sldMk cId="1357481220" sldId="578"/>
        </pc:sldMkLst>
      </pc:sldChg>
      <pc:sldChg chg="modSp add mod replId">
        <pc:chgData name="Daniel Shunk" userId="8b1a05f26d681f8b" providerId="LiveId" clId="{92551CD1-72E2-4A83-B06E-9F01B71D04EE}" dt="2026-02-10T16:58:23.363" v="582" actId="255"/>
        <pc:sldMkLst>
          <pc:docMk/>
          <pc:sldMk cId="1523263566" sldId="578"/>
        </pc:sldMkLst>
        <pc:spChg chg="mod">
          <ac:chgData name="Daniel Shunk" userId="8b1a05f26d681f8b" providerId="LiveId" clId="{92551CD1-72E2-4A83-B06E-9F01B71D04EE}" dt="2026-02-10T16:58:23.363" v="582" actId="255"/>
          <ac:spMkLst>
            <pc:docMk/>
            <pc:sldMk cId="1523263566" sldId="578"/>
            <ac:spMk id="3" creationId="{1EC85F4F-561C-D0A3-8AD1-C333167CB028}"/>
          </ac:spMkLst>
        </pc:spChg>
        <pc:spChg chg="mod">
          <ac:chgData name="Daniel Shunk" userId="8b1a05f26d681f8b" providerId="LiveId" clId="{92551CD1-72E2-4A83-B06E-9F01B71D04EE}" dt="2026-02-10T16:55:22.790" v="530" actId="14100"/>
          <ac:spMkLst>
            <pc:docMk/>
            <pc:sldMk cId="1523263566" sldId="578"/>
            <ac:spMk id="4" creationId="{A29FFECF-1A3C-A545-4D04-88CC652E71BD}"/>
          </ac:spMkLst>
        </pc:spChg>
      </pc:sldChg>
      <pc:sldChg chg="add modAnim">
        <pc:chgData name="Daniel Shunk" userId="8b1a05f26d681f8b" providerId="LiveId" clId="{92551CD1-72E2-4A83-B06E-9F01B71D04EE}" dt="2026-02-10T16:58:52.323" v="584"/>
        <pc:sldMkLst>
          <pc:docMk/>
          <pc:sldMk cId="1708156719" sldId="579"/>
        </pc:sldMkLst>
      </pc:sldChg>
      <pc:sldChg chg="modSp add mod replId">
        <pc:chgData name="Daniel Shunk" userId="8b1a05f26d681f8b" providerId="LiveId" clId="{92551CD1-72E2-4A83-B06E-9F01B71D04EE}" dt="2026-02-10T17:06:21.642" v="626" actId="255"/>
        <pc:sldMkLst>
          <pc:docMk/>
          <pc:sldMk cId="1433971259" sldId="580"/>
        </pc:sldMkLst>
        <pc:spChg chg="mod">
          <ac:chgData name="Daniel Shunk" userId="8b1a05f26d681f8b" providerId="LiveId" clId="{92551CD1-72E2-4A83-B06E-9F01B71D04EE}" dt="2026-02-10T17:06:21.642" v="626" actId="255"/>
          <ac:spMkLst>
            <pc:docMk/>
            <pc:sldMk cId="1433971259" sldId="580"/>
            <ac:spMk id="3" creationId="{B605C05F-34D6-EE34-A238-7D10742357DA}"/>
          </ac:spMkLst>
        </pc:spChg>
        <pc:spChg chg="mod">
          <ac:chgData name="Daniel Shunk" userId="8b1a05f26d681f8b" providerId="LiveId" clId="{92551CD1-72E2-4A83-B06E-9F01B71D04EE}" dt="2026-02-10T17:04:31.319" v="607" actId="14100"/>
          <ac:spMkLst>
            <pc:docMk/>
            <pc:sldMk cId="1433971259" sldId="580"/>
            <ac:spMk id="4" creationId="{D401B984-B2E1-8DF0-A710-DCAE69426256}"/>
          </ac:spMkLst>
        </pc:spChg>
      </pc:sldChg>
      <pc:sldChg chg="modSp add mod">
        <pc:chgData name="Daniel Shunk" userId="8b1a05f26d681f8b" providerId="LiveId" clId="{92551CD1-72E2-4A83-B06E-9F01B71D04EE}" dt="2026-02-10T16:58:13.965" v="581" actId="255"/>
        <pc:sldMkLst>
          <pc:docMk/>
          <pc:sldMk cId="725535460" sldId="581"/>
        </pc:sldMkLst>
        <pc:spChg chg="mod">
          <ac:chgData name="Daniel Shunk" userId="8b1a05f26d681f8b" providerId="LiveId" clId="{92551CD1-72E2-4A83-B06E-9F01B71D04EE}" dt="2026-02-10T16:58:13.965" v="581" actId="255"/>
          <ac:spMkLst>
            <pc:docMk/>
            <pc:sldMk cId="725535460" sldId="581"/>
            <ac:spMk id="3" creationId="{EF0A205A-A968-48EF-7E1E-A8FC13DE6D30}"/>
          </ac:spMkLst>
        </pc:spChg>
      </pc:sldChg>
      <pc:sldChg chg="add addAnim delAnim modAnim">
        <pc:chgData name="Daniel Shunk" userId="8b1a05f26d681f8b" providerId="LiveId" clId="{92551CD1-72E2-4A83-B06E-9F01B71D04EE}" dt="2026-02-10T17:07:13.153" v="630"/>
        <pc:sldMkLst>
          <pc:docMk/>
          <pc:sldMk cId="3951634441" sldId="582"/>
        </pc:sldMkLst>
      </pc:sldChg>
      <pc:sldChg chg="add del replId">
        <pc:chgData name="Daniel Shunk" userId="8b1a05f26d681f8b" providerId="LiveId" clId="{92551CD1-72E2-4A83-B06E-9F01B71D04EE}" dt="2026-02-10T17:06:35.143" v="627" actId="47"/>
        <pc:sldMkLst>
          <pc:docMk/>
          <pc:sldMk cId="1830752040" sldId="583"/>
        </pc:sldMkLst>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79B715-8D04-4D30-95A6-98A05950CF26}"/>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998CBFC9-C7C6-4B93-A5C2-C8A360993F5D}"/>
              </a:ext>
            </a:extLst>
          </p:cNvPr>
          <p:cNvSpPr>
            <a:spLocks noGrp="1"/>
          </p:cNvSpPr>
          <p:nvPr>
            <p:ph type="subTitle" idx="1"/>
          </p:nvPr>
        </p:nvSpPr>
        <p:spPr>
          <a:xfrm>
            <a:off x="1524000" y="3602038"/>
            <a:ext cx="9144000" cy="1655762"/>
          </a:xfrm>
        </p:spPr>
        <p:txBody>
          <a:bodyPr/>
          <a:lstStyle>
            <a:lvl1pPr marL="0" indent="0" algn="ctr">
              <a:buNone/>
              <a:defRPr sz="2400"/>
            </a:lvl1pPr>
            <a:lvl2pPr marL="457189" indent="0" algn="ctr">
              <a:buNone/>
              <a:defRPr sz="2000"/>
            </a:lvl2pPr>
            <a:lvl3pPr marL="914377" indent="0" algn="ctr">
              <a:buNone/>
              <a:defRPr sz="1800"/>
            </a:lvl3pPr>
            <a:lvl4pPr marL="1371566" indent="0" algn="ctr">
              <a:buNone/>
              <a:defRPr sz="1600"/>
            </a:lvl4pPr>
            <a:lvl5pPr marL="1828754" indent="0" algn="ctr">
              <a:buNone/>
              <a:defRPr sz="1600"/>
            </a:lvl5pPr>
            <a:lvl6pPr marL="2285943" indent="0" algn="ctr">
              <a:buNone/>
              <a:defRPr sz="1600"/>
            </a:lvl6pPr>
            <a:lvl7pPr marL="2743131" indent="0" algn="ctr">
              <a:buNone/>
              <a:defRPr sz="1600"/>
            </a:lvl7pPr>
            <a:lvl8pPr marL="3200320" indent="0" algn="ctr">
              <a:buNone/>
              <a:defRPr sz="1600"/>
            </a:lvl8pPr>
            <a:lvl9pPr marL="3657509"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0C523AA1-9ACA-4D56-AA6D-F9D8A6A5FB80}"/>
              </a:ext>
            </a:extLst>
          </p:cNvPr>
          <p:cNvSpPr>
            <a:spLocks noGrp="1"/>
          </p:cNvSpPr>
          <p:nvPr>
            <p:ph type="dt" sz="half" idx="10"/>
          </p:nvPr>
        </p:nvSpPr>
        <p:spPr/>
        <p:txBody>
          <a:bodyPr/>
          <a:lstStyle/>
          <a:p>
            <a:fld id="{5AFFDC36-999F-4E72-9EE7-6FDD261760F8}" type="datetimeFigureOut">
              <a:rPr lang="en-US" smtClean="0"/>
              <a:t>2/10/2026</a:t>
            </a:fld>
            <a:endParaRPr lang="en-US"/>
          </a:p>
        </p:txBody>
      </p:sp>
      <p:sp>
        <p:nvSpPr>
          <p:cNvPr id="5" name="Footer Placeholder 4">
            <a:extLst>
              <a:ext uri="{FF2B5EF4-FFF2-40B4-BE49-F238E27FC236}">
                <a16:creationId xmlns:a16="http://schemas.microsoft.com/office/drawing/2014/main" id="{8B39B5E8-2305-46C5-8CE7-A103235F1CF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30A8664-77D1-45B6-8692-4BE5BE381BE0}"/>
              </a:ext>
            </a:extLst>
          </p:cNvPr>
          <p:cNvSpPr>
            <a:spLocks noGrp="1"/>
          </p:cNvSpPr>
          <p:nvPr>
            <p:ph type="sldNum" sz="quarter" idx="12"/>
          </p:nvPr>
        </p:nvSpPr>
        <p:spPr/>
        <p:txBody>
          <a:bodyPr/>
          <a:lstStyle/>
          <a:p>
            <a:fld id="{09CD87B6-34F0-4646-92A5-5FBB0427E19C}" type="slidenum">
              <a:rPr lang="en-US" smtClean="0"/>
              <a:t>‹#›</a:t>
            </a:fld>
            <a:endParaRPr lang="en-US"/>
          </a:p>
        </p:txBody>
      </p:sp>
    </p:spTree>
    <p:extLst>
      <p:ext uri="{BB962C8B-B14F-4D97-AF65-F5344CB8AC3E}">
        <p14:creationId xmlns:p14="http://schemas.microsoft.com/office/powerpoint/2010/main" val="86754943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F1395C-497C-4D19-A61E-3C345BFD3152}"/>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42CD1B56-9A48-4E63-B02C-40E44CC3772D}"/>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F01AC2A-ACE7-4A2B-8674-1D6B668FA6A5}"/>
              </a:ext>
            </a:extLst>
          </p:cNvPr>
          <p:cNvSpPr>
            <a:spLocks noGrp="1"/>
          </p:cNvSpPr>
          <p:nvPr>
            <p:ph type="dt" sz="half" idx="10"/>
          </p:nvPr>
        </p:nvSpPr>
        <p:spPr/>
        <p:txBody>
          <a:bodyPr/>
          <a:lstStyle/>
          <a:p>
            <a:fld id="{5AFFDC36-999F-4E72-9EE7-6FDD261760F8}" type="datetimeFigureOut">
              <a:rPr lang="en-US" smtClean="0"/>
              <a:t>2/10/2026</a:t>
            </a:fld>
            <a:endParaRPr lang="en-US"/>
          </a:p>
        </p:txBody>
      </p:sp>
      <p:sp>
        <p:nvSpPr>
          <p:cNvPr id="5" name="Footer Placeholder 4">
            <a:extLst>
              <a:ext uri="{FF2B5EF4-FFF2-40B4-BE49-F238E27FC236}">
                <a16:creationId xmlns:a16="http://schemas.microsoft.com/office/drawing/2014/main" id="{0C2590AC-E2E6-47FD-9B7E-A73A2D1A00C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6EF9282-8815-4187-B572-7A5B85330562}"/>
              </a:ext>
            </a:extLst>
          </p:cNvPr>
          <p:cNvSpPr>
            <a:spLocks noGrp="1"/>
          </p:cNvSpPr>
          <p:nvPr>
            <p:ph type="sldNum" sz="quarter" idx="12"/>
          </p:nvPr>
        </p:nvSpPr>
        <p:spPr/>
        <p:txBody>
          <a:bodyPr/>
          <a:lstStyle/>
          <a:p>
            <a:fld id="{09CD87B6-34F0-4646-92A5-5FBB0427E19C}" type="slidenum">
              <a:rPr lang="en-US" smtClean="0"/>
              <a:t>‹#›</a:t>
            </a:fld>
            <a:endParaRPr lang="en-US"/>
          </a:p>
        </p:txBody>
      </p:sp>
    </p:spTree>
    <p:extLst>
      <p:ext uri="{BB962C8B-B14F-4D97-AF65-F5344CB8AC3E}">
        <p14:creationId xmlns:p14="http://schemas.microsoft.com/office/powerpoint/2010/main" val="376145820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A663258-A567-4ECB-822F-85EC4B7F0EE5}"/>
              </a:ext>
            </a:extLst>
          </p:cNvPr>
          <p:cNvSpPr>
            <a:spLocks noGrp="1"/>
          </p:cNvSpPr>
          <p:nvPr>
            <p:ph type="title" orient="vert"/>
          </p:nvPr>
        </p:nvSpPr>
        <p:spPr>
          <a:xfrm>
            <a:off x="8724901"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16D94F6F-65A9-44FC-A172-9B03126D1E0C}"/>
              </a:ext>
            </a:extLst>
          </p:cNvPr>
          <p:cNvSpPr>
            <a:spLocks noGrp="1"/>
          </p:cNvSpPr>
          <p:nvPr>
            <p:ph type="body" orient="vert" idx="1"/>
          </p:nvPr>
        </p:nvSpPr>
        <p:spPr>
          <a:xfrm>
            <a:off x="838201"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F621B97-FEBD-4CCA-B928-A51F41AF1393}"/>
              </a:ext>
            </a:extLst>
          </p:cNvPr>
          <p:cNvSpPr>
            <a:spLocks noGrp="1"/>
          </p:cNvSpPr>
          <p:nvPr>
            <p:ph type="dt" sz="half" idx="10"/>
          </p:nvPr>
        </p:nvSpPr>
        <p:spPr/>
        <p:txBody>
          <a:bodyPr/>
          <a:lstStyle/>
          <a:p>
            <a:fld id="{5AFFDC36-999F-4E72-9EE7-6FDD261760F8}" type="datetimeFigureOut">
              <a:rPr lang="en-US" smtClean="0"/>
              <a:t>2/10/2026</a:t>
            </a:fld>
            <a:endParaRPr lang="en-US"/>
          </a:p>
        </p:txBody>
      </p:sp>
      <p:sp>
        <p:nvSpPr>
          <p:cNvPr id="5" name="Footer Placeholder 4">
            <a:extLst>
              <a:ext uri="{FF2B5EF4-FFF2-40B4-BE49-F238E27FC236}">
                <a16:creationId xmlns:a16="http://schemas.microsoft.com/office/drawing/2014/main" id="{BBD56E76-69F5-480F-BF20-A44BA0EA06B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73D13EA-19FE-44E0-84F4-A229092744AB}"/>
              </a:ext>
            </a:extLst>
          </p:cNvPr>
          <p:cNvSpPr>
            <a:spLocks noGrp="1"/>
          </p:cNvSpPr>
          <p:nvPr>
            <p:ph type="sldNum" sz="quarter" idx="12"/>
          </p:nvPr>
        </p:nvSpPr>
        <p:spPr/>
        <p:txBody>
          <a:bodyPr/>
          <a:lstStyle/>
          <a:p>
            <a:fld id="{09CD87B6-34F0-4646-92A5-5FBB0427E19C}" type="slidenum">
              <a:rPr lang="en-US" smtClean="0"/>
              <a:t>‹#›</a:t>
            </a:fld>
            <a:endParaRPr lang="en-US"/>
          </a:p>
        </p:txBody>
      </p:sp>
    </p:spTree>
    <p:extLst>
      <p:ext uri="{BB962C8B-B14F-4D97-AF65-F5344CB8AC3E}">
        <p14:creationId xmlns:p14="http://schemas.microsoft.com/office/powerpoint/2010/main" val="2782356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977128-CE0E-4B75-A69F-0D65898C933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06C0A04-E7CB-4274-9C16-246F2902E04B}"/>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D06DAF3-92CB-4BC4-98C2-32F5FD633057}"/>
              </a:ext>
            </a:extLst>
          </p:cNvPr>
          <p:cNvSpPr>
            <a:spLocks noGrp="1"/>
          </p:cNvSpPr>
          <p:nvPr>
            <p:ph type="dt" sz="half" idx="10"/>
          </p:nvPr>
        </p:nvSpPr>
        <p:spPr/>
        <p:txBody>
          <a:bodyPr/>
          <a:lstStyle/>
          <a:p>
            <a:fld id="{5AFFDC36-999F-4E72-9EE7-6FDD261760F8}" type="datetimeFigureOut">
              <a:rPr lang="en-US" smtClean="0"/>
              <a:t>2/10/2026</a:t>
            </a:fld>
            <a:endParaRPr lang="en-US"/>
          </a:p>
        </p:txBody>
      </p:sp>
      <p:sp>
        <p:nvSpPr>
          <p:cNvPr id="5" name="Footer Placeholder 4">
            <a:extLst>
              <a:ext uri="{FF2B5EF4-FFF2-40B4-BE49-F238E27FC236}">
                <a16:creationId xmlns:a16="http://schemas.microsoft.com/office/drawing/2014/main" id="{D8B209D0-A7BC-4BEC-879E-C119BDC550F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1FF73EC-B810-4F67-AB77-AD9365995062}"/>
              </a:ext>
            </a:extLst>
          </p:cNvPr>
          <p:cNvSpPr>
            <a:spLocks noGrp="1"/>
          </p:cNvSpPr>
          <p:nvPr>
            <p:ph type="sldNum" sz="quarter" idx="12"/>
          </p:nvPr>
        </p:nvSpPr>
        <p:spPr/>
        <p:txBody>
          <a:bodyPr/>
          <a:lstStyle/>
          <a:p>
            <a:fld id="{09CD87B6-34F0-4646-92A5-5FBB0427E19C}" type="slidenum">
              <a:rPr lang="en-US" smtClean="0"/>
              <a:t>‹#›</a:t>
            </a:fld>
            <a:endParaRPr lang="en-US"/>
          </a:p>
        </p:txBody>
      </p:sp>
    </p:spTree>
    <p:extLst>
      <p:ext uri="{BB962C8B-B14F-4D97-AF65-F5344CB8AC3E}">
        <p14:creationId xmlns:p14="http://schemas.microsoft.com/office/powerpoint/2010/main" val="361836001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B894DA-6B15-4F6F-90DD-4456D12765CB}"/>
              </a:ext>
            </a:extLst>
          </p:cNvPr>
          <p:cNvSpPr>
            <a:spLocks noGrp="1"/>
          </p:cNvSpPr>
          <p:nvPr>
            <p:ph type="title"/>
          </p:nvPr>
        </p:nvSpPr>
        <p:spPr>
          <a:xfrm>
            <a:off x="831851" y="1709740"/>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55E2BC9F-933F-44C3-B228-5E4EE7316EA4}"/>
              </a:ext>
            </a:extLst>
          </p:cNvPr>
          <p:cNvSpPr>
            <a:spLocks noGrp="1"/>
          </p:cNvSpPr>
          <p:nvPr>
            <p:ph type="body" idx="1"/>
          </p:nvPr>
        </p:nvSpPr>
        <p:spPr>
          <a:xfrm>
            <a:off x="831851" y="4589465"/>
            <a:ext cx="10515600" cy="1500187"/>
          </a:xfrm>
        </p:spPr>
        <p:txBody>
          <a:bodyPr/>
          <a:lstStyle>
            <a:lvl1pPr marL="0" indent="0">
              <a:buNone/>
              <a:defRPr sz="2400">
                <a:solidFill>
                  <a:schemeClr val="tx1">
                    <a:tint val="75000"/>
                  </a:schemeClr>
                </a:solidFill>
              </a:defRPr>
            </a:lvl1pPr>
            <a:lvl2pPr marL="457189" indent="0">
              <a:buNone/>
              <a:defRPr sz="2000">
                <a:solidFill>
                  <a:schemeClr val="tx1">
                    <a:tint val="75000"/>
                  </a:schemeClr>
                </a:solidFill>
              </a:defRPr>
            </a:lvl2pPr>
            <a:lvl3pPr marL="914377" indent="0">
              <a:buNone/>
              <a:defRPr sz="1800">
                <a:solidFill>
                  <a:schemeClr val="tx1">
                    <a:tint val="75000"/>
                  </a:schemeClr>
                </a:solidFill>
              </a:defRPr>
            </a:lvl3pPr>
            <a:lvl4pPr marL="1371566" indent="0">
              <a:buNone/>
              <a:defRPr sz="1600">
                <a:solidFill>
                  <a:schemeClr val="tx1">
                    <a:tint val="75000"/>
                  </a:schemeClr>
                </a:solidFill>
              </a:defRPr>
            </a:lvl4pPr>
            <a:lvl5pPr marL="1828754" indent="0">
              <a:buNone/>
              <a:defRPr sz="1600">
                <a:solidFill>
                  <a:schemeClr val="tx1">
                    <a:tint val="75000"/>
                  </a:schemeClr>
                </a:solidFill>
              </a:defRPr>
            </a:lvl5pPr>
            <a:lvl6pPr marL="2285943" indent="0">
              <a:buNone/>
              <a:defRPr sz="1600">
                <a:solidFill>
                  <a:schemeClr val="tx1">
                    <a:tint val="75000"/>
                  </a:schemeClr>
                </a:solidFill>
              </a:defRPr>
            </a:lvl6pPr>
            <a:lvl7pPr marL="2743131" indent="0">
              <a:buNone/>
              <a:defRPr sz="1600">
                <a:solidFill>
                  <a:schemeClr val="tx1">
                    <a:tint val="75000"/>
                  </a:schemeClr>
                </a:solidFill>
              </a:defRPr>
            </a:lvl7pPr>
            <a:lvl8pPr marL="3200320" indent="0">
              <a:buNone/>
              <a:defRPr sz="1600">
                <a:solidFill>
                  <a:schemeClr val="tx1">
                    <a:tint val="75000"/>
                  </a:schemeClr>
                </a:solidFill>
              </a:defRPr>
            </a:lvl8pPr>
            <a:lvl9pPr marL="3657509"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BFA4A558-611B-4101-871B-B1216FD79A15}"/>
              </a:ext>
            </a:extLst>
          </p:cNvPr>
          <p:cNvSpPr>
            <a:spLocks noGrp="1"/>
          </p:cNvSpPr>
          <p:nvPr>
            <p:ph type="dt" sz="half" idx="10"/>
          </p:nvPr>
        </p:nvSpPr>
        <p:spPr/>
        <p:txBody>
          <a:bodyPr/>
          <a:lstStyle/>
          <a:p>
            <a:fld id="{5AFFDC36-999F-4E72-9EE7-6FDD261760F8}" type="datetimeFigureOut">
              <a:rPr lang="en-US" smtClean="0"/>
              <a:t>2/10/2026</a:t>
            </a:fld>
            <a:endParaRPr lang="en-US"/>
          </a:p>
        </p:txBody>
      </p:sp>
      <p:sp>
        <p:nvSpPr>
          <p:cNvPr id="5" name="Footer Placeholder 4">
            <a:extLst>
              <a:ext uri="{FF2B5EF4-FFF2-40B4-BE49-F238E27FC236}">
                <a16:creationId xmlns:a16="http://schemas.microsoft.com/office/drawing/2014/main" id="{85012A65-6A45-461A-9378-3B14F1FBA75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4584D3D-CEFD-4F66-98AA-E7AA80248F3D}"/>
              </a:ext>
            </a:extLst>
          </p:cNvPr>
          <p:cNvSpPr>
            <a:spLocks noGrp="1"/>
          </p:cNvSpPr>
          <p:nvPr>
            <p:ph type="sldNum" sz="quarter" idx="12"/>
          </p:nvPr>
        </p:nvSpPr>
        <p:spPr/>
        <p:txBody>
          <a:bodyPr/>
          <a:lstStyle/>
          <a:p>
            <a:fld id="{09CD87B6-34F0-4646-92A5-5FBB0427E19C}" type="slidenum">
              <a:rPr lang="en-US" smtClean="0"/>
              <a:t>‹#›</a:t>
            </a:fld>
            <a:endParaRPr lang="en-US"/>
          </a:p>
        </p:txBody>
      </p:sp>
    </p:spTree>
    <p:extLst>
      <p:ext uri="{BB962C8B-B14F-4D97-AF65-F5344CB8AC3E}">
        <p14:creationId xmlns:p14="http://schemas.microsoft.com/office/powerpoint/2010/main" val="372718794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E9ED09-F382-474C-B816-E5425653F44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6C1503E-060E-4CA1-A21B-CF25FDBFDECA}"/>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FE7D40C8-5790-440D-9095-1628C13476EC}"/>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2EB3C645-E876-41A6-B2FA-81FE80802840}"/>
              </a:ext>
            </a:extLst>
          </p:cNvPr>
          <p:cNvSpPr>
            <a:spLocks noGrp="1"/>
          </p:cNvSpPr>
          <p:nvPr>
            <p:ph type="dt" sz="half" idx="10"/>
          </p:nvPr>
        </p:nvSpPr>
        <p:spPr/>
        <p:txBody>
          <a:bodyPr/>
          <a:lstStyle/>
          <a:p>
            <a:fld id="{5AFFDC36-999F-4E72-9EE7-6FDD261760F8}" type="datetimeFigureOut">
              <a:rPr lang="en-US" smtClean="0"/>
              <a:t>2/10/2026</a:t>
            </a:fld>
            <a:endParaRPr lang="en-US"/>
          </a:p>
        </p:txBody>
      </p:sp>
      <p:sp>
        <p:nvSpPr>
          <p:cNvPr id="6" name="Footer Placeholder 5">
            <a:extLst>
              <a:ext uri="{FF2B5EF4-FFF2-40B4-BE49-F238E27FC236}">
                <a16:creationId xmlns:a16="http://schemas.microsoft.com/office/drawing/2014/main" id="{4BC9B73F-141E-4303-B17F-DD226423728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4762450-6EF0-4D8D-A28F-15951B588EC0}"/>
              </a:ext>
            </a:extLst>
          </p:cNvPr>
          <p:cNvSpPr>
            <a:spLocks noGrp="1"/>
          </p:cNvSpPr>
          <p:nvPr>
            <p:ph type="sldNum" sz="quarter" idx="12"/>
          </p:nvPr>
        </p:nvSpPr>
        <p:spPr/>
        <p:txBody>
          <a:bodyPr/>
          <a:lstStyle/>
          <a:p>
            <a:fld id="{09CD87B6-34F0-4646-92A5-5FBB0427E19C}" type="slidenum">
              <a:rPr lang="en-US" smtClean="0"/>
              <a:t>‹#›</a:t>
            </a:fld>
            <a:endParaRPr lang="en-US"/>
          </a:p>
        </p:txBody>
      </p:sp>
    </p:spTree>
    <p:extLst>
      <p:ext uri="{BB962C8B-B14F-4D97-AF65-F5344CB8AC3E}">
        <p14:creationId xmlns:p14="http://schemas.microsoft.com/office/powerpoint/2010/main" val="97542938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DDE9F7-5DDA-4FC4-9E2D-281D8ED8203D}"/>
              </a:ext>
            </a:extLst>
          </p:cNvPr>
          <p:cNvSpPr>
            <a:spLocks noGrp="1"/>
          </p:cNvSpPr>
          <p:nvPr>
            <p:ph type="title"/>
          </p:nvPr>
        </p:nvSpPr>
        <p:spPr>
          <a:xfrm>
            <a:off x="839788" y="365127"/>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AEE9004D-8F32-42F9-B126-C12FF180F9BC}"/>
              </a:ext>
            </a:extLst>
          </p:cNvPr>
          <p:cNvSpPr>
            <a:spLocks noGrp="1"/>
          </p:cNvSpPr>
          <p:nvPr>
            <p:ph type="body" idx="1"/>
          </p:nvPr>
        </p:nvSpPr>
        <p:spPr>
          <a:xfrm>
            <a:off x="839789" y="1681163"/>
            <a:ext cx="5157787" cy="823912"/>
          </a:xfrm>
        </p:spPr>
        <p:txBody>
          <a:bodyPr anchor="b"/>
          <a:lstStyle>
            <a:lvl1pPr marL="0" indent="0">
              <a:buNone/>
              <a:defRPr sz="2400" b="1"/>
            </a:lvl1pPr>
            <a:lvl2pPr marL="457189" indent="0">
              <a:buNone/>
              <a:defRPr sz="2000" b="1"/>
            </a:lvl2pPr>
            <a:lvl3pPr marL="914377" indent="0">
              <a:buNone/>
              <a:defRPr sz="1800" b="1"/>
            </a:lvl3pPr>
            <a:lvl4pPr marL="1371566" indent="0">
              <a:buNone/>
              <a:defRPr sz="1600" b="1"/>
            </a:lvl4pPr>
            <a:lvl5pPr marL="1828754" indent="0">
              <a:buNone/>
              <a:defRPr sz="1600" b="1"/>
            </a:lvl5pPr>
            <a:lvl6pPr marL="2285943" indent="0">
              <a:buNone/>
              <a:defRPr sz="1600" b="1"/>
            </a:lvl6pPr>
            <a:lvl7pPr marL="2743131" indent="0">
              <a:buNone/>
              <a:defRPr sz="1600" b="1"/>
            </a:lvl7pPr>
            <a:lvl8pPr marL="3200320" indent="0">
              <a:buNone/>
              <a:defRPr sz="1600" b="1"/>
            </a:lvl8pPr>
            <a:lvl9pPr marL="3657509"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9AFC5DE6-DD52-4E66-99FD-C96A23920EE8}"/>
              </a:ext>
            </a:extLst>
          </p:cNvPr>
          <p:cNvSpPr>
            <a:spLocks noGrp="1"/>
          </p:cNvSpPr>
          <p:nvPr>
            <p:ph sz="half" idx="2"/>
          </p:nvPr>
        </p:nvSpPr>
        <p:spPr>
          <a:xfrm>
            <a:off x="839789"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5D1DE3F0-3B3B-474B-9C9A-A4071ECE6CB5}"/>
              </a:ext>
            </a:extLst>
          </p:cNvPr>
          <p:cNvSpPr>
            <a:spLocks noGrp="1"/>
          </p:cNvSpPr>
          <p:nvPr>
            <p:ph type="body" sz="quarter" idx="3"/>
          </p:nvPr>
        </p:nvSpPr>
        <p:spPr>
          <a:xfrm>
            <a:off x="6172201" y="1681163"/>
            <a:ext cx="5183188" cy="823912"/>
          </a:xfrm>
        </p:spPr>
        <p:txBody>
          <a:bodyPr anchor="b"/>
          <a:lstStyle>
            <a:lvl1pPr marL="0" indent="0">
              <a:buNone/>
              <a:defRPr sz="2400" b="1"/>
            </a:lvl1pPr>
            <a:lvl2pPr marL="457189" indent="0">
              <a:buNone/>
              <a:defRPr sz="2000" b="1"/>
            </a:lvl2pPr>
            <a:lvl3pPr marL="914377" indent="0">
              <a:buNone/>
              <a:defRPr sz="1800" b="1"/>
            </a:lvl3pPr>
            <a:lvl4pPr marL="1371566" indent="0">
              <a:buNone/>
              <a:defRPr sz="1600" b="1"/>
            </a:lvl4pPr>
            <a:lvl5pPr marL="1828754" indent="0">
              <a:buNone/>
              <a:defRPr sz="1600" b="1"/>
            </a:lvl5pPr>
            <a:lvl6pPr marL="2285943" indent="0">
              <a:buNone/>
              <a:defRPr sz="1600" b="1"/>
            </a:lvl6pPr>
            <a:lvl7pPr marL="2743131" indent="0">
              <a:buNone/>
              <a:defRPr sz="1600" b="1"/>
            </a:lvl7pPr>
            <a:lvl8pPr marL="3200320" indent="0">
              <a:buNone/>
              <a:defRPr sz="1600" b="1"/>
            </a:lvl8pPr>
            <a:lvl9pPr marL="3657509"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FA6BB200-33CB-4CE2-B047-6E13F803CDEC}"/>
              </a:ext>
            </a:extLst>
          </p:cNvPr>
          <p:cNvSpPr>
            <a:spLocks noGrp="1"/>
          </p:cNvSpPr>
          <p:nvPr>
            <p:ph sz="quarter" idx="4"/>
          </p:nvPr>
        </p:nvSpPr>
        <p:spPr>
          <a:xfrm>
            <a:off x="6172201"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22ED0C0D-EF81-4129-891E-9E773AEA94B5}"/>
              </a:ext>
            </a:extLst>
          </p:cNvPr>
          <p:cNvSpPr>
            <a:spLocks noGrp="1"/>
          </p:cNvSpPr>
          <p:nvPr>
            <p:ph type="dt" sz="half" idx="10"/>
          </p:nvPr>
        </p:nvSpPr>
        <p:spPr/>
        <p:txBody>
          <a:bodyPr/>
          <a:lstStyle/>
          <a:p>
            <a:fld id="{5AFFDC36-999F-4E72-9EE7-6FDD261760F8}" type="datetimeFigureOut">
              <a:rPr lang="en-US" smtClean="0"/>
              <a:t>2/10/2026</a:t>
            </a:fld>
            <a:endParaRPr lang="en-US"/>
          </a:p>
        </p:txBody>
      </p:sp>
      <p:sp>
        <p:nvSpPr>
          <p:cNvPr id="8" name="Footer Placeholder 7">
            <a:extLst>
              <a:ext uri="{FF2B5EF4-FFF2-40B4-BE49-F238E27FC236}">
                <a16:creationId xmlns:a16="http://schemas.microsoft.com/office/drawing/2014/main" id="{22BC4B36-C6B5-4F7D-8C18-521AEAFA8271}"/>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0848371F-184B-47F0-9CE4-8F4ED4243718}"/>
              </a:ext>
            </a:extLst>
          </p:cNvPr>
          <p:cNvSpPr>
            <a:spLocks noGrp="1"/>
          </p:cNvSpPr>
          <p:nvPr>
            <p:ph type="sldNum" sz="quarter" idx="12"/>
          </p:nvPr>
        </p:nvSpPr>
        <p:spPr/>
        <p:txBody>
          <a:bodyPr/>
          <a:lstStyle/>
          <a:p>
            <a:fld id="{09CD87B6-34F0-4646-92A5-5FBB0427E19C}" type="slidenum">
              <a:rPr lang="en-US" smtClean="0"/>
              <a:t>‹#›</a:t>
            </a:fld>
            <a:endParaRPr lang="en-US"/>
          </a:p>
        </p:txBody>
      </p:sp>
    </p:spTree>
    <p:extLst>
      <p:ext uri="{BB962C8B-B14F-4D97-AF65-F5344CB8AC3E}">
        <p14:creationId xmlns:p14="http://schemas.microsoft.com/office/powerpoint/2010/main" val="4032868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EF5447-1327-4C2A-AF47-D9E948ACEF64}"/>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72D95219-A767-416F-B72A-06DB62B9773A}"/>
              </a:ext>
            </a:extLst>
          </p:cNvPr>
          <p:cNvSpPr>
            <a:spLocks noGrp="1"/>
          </p:cNvSpPr>
          <p:nvPr>
            <p:ph type="dt" sz="half" idx="10"/>
          </p:nvPr>
        </p:nvSpPr>
        <p:spPr/>
        <p:txBody>
          <a:bodyPr/>
          <a:lstStyle/>
          <a:p>
            <a:fld id="{5AFFDC36-999F-4E72-9EE7-6FDD261760F8}" type="datetimeFigureOut">
              <a:rPr lang="en-US" smtClean="0"/>
              <a:t>2/10/2026</a:t>
            </a:fld>
            <a:endParaRPr lang="en-US"/>
          </a:p>
        </p:txBody>
      </p:sp>
      <p:sp>
        <p:nvSpPr>
          <p:cNvPr id="4" name="Footer Placeholder 3">
            <a:extLst>
              <a:ext uri="{FF2B5EF4-FFF2-40B4-BE49-F238E27FC236}">
                <a16:creationId xmlns:a16="http://schemas.microsoft.com/office/drawing/2014/main" id="{06291C2C-57CB-4F57-A11A-AA90EDA0B04F}"/>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A3F7FC7D-3262-40F3-B047-7478067BDE5F}"/>
              </a:ext>
            </a:extLst>
          </p:cNvPr>
          <p:cNvSpPr>
            <a:spLocks noGrp="1"/>
          </p:cNvSpPr>
          <p:nvPr>
            <p:ph type="sldNum" sz="quarter" idx="12"/>
          </p:nvPr>
        </p:nvSpPr>
        <p:spPr/>
        <p:txBody>
          <a:bodyPr/>
          <a:lstStyle/>
          <a:p>
            <a:fld id="{09CD87B6-34F0-4646-92A5-5FBB0427E19C}" type="slidenum">
              <a:rPr lang="en-US" smtClean="0"/>
              <a:t>‹#›</a:t>
            </a:fld>
            <a:endParaRPr lang="en-US"/>
          </a:p>
        </p:txBody>
      </p:sp>
    </p:spTree>
    <p:extLst>
      <p:ext uri="{BB962C8B-B14F-4D97-AF65-F5344CB8AC3E}">
        <p14:creationId xmlns:p14="http://schemas.microsoft.com/office/powerpoint/2010/main" val="21061070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462A474-DE80-4286-A09A-71AF42E1C005}"/>
              </a:ext>
            </a:extLst>
          </p:cNvPr>
          <p:cNvSpPr>
            <a:spLocks noGrp="1"/>
          </p:cNvSpPr>
          <p:nvPr>
            <p:ph type="dt" sz="half" idx="10"/>
          </p:nvPr>
        </p:nvSpPr>
        <p:spPr/>
        <p:txBody>
          <a:bodyPr/>
          <a:lstStyle/>
          <a:p>
            <a:fld id="{5AFFDC36-999F-4E72-9EE7-6FDD261760F8}" type="datetimeFigureOut">
              <a:rPr lang="en-US" smtClean="0"/>
              <a:t>2/10/2026</a:t>
            </a:fld>
            <a:endParaRPr lang="en-US"/>
          </a:p>
        </p:txBody>
      </p:sp>
      <p:sp>
        <p:nvSpPr>
          <p:cNvPr id="3" name="Footer Placeholder 2">
            <a:extLst>
              <a:ext uri="{FF2B5EF4-FFF2-40B4-BE49-F238E27FC236}">
                <a16:creationId xmlns:a16="http://schemas.microsoft.com/office/drawing/2014/main" id="{404B39E5-DC03-45DE-8DE8-EF1A59D5DFE4}"/>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4289D03B-EBC8-43EC-BC22-9AA9BC1483F8}"/>
              </a:ext>
            </a:extLst>
          </p:cNvPr>
          <p:cNvSpPr>
            <a:spLocks noGrp="1"/>
          </p:cNvSpPr>
          <p:nvPr>
            <p:ph type="sldNum" sz="quarter" idx="12"/>
          </p:nvPr>
        </p:nvSpPr>
        <p:spPr/>
        <p:txBody>
          <a:bodyPr/>
          <a:lstStyle/>
          <a:p>
            <a:fld id="{09CD87B6-34F0-4646-92A5-5FBB0427E19C}" type="slidenum">
              <a:rPr lang="en-US" smtClean="0"/>
              <a:t>‹#›</a:t>
            </a:fld>
            <a:endParaRPr lang="en-US"/>
          </a:p>
        </p:txBody>
      </p:sp>
    </p:spTree>
    <p:extLst>
      <p:ext uri="{BB962C8B-B14F-4D97-AF65-F5344CB8AC3E}">
        <p14:creationId xmlns:p14="http://schemas.microsoft.com/office/powerpoint/2010/main" val="265990541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13123B-7738-4575-B49B-5EA9A960CAD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41A01CAF-9B8E-472F-BA60-99C41AEBB081}"/>
              </a:ext>
            </a:extLst>
          </p:cNvPr>
          <p:cNvSpPr>
            <a:spLocks noGrp="1"/>
          </p:cNvSpPr>
          <p:nvPr>
            <p:ph idx="1"/>
          </p:nvPr>
        </p:nvSpPr>
        <p:spPr>
          <a:xfrm>
            <a:off x="5183188" y="987427"/>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B4C8AEFC-F31D-4268-A091-5A407AAFB56F}"/>
              </a:ext>
            </a:extLst>
          </p:cNvPr>
          <p:cNvSpPr>
            <a:spLocks noGrp="1"/>
          </p:cNvSpPr>
          <p:nvPr>
            <p:ph type="body" sz="half" idx="2"/>
          </p:nvPr>
        </p:nvSpPr>
        <p:spPr>
          <a:xfrm>
            <a:off x="839788" y="2057400"/>
            <a:ext cx="3932237" cy="3811588"/>
          </a:xfrm>
        </p:spPr>
        <p:txBody>
          <a:bodyPr/>
          <a:lstStyle>
            <a:lvl1pPr marL="0" indent="0">
              <a:buNone/>
              <a:defRPr sz="1600"/>
            </a:lvl1pPr>
            <a:lvl2pPr marL="457189" indent="0">
              <a:buNone/>
              <a:defRPr sz="1400"/>
            </a:lvl2pPr>
            <a:lvl3pPr marL="914377" indent="0">
              <a:buNone/>
              <a:defRPr sz="1200"/>
            </a:lvl3pPr>
            <a:lvl4pPr marL="1371566" indent="0">
              <a:buNone/>
              <a:defRPr sz="1000"/>
            </a:lvl4pPr>
            <a:lvl5pPr marL="1828754" indent="0">
              <a:buNone/>
              <a:defRPr sz="1000"/>
            </a:lvl5pPr>
            <a:lvl6pPr marL="2285943" indent="0">
              <a:buNone/>
              <a:defRPr sz="1000"/>
            </a:lvl6pPr>
            <a:lvl7pPr marL="2743131" indent="0">
              <a:buNone/>
              <a:defRPr sz="1000"/>
            </a:lvl7pPr>
            <a:lvl8pPr marL="3200320" indent="0">
              <a:buNone/>
              <a:defRPr sz="1000"/>
            </a:lvl8pPr>
            <a:lvl9pPr marL="3657509"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DE6FB8B-AE8B-4D98-81B8-9865E2C769FF}"/>
              </a:ext>
            </a:extLst>
          </p:cNvPr>
          <p:cNvSpPr>
            <a:spLocks noGrp="1"/>
          </p:cNvSpPr>
          <p:nvPr>
            <p:ph type="dt" sz="half" idx="10"/>
          </p:nvPr>
        </p:nvSpPr>
        <p:spPr/>
        <p:txBody>
          <a:bodyPr/>
          <a:lstStyle/>
          <a:p>
            <a:fld id="{5AFFDC36-999F-4E72-9EE7-6FDD261760F8}" type="datetimeFigureOut">
              <a:rPr lang="en-US" smtClean="0"/>
              <a:t>2/10/2026</a:t>
            </a:fld>
            <a:endParaRPr lang="en-US"/>
          </a:p>
        </p:txBody>
      </p:sp>
      <p:sp>
        <p:nvSpPr>
          <p:cNvPr id="6" name="Footer Placeholder 5">
            <a:extLst>
              <a:ext uri="{FF2B5EF4-FFF2-40B4-BE49-F238E27FC236}">
                <a16:creationId xmlns:a16="http://schemas.microsoft.com/office/drawing/2014/main" id="{84E66DF0-0D67-41AC-BB70-61A76950E2E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F396EEA-FD9C-4DCA-A6FB-2FE1A0656448}"/>
              </a:ext>
            </a:extLst>
          </p:cNvPr>
          <p:cNvSpPr>
            <a:spLocks noGrp="1"/>
          </p:cNvSpPr>
          <p:nvPr>
            <p:ph type="sldNum" sz="quarter" idx="12"/>
          </p:nvPr>
        </p:nvSpPr>
        <p:spPr/>
        <p:txBody>
          <a:bodyPr/>
          <a:lstStyle/>
          <a:p>
            <a:fld id="{09CD87B6-34F0-4646-92A5-5FBB0427E19C}" type="slidenum">
              <a:rPr lang="en-US" smtClean="0"/>
              <a:t>‹#›</a:t>
            </a:fld>
            <a:endParaRPr lang="en-US"/>
          </a:p>
        </p:txBody>
      </p:sp>
    </p:spTree>
    <p:extLst>
      <p:ext uri="{BB962C8B-B14F-4D97-AF65-F5344CB8AC3E}">
        <p14:creationId xmlns:p14="http://schemas.microsoft.com/office/powerpoint/2010/main" val="8355857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267593-5515-4AC5-B82B-1F699CBBDAD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4651F1F2-6EFA-4AF3-A1AC-D1C78AE0A634}"/>
              </a:ext>
            </a:extLst>
          </p:cNvPr>
          <p:cNvSpPr>
            <a:spLocks noGrp="1"/>
          </p:cNvSpPr>
          <p:nvPr>
            <p:ph type="pic" idx="1"/>
          </p:nvPr>
        </p:nvSpPr>
        <p:spPr>
          <a:xfrm>
            <a:off x="5183188" y="987427"/>
            <a:ext cx="6172200" cy="4873625"/>
          </a:xfrm>
        </p:spPr>
        <p:txBody>
          <a:bodyPr/>
          <a:lstStyle>
            <a:lvl1pPr marL="0" indent="0">
              <a:buNone/>
              <a:defRPr sz="3200"/>
            </a:lvl1pPr>
            <a:lvl2pPr marL="457189" indent="0">
              <a:buNone/>
              <a:defRPr sz="2800"/>
            </a:lvl2pPr>
            <a:lvl3pPr marL="914377" indent="0">
              <a:buNone/>
              <a:defRPr sz="2400"/>
            </a:lvl3pPr>
            <a:lvl4pPr marL="1371566" indent="0">
              <a:buNone/>
              <a:defRPr sz="2000"/>
            </a:lvl4pPr>
            <a:lvl5pPr marL="1828754" indent="0">
              <a:buNone/>
              <a:defRPr sz="2000"/>
            </a:lvl5pPr>
            <a:lvl6pPr marL="2285943" indent="0">
              <a:buNone/>
              <a:defRPr sz="2000"/>
            </a:lvl6pPr>
            <a:lvl7pPr marL="2743131" indent="0">
              <a:buNone/>
              <a:defRPr sz="2000"/>
            </a:lvl7pPr>
            <a:lvl8pPr marL="3200320" indent="0">
              <a:buNone/>
              <a:defRPr sz="2000"/>
            </a:lvl8pPr>
            <a:lvl9pPr marL="3657509" indent="0">
              <a:buNone/>
              <a:defRPr sz="2000"/>
            </a:lvl9pPr>
          </a:lstStyle>
          <a:p>
            <a:endParaRPr lang="en-US"/>
          </a:p>
        </p:txBody>
      </p:sp>
      <p:sp>
        <p:nvSpPr>
          <p:cNvPr id="4" name="Text Placeholder 3">
            <a:extLst>
              <a:ext uri="{FF2B5EF4-FFF2-40B4-BE49-F238E27FC236}">
                <a16:creationId xmlns:a16="http://schemas.microsoft.com/office/drawing/2014/main" id="{F184BB2E-FFD9-4672-AF78-BA32BD74D136}"/>
              </a:ext>
            </a:extLst>
          </p:cNvPr>
          <p:cNvSpPr>
            <a:spLocks noGrp="1"/>
          </p:cNvSpPr>
          <p:nvPr>
            <p:ph type="body" sz="half" idx="2"/>
          </p:nvPr>
        </p:nvSpPr>
        <p:spPr>
          <a:xfrm>
            <a:off x="839788" y="2057400"/>
            <a:ext cx="3932237" cy="3811588"/>
          </a:xfrm>
        </p:spPr>
        <p:txBody>
          <a:bodyPr/>
          <a:lstStyle>
            <a:lvl1pPr marL="0" indent="0">
              <a:buNone/>
              <a:defRPr sz="1600"/>
            </a:lvl1pPr>
            <a:lvl2pPr marL="457189" indent="0">
              <a:buNone/>
              <a:defRPr sz="1400"/>
            </a:lvl2pPr>
            <a:lvl3pPr marL="914377" indent="0">
              <a:buNone/>
              <a:defRPr sz="1200"/>
            </a:lvl3pPr>
            <a:lvl4pPr marL="1371566" indent="0">
              <a:buNone/>
              <a:defRPr sz="1000"/>
            </a:lvl4pPr>
            <a:lvl5pPr marL="1828754" indent="0">
              <a:buNone/>
              <a:defRPr sz="1000"/>
            </a:lvl5pPr>
            <a:lvl6pPr marL="2285943" indent="0">
              <a:buNone/>
              <a:defRPr sz="1000"/>
            </a:lvl6pPr>
            <a:lvl7pPr marL="2743131" indent="0">
              <a:buNone/>
              <a:defRPr sz="1000"/>
            </a:lvl7pPr>
            <a:lvl8pPr marL="3200320" indent="0">
              <a:buNone/>
              <a:defRPr sz="1000"/>
            </a:lvl8pPr>
            <a:lvl9pPr marL="3657509"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7CB74BE-7D85-4C6E-8E51-0B402CCFA18E}"/>
              </a:ext>
            </a:extLst>
          </p:cNvPr>
          <p:cNvSpPr>
            <a:spLocks noGrp="1"/>
          </p:cNvSpPr>
          <p:nvPr>
            <p:ph type="dt" sz="half" idx="10"/>
          </p:nvPr>
        </p:nvSpPr>
        <p:spPr/>
        <p:txBody>
          <a:bodyPr/>
          <a:lstStyle/>
          <a:p>
            <a:fld id="{5AFFDC36-999F-4E72-9EE7-6FDD261760F8}" type="datetimeFigureOut">
              <a:rPr lang="en-US" smtClean="0"/>
              <a:t>2/10/2026</a:t>
            </a:fld>
            <a:endParaRPr lang="en-US"/>
          </a:p>
        </p:txBody>
      </p:sp>
      <p:sp>
        <p:nvSpPr>
          <p:cNvPr id="6" name="Footer Placeholder 5">
            <a:extLst>
              <a:ext uri="{FF2B5EF4-FFF2-40B4-BE49-F238E27FC236}">
                <a16:creationId xmlns:a16="http://schemas.microsoft.com/office/drawing/2014/main" id="{DBB9909F-B63D-47C2-8311-51AE096891A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0E84EFE-A407-40EF-9DE3-F65937D71CC4}"/>
              </a:ext>
            </a:extLst>
          </p:cNvPr>
          <p:cNvSpPr>
            <a:spLocks noGrp="1"/>
          </p:cNvSpPr>
          <p:nvPr>
            <p:ph type="sldNum" sz="quarter" idx="12"/>
          </p:nvPr>
        </p:nvSpPr>
        <p:spPr/>
        <p:txBody>
          <a:bodyPr/>
          <a:lstStyle/>
          <a:p>
            <a:fld id="{09CD87B6-34F0-4646-92A5-5FBB0427E19C}" type="slidenum">
              <a:rPr lang="en-US" smtClean="0"/>
              <a:t>‹#›</a:t>
            </a:fld>
            <a:endParaRPr lang="en-US"/>
          </a:p>
        </p:txBody>
      </p:sp>
    </p:spTree>
    <p:extLst>
      <p:ext uri="{BB962C8B-B14F-4D97-AF65-F5344CB8AC3E}">
        <p14:creationId xmlns:p14="http://schemas.microsoft.com/office/powerpoint/2010/main" val="30920829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4C4D141-9878-446A-85B4-15005203F3C0}"/>
              </a:ext>
            </a:extLst>
          </p:cNvPr>
          <p:cNvSpPr>
            <a:spLocks noGrp="1"/>
          </p:cNvSpPr>
          <p:nvPr>
            <p:ph type="title"/>
          </p:nvPr>
        </p:nvSpPr>
        <p:spPr>
          <a:xfrm>
            <a:off x="838200" y="365127"/>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7CC9DE12-7079-4FF3-A138-542B74E3FCF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336072A-0F0C-4256-AACC-88AFDB9FE29A}"/>
              </a:ext>
            </a:extLst>
          </p:cNvPr>
          <p:cNvSpPr>
            <a:spLocks noGrp="1"/>
          </p:cNvSpPr>
          <p:nvPr>
            <p:ph type="dt" sz="half" idx="2"/>
          </p:nvPr>
        </p:nvSpPr>
        <p:spPr>
          <a:xfrm>
            <a:off x="838200" y="6356352"/>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AFFDC36-999F-4E72-9EE7-6FDD261760F8}" type="datetimeFigureOut">
              <a:rPr lang="en-US" smtClean="0"/>
              <a:t>2/10/2026</a:t>
            </a:fld>
            <a:endParaRPr lang="en-US"/>
          </a:p>
        </p:txBody>
      </p:sp>
      <p:sp>
        <p:nvSpPr>
          <p:cNvPr id="5" name="Footer Placeholder 4">
            <a:extLst>
              <a:ext uri="{FF2B5EF4-FFF2-40B4-BE49-F238E27FC236}">
                <a16:creationId xmlns:a16="http://schemas.microsoft.com/office/drawing/2014/main" id="{24ABB613-B724-49E7-B8D9-8531ACEBF3A9}"/>
              </a:ext>
            </a:extLst>
          </p:cNvPr>
          <p:cNvSpPr>
            <a:spLocks noGrp="1"/>
          </p:cNvSpPr>
          <p:nvPr>
            <p:ph type="ftr" sz="quarter" idx="3"/>
          </p:nvPr>
        </p:nvSpPr>
        <p:spPr>
          <a:xfrm>
            <a:off x="4038600" y="6356352"/>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C349E951-E282-409A-91D6-A07EE00EC01E}"/>
              </a:ext>
            </a:extLst>
          </p:cNvPr>
          <p:cNvSpPr>
            <a:spLocks noGrp="1"/>
          </p:cNvSpPr>
          <p:nvPr>
            <p:ph type="sldNum" sz="quarter" idx="4"/>
          </p:nvPr>
        </p:nvSpPr>
        <p:spPr>
          <a:xfrm>
            <a:off x="8610600" y="6356352"/>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9CD87B6-34F0-4646-92A5-5FBB0427E19C}" type="slidenum">
              <a:rPr lang="en-US" smtClean="0"/>
              <a:t>‹#›</a:t>
            </a:fld>
            <a:endParaRPr lang="en-US"/>
          </a:p>
        </p:txBody>
      </p:sp>
    </p:spTree>
    <p:extLst>
      <p:ext uri="{BB962C8B-B14F-4D97-AF65-F5344CB8AC3E}">
        <p14:creationId xmlns:p14="http://schemas.microsoft.com/office/powerpoint/2010/main" val="40022498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377"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594" indent="-228594" algn="l" defTabSz="914377"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783" indent="-228594" algn="l" defTabSz="914377"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2971" indent="-228594" algn="l" defTabSz="914377"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160"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349"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537"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726"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914"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103"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377" rtl="0" eaLnBrk="1" latinLnBrk="0" hangingPunct="1">
        <a:defRPr sz="1800" kern="1200">
          <a:solidFill>
            <a:schemeClr val="tx1"/>
          </a:solidFill>
          <a:latin typeface="+mn-lt"/>
          <a:ea typeface="+mn-ea"/>
          <a:cs typeface="+mn-cs"/>
        </a:defRPr>
      </a:lvl1pPr>
      <a:lvl2pPr marL="457189" algn="l" defTabSz="914377" rtl="0" eaLnBrk="1" latinLnBrk="0" hangingPunct="1">
        <a:defRPr sz="1800" kern="1200">
          <a:solidFill>
            <a:schemeClr val="tx1"/>
          </a:solidFill>
          <a:latin typeface="+mn-lt"/>
          <a:ea typeface="+mn-ea"/>
          <a:cs typeface="+mn-cs"/>
        </a:defRPr>
      </a:lvl2pPr>
      <a:lvl3pPr marL="914377" algn="l" defTabSz="914377" rtl="0" eaLnBrk="1" latinLnBrk="0" hangingPunct="1">
        <a:defRPr sz="1800" kern="1200">
          <a:solidFill>
            <a:schemeClr val="tx1"/>
          </a:solidFill>
          <a:latin typeface="+mn-lt"/>
          <a:ea typeface="+mn-ea"/>
          <a:cs typeface="+mn-cs"/>
        </a:defRPr>
      </a:lvl3pPr>
      <a:lvl4pPr marL="1371566" algn="l" defTabSz="914377" rtl="0" eaLnBrk="1" latinLnBrk="0" hangingPunct="1">
        <a:defRPr sz="1800" kern="1200">
          <a:solidFill>
            <a:schemeClr val="tx1"/>
          </a:solidFill>
          <a:latin typeface="+mn-lt"/>
          <a:ea typeface="+mn-ea"/>
          <a:cs typeface="+mn-cs"/>
        </a:defRPr>
      </a:lvl4pPr>
      <a:lvl5pPr marL="1828754" algn="l" defTabSz="914377" rtl="0" eaLnBrk="1" latinLnBrk="0" hangingPunct="1">
        <a:defRPr sz="1800" kern="1200">
          <a:solidFill>
            <a:schemeClr val="tx1"/>
          </a:solidFill>
          <a:latin typeface="+mn-lt"/>
          <a:ea typeface="+mn-ea"/>
          <a:cs typeface="+mn-cs"/>
        </a:defRPr>
      </a:lvl5pPr>
      <a:lvl6pPr marL="2285943" algn="l" defTabSz="914377" rtl="0" eaLnBrk="1" latinLnBrk="0" hangingPunct="1">
        <a:defRPr sz="1800" kern="1200">
          <a:solidFill>
            <a:schemeClr val="tx1"/>
          </a:solidFill>
          <a:latin typeface="+mn-lt"/>
          <a:ea typeface="+mn-ea"/>
          <a:cs typeface="+mn-cs"/>
        </a:defRPr>
      </a:lvl6pPr>
      <a:lvl7pPr marL="2743131" algn="l" defTabSz="914377" rtl="0" eaLnBrk="1" latinLnBrk="0" hangingPunct="1">
        <a:defRPr sz="1800" kern="1200">
          <a:solidFill>
            <a:schemeClr val="tx1"/>
          </a:solidFill>
          <a:latin typeface="+mn-lt"/>
          <a:ea typeface="+mn-ea"/>
          <a:cs typeface="+mn-cs"/>
        </a:defRPr>
      </a:lvl7pPr>
      <a:lvl8pPr marL="3200320" algn="l" defTabSz="914377" rtl="0" eaLnBrk="1" latinLnBrk="0" hangingPunct="1">
        <a:defRPr sz="1800" kern="1200">
          <a:solidFill>
            <a:schemeClr val="tx1"/>
          </a:solidFill>
          <a:latin typeface="+mn-lt"/>
          <a:ea typeface="+mn-ea"/>
          <a:cs typeface="+mn-cs"/>
        </a:defRPr>
      </a:lvl8pPr>
      <a:lvl9pPr marL="3657509" algn="l" defTabSz="914377"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a:extLst>
              <a:ext uri="{FF2B5EF4-FFF2-40B4-BE49-F238E27FC236}">
                <a16:creationId xmlns:a16="http://schemas.microsoft.com/office/drawing/2014/main" id="{322CDB92-8193-B2B4-A6BA-EFACCECE5F69}"/>
              </a:ext>
            </a:extLst>
          </p:cNvPr>
          <p:cNvPicPr>
            <a:picLocks noGrp="1" noChangeAspect="1"/>
          </p:cNvPicPr>
          <p:nvPr>
            <p:ph idx="1"/>
          </p:nvPr>
        </p:nvPicPr>
        <p:blipFill>
          <a:blip r:embed="rId2">
            <a:extLst>
              <a:ext uri="{28A0092B-C50C-407E-A947-70E740481C1C}">
                <a14:useLocalDpi xmlns:a14="http://schemas.microsoft.com/office/drawing/2010/main" val="0"/>
              </a:ext>
            </a:extLst>
          </a:blip>
          <a:srcRect t="3176" r="3406"/>
          <a:stretch>
            <a:fillRect/>
          </a:stretch>
        </p:blipFill>
        <p:spPr>
          <a:xfrm>
            <a:off x="0" y="0"/>
            <a:ext cx="12162973" cy="6858000"/>
          </a:xfrm>
        </p:spPr>
      </p:pic>
      <p:sp>
        <p:nvSpPr>
          <p:cNvPr id="2" name="Title 1">
            <a:extLst>
              <a:ext uri="{FF2B5EF4-FFF2-40B4-BE49-F238E27FC236}">
                <a16:creationId xmlns:a16="http://schemas.microsoft.com/office/drawing/2014/main" id="{19366E6C-5D06-D2F0-60A0-9E9A904CFD2A}"/>
              </a:ext>
            </a:extLst>
          </p:cNvPr>
          <p:cNvSpPr>
            <a:spLocks noGrp="1"/>
          </p:cNvSpPr>
          <p:nvPr>
            <p:ph type="title"/>
          </p:nvPr>
        </p:nvSpPr>
        <p:spPr>
          <a:xfrm>
            <a:off x="29027" y="3185459"/>
            <a:ext cx="5638800" cy="3356841"/>
          </a:xfrm>
          <a:solidFill>
            <a:schemeClr val="tx1">
              <a:alpha val="60000"/>
            </a:schemeClr>
          </a:solidFill>
        </p:spPr>
        <p:txBody>
          <a:bodyPr>
            <a:normAutofit/>
          </a:bodyPr>
          <a:lstStyle/>
          <a:p>
            <a:r>
              <a:rPr lang="en-US" sz="100"/>
              <a:t>.</a:t>
            </a:r>
          </a:p>
        </p:txBody>
      </p:sp>
      <p:sp>
        <p:nvSpPr>
          <p:cNvPr id="6" name="Rectangle 5">
            <a:extLst>
              <a:ext uri="{FF2B5EF4-FFF2-40B4-BE49-F238E27FC236}">
                <a16:creationId xmlns:a16="http://schemas.microsoft.com/office/drawing/2014/main" id="{C94D4B0C-5469-0CE8-4BB3-DEEBB73A1B6B}"/>
              </a:ext>
            </a:extLst>
          </p:cNvPr>
          <p:cNvSpPr/>
          <p:nvPr/>
        </p:nvSpPr>
        <p:spPr>
          <a:xfrm>
            <a:off x="11517085" y="6513272"/>
            <a:ext cx="639366" cy="344728"/>
          </a:xfrm>
          <a:prstGeom prst="rect">
            <a:avLst/>
          </a:prstGeom>
          <a:solidFill>
            <a:srgbClr val="533618"/>
          </a:solidFill>
          <a:ln>
            <a:solidFill>
              <a:srgbClr val="533618"/>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8" name="TextBox 7">
            <a:extLst>
              <a:ext uri="{FF2B5EF4-FFF2-40B4-BE49-F238E27FC236}">
                <a16:creationId xmlns:a16="http://schemas.microsoft.com/office/drawing/2014/main" id="{A61BC3DA-DFE6-5471-14FA-0A24832F0DFD}"/>
              </a:ext>
            </a:extLst>
          </p:cNvPr>
          <p:cNvSpPr txBox="1"/>
          <p:nvPr/>
        </p:nvSpPr>
        <p:spPr>
          <a:xfrm rot="16200000">
            <a:off x="-837532" y="2944926"/>
            <a:ext cx="2485292" cy="1323439"/>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8000" b="0" i="0" u="none" strike="noStrike" kern="1200" cap="none" spc="0" normalizeH="0" baseline="0" noProof="0" dirty="0">
                <a:ln>
                  <a:noFill/>
                </a:ln>
                <a:solidFill>
                  <a:srgbClr val="DBAD63"/>
                </a:solidFill>
                <a:effectLst/>
                <a:uLnTx/>
                <a:uFillTx/>
                <a:latin typeface="Aldhabi" panose="01000000000000000000" pitchFamily="2" charset="-78"/>
                <a:ea typeface="+mn-ea"/>
                <a:cs typeface="Aldhabi" panose="01000000000000000000" pitchFamily="2" charset="-78"/>
              </a:rPr>
              <a:t>THE</a:t>
            </a:r>
          </a:p>
        </p:txBody>
      </p:sp>
      <p:sp>
        <p:nvSpPr>
          <p:cNvPr id="9" name="TextBox 8">
            <a:extLst>
              <a:ext uri="{FF2B5EF4-FFF2-40B4-BE49-F238E27FC236}">
                <a16:creationId xmlns:a16="http://schemas.microsoft.com/office/drawing/2014/main" id="{6F8850F9-7095-EAC2-EFF0-347479336871}"/>
              </a:ext>
            </a:extLst>
          </p:cNvPr>
          <p:cNvSpPr txBox="1"/>
          <p:nvPr/>
        </p:nvSpPr>
        <p:spPr>
          <a:xfrm>
            <a:off x="1249662" y="3714351"/>
            <a:ext cx="4695581" cy="240065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5000" b="0" i="0" u="none" strike="noStrike" kern="1200" cap="none" spc="0" normalizeH="0" baseline="0" noProof="0" dirty="0">
                <a:ln>
                  <a:noFill/>
                </a:ln>
                <a:solidFill>
                  <a:srgbClr val="DBAD63"/>
                </a:solidFill>
                <a:effectLst/>
                <a:uLnTx/>
                <a:uFillTx/>
                <a:latin typeface="Bell MT" panose="02020503060305020303" pitchFamily="18" charset="0"/>
                <a:ea typeface="+mn-ea"/>
                <a:cs typeface="Aldhabi" panose="01000000000000000000" pitchFamily="2" charset="-78"/>
              </a:rPr>
              <a:t>OHN</a:t>
            </a:r>
          </a:p>
        </p:txBody>
      </p:sp>
      <p:sp>
        <p:nvSpPr>
          <p:cNvPr id="10" name="TextBox 9">
            <a:extLst>
              <a:ext uri="{FF2B5EF4-FFF2-40B4-BE49-F238E27FC236}">
                <a16:creationId xmlns:a16="http://schemas.microsoft.com/office/drawing/2014/main" id="{FB36B1D9-9065-5A3B-EC1F-3E183B0DD96A}"/>
              </a:ext>
            </a:extLst>
          </p:cNvPr>
          <p:cNvSpPr txBox="1"/>
          <p:nvPr/>
        </p:nvSpPr>
        <p:spPr>
          <a:xfrm>
            <a:off x="-9073" y="2029858"/>
            <a:ext cx="2060332" cy="5478423"/>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35000" b="0" i="0" u="none" strike="noStrike" kern="1200" cap="none" spc="0" normalizeH="0" baseline="0" noProof="0" dirty="0">
                <a:ln>
                  <a:noFill/>
                </a:ln>
                <a:solidFill>
                  <a:srgbClr val="DBAD63"/>
                </a:solidFill>
                <a:effectLst/>
                <a:uLnTx/>
                <a:uFillTx/>
                <a:latin typeface="Bell MT" panose="02020503060305020303" pitchFamily="18" charset="0"/>
                <a:ea typeface="+mn-ea"/>
                <a:cs typeface="Aldhabi" panose="01000000000000000000" pitchFamily="2" charset="-78"/>
              </a:rPr>
              <a:t>J</a:t>
            </a:r>
            <a:endParaRPr kumimoji="0" lang="en-US" sz="10000" b="0" i="0" u="none" strike="noStrike" kern="1200" cap="none" spc="0" normalizeH="0" baseline="0" noProof="0" dirty="0">
              <a:ln>
                <a:noFill/>
              </a:ln>
              <a:solidFill>
                <a:srgbClr val="DBAD63"/>
              </a:solidFill>
              <a:effectLst/>
              <a:uLnTx/>
              <a:uFillTx/>
              <a:latin typeface="Bell MT" panose="02020503060305020303" pitchFamily="18" charset="0"/>
              <a:ea typeface="+mn-ea"/>
              <a:cs typeface="Aldhabi" panose="01000000000000000000" pitchFamily="2" charset="-78"/>
            </a:endParaRPr>
          </a:p>
        </p:txBody>
      </p:sp>
      <p:sp>
        <p:nvSpPr>
          <p:cNvPr id="11" name="TextBox 10">
            <a:extLst>
              <a:ext uri="{FF2B5EF4-FFF2-40B4-BE49-F238E27FC236}">
                <a16:creationId xmlns:a16="http://schemas.microsoft.com/office/drawing/2014/main" id="{808330DC-95ED-5DAB-FBC1-699839823B8A}"/>
              </a:ext>
            </a:extLst>
          </p:cNvPr>
          <p:cNvSpPr txBox="1"/>
          <p:nvPr/>
        </p:nvSpPr>
        <p:spPr>
          <a:xfrm>
            <a:off x="1427188" y="3154240"/>
            <a:ext cx="3052915" cy="1323439"/>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8000" b="0" i="0" u="none" strike="noStrike" kern="1200" cap="none" spc="0" normalizeH="0" baseline="0" noProof="0" dirty="0">
                <a:ln>
                  <a:noFill/>
                </a:ln>
                <a:solidFill>
                  <a:srgbClr val="DBAD63"/>
                </a:solidFill>
                <a:effectLst/>
                <a:uLnTx/>
                <a:uFillTx/>
                <a:latin typeface="Bell MT" panose="02020503060305020303" pitchFamily="18" charset="0"/>
                <a:ea typeface="+mn-ea"/>
                <a:cs typeface="Aldhabi" panose="01000000000000000000" pitchFamily="2" charset="-78"/>
              </a:rPr>
              <a:t>BOOK</a:t>
            </a:r>
          </a:p>
        </p:txBody>
      </p:sp>
      <p:sp>
        <p:nvSpPr>
          <p:cNvPr id="12" name="TextBox 11">
            <a:extLst>
              <a:ext uri="{FF2B5EF4-FFF2-40B4-BE49-F238E27FC236}">
                <a16:creationId xmlns:a16="http://schemas.microsoft.com/office/drawing/2014/main" id="{6157B866-8448-0D52-B94F-B8A2A8ADED33}"/>
              </a:ext>
            </a:extLst>
          </p:cNvPr>
          <p:cNvSpPr txBox="1"/>
          <p:nvPr/>
        </p:nvSpPr>
        <p:spPr>
          <a:xfrm>
            <a:off x="4391340" y="3199095"/>
            <a:ext cx="1765300" cy="1323439"/>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8000" b="0" i="0" u="none" strike="noStrike" kern="1200" cap="none" spc="0" normalizeH="0" baseline="0" noProof="0" dirty="0">
                <a:ln>
                  <a:noFill/>
                </a:ln>
                <a:solidFill>
                  <a:srgbClr val="DBAD63"/>
                </a:solidFill>
                <a:effectLst/>
                <a:uLnTx/>
                <a:uFillTx/>
                <a:latin typeface="Harlow Solid Italic" panose="04030604020F02020D02" pitchFamily="82" charset="0"/>
                <a:ea typeface="+mn-ea"/>
                <a:cs typeface="Aldhabi" panose="01000000000000000000" pitchFamily="2" charset="-78"/>
              </a:rPr>
              <a:t>of</a:t>
            </a:r>
          </a:p>
        </p:txBody>
      </p:sp>
      <p:sp>
        <p:nvSpPr>
          <p:cNvPr id="14" name="Oval 13">
            <a:extLst>
              <a:ext uri="{FF2B5EF4-FFF2-40B4-BE49-F238E27FC236}">
                <a16:creationId xmlns:a16="http://schemas.microsoft.com/office/drawing/2014/main" id="{B72C6889-9F15-A9A3-69D6-9BFA6CF8BDC8}"/>
              </a:ext>
            </a:extLst>
          </p:cNvPr>
          <p:cNvSpPr/>
          <p:nvPr/>
        </p:nvSpPr>
        <p:spPr>
          <a:xfrm>
            <a:off x="84408" y="129288"/>
            <a:ext cx="5583420" cy="2084511"/>
          </a:xfrm>
          <a:prstGeom prst="ellipse">
            <a:avLst/>
          </a:prstGeom>
          <a:solidFill>
            <a:srgbClr val="E8E0CD">
              <a:alpha val="8000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ts val="3800"/>
              </a:lnSpc>
              <a:spcBef>
                <a:spcPts val="0"/>
              </a:spcBef>
              <a:spcAft>
                <a:spcPts val="0"/>
              </a:spcAft>
              <a:buClrTx/>
              <a:buSzTx/>
              <a:buFontTx/>
              <a:buNone/>
              <a:tabLst/>
              <a:defRPr/>
            </a:pPr>
            <a:endParaRPr kumimoji="0" lang="en-US" sz="4800" b="1" i="0" u="none" strike="noStrike" kern="1200" cap="none" spc="0" normalizeH="0" baseline="0" noProof="0" dirty="0">
              <a:ln>
                <a:noFill/>
              </a:ln>
              <a:solidFill>
                <a:srgbClr val="372517"/>
              </a:solidFill>
              <a:effectLst/>
              <a:uLnTx/>
              <a:uFillTx/>
              <a:latin typeface="Footlight MT Light" panose="0204060206030A020304" pitchFamily="18" charset="0"/>
              <a:ea typeface="+mn-ea"/>
              <a:cs typeface="+mn-cs"/>
            </a:endParaRPr>
          </a:p>
        </p:txBody>
      </p:sp>
      <p:pic>
        <p:nvPicPr>
          <p:cNvPr id="15" name="Content Placeholder 7" descr="A hexagon shaped logo with red and blue text&#10;&#10;AI-generated content may be incorrect.">
            <a:extLst>
              <a:ext uri="{FF2B5EF4-FFF2-40B4-BE49-F238E27FC236}">
                <a16:creationId xmlns:a16="http://schemas.microsoft.com/office/drawing/2014/main" id="{0A5BC780-4ADD-273B-93EB-76712454AAF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224842" y="5850328"/>
            <a:ext cx="1877831" cy="898881"/>
          </a:xfrm>
          <a:prstGeom prst="rect">
            <a:avLst/>
          </a:prstGeom>
          <a:effectLst>
            <a:outerShdw blurRad="50800" dist="38100" dir="2700000" algn="tl" rotWithShape="0">
              <a:prstClr val="black">
                <a:alpha val="40000"/>
              </a:prstClr>
            </a:outerShdw>
          </a:effectLst>
        </p:spPr>
      </p:pic>
      <p:sp>
        <p:nvSpPr>
          <p:cNvPr id="3" name="TextBox 2">
            <a:extLst>
              <a:ext uri="{FF2B5EF4-FFF2-40B4-BE49-F238E27FC236}">
                <a16:creationId xmlns:a16="http://schemas.microsoft.com/office/drawing/2014/main" id="{C0F96349-CA6A-4C10-F41C-3E09A34054C2}"/>
              </a:ext>
            </a:extLst>
          </p:cNvPr>
          <p:cNvSpPr txBox="1"/>
          <p:nvPr/>
        </p:nvSpPr>
        <p:spPr>
          <a:xfrm>
            <a:off x="2795450" y="5591882"/>
            <a:ext cx="2751461" cy="800219"/>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4600" b="1" i="0" u="none" strike="noStrike" kern="1200" cap="none" spc="0" normalizeH="0" baseline="0" noProof="0" dirty="0">
                <a:ln>
                  <a:noFill/>
                </a:ln>
                <a:solidFill>
                  <a:srgbClr val="DBAD63"/>
                </a:solidFill>
                <a:effectLst/>
                <a:uLnTx/>
                <a:uFillTx/>
                <a:latin typeface="Bell MT" panose="02020503060305020303" pitchFamily="18" charset="0"/>
                <a:ea typeface="+mn-ea"/>
                <a:cs typeface="Aldhabi" panose="01000000000000000000" pitchFamily="2" charset="-78"/>
              </a:rPr>
              <a:t>Chapter 2</a:t>
            </a:r>
          </a:p>
        </p:txBody>
      </p:sp>
      <p:sp>
        <p:nvSpPr>
          <p:cNvPr id="4" name="Oval 3">
            <a:extLst>
              <a:ext uri="{FF2B5EF4-FFF2-40B4-BE49-F238E27FC236}">
                <a16:creationId xmlns:a16="http://schemas.microsoft.com/office/drawing/2014/main" id="{279D2CDB-A0CD-92AC-0D1A-D18B3D8D1524}"/>
              </a:ext>
            </a:extLst>
          </p:cNvPr>
          <p:cNvSpPr/>
          <p:nvPr/>
        </p:nvSpPr>
        <p:spPr>
          <a:xfrm>
            <a:off x="-388353" y="204387"/>
            <a:ext cx="6641107" cy="2238080"/>
          </a:xfrm>
          <a:prstGeom prst="ellipse">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ts val="5000"/>
              </a:lnSpc>
              <a:spcBef>
                <a:spcPts val="0"/>
              </a:spcBef>
              <a:spcAft>
                <a:spcPts val="0"/>
              </a:spcAft>
              <a:buClrTx/>
              <a:buSzTx/>
              <a:buFontTx/>
              <a:buNone/>
              <a:tabLst/>
              <a:defRPr/>
            </a:pPr>
            <a:r>
              <a:rPr kumimoji="0" lang="en-US" sz="6500" b="1" i="0" u="none" strike="noStrike" kern="1200" cap="none" spc="0" normalizeH="0" baseline="0" noProof="0" dirty="0">
                <a:ln>
                  <a:noFill/>
                </a:ln>
                <a:solidFill>
                  <a:srgbClr val="372517"/>
                </a:solidFill>
                <a:effectLst/>
                <a:uLnTx/>
                <a:uFillTx/>
                <a:latin typeface="Footlight MT Light" panose="0204060206030A020304" pitchFamily="18" charset="0"/>
                <a:ea typeface="+mn-ea"/>
                <a:cs typeface="+mn-cs"/>
              </a:rPr>
              <a:t>Chip Off The Old Rock</a:t>
            </a:r>
          </a:p>
        </p:txBody>
      </p:sp>
    </p:spTree>
    <p:extLst>
      <p:ext uri="{BB962C8B-B14F-4D97-AF65-F5344CB8AC3E}">
        <p14:creationId xmlns:p14="http://schemas.microsoft.com/office/powerpoint/2010/main" val="260725578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584E4DD-C5F7-FD7E-9F96-A616879EEF92}"/>
            </a:ext>
          </a:extLst>
        </p:cNvPr>
        <p:cNvGrpSpPr/>
        <p:nvPr/>
      </p:nvGrpSpPr>
      <p:grpSpPr>
        <a:xfrm>
          <a:off x="0" y="0"/>
          <a:ext cx="0" cy="0"/>
          <a:chOff x="0" y="0"/>
          <a:chExt cx="0" cy="0"/>
        </a:xfrm>
      </p:grpSpPr>
      <p:pic>
        <p:nvPicPr>
          <p:cNvPr id="5" name="Content Placeholder 4">
            <a:extLst>
              <a:ext uri="{FF2B5EF4-FFF2-40B4-BE49-F238E27FC236}">
                <a16:creationId xmlns:a16="http://schemas.microsoft.com/office/drawing/2014/main" id="{642FD3D2-8EE8-6374-AF34-9367141D1511}"/>
              </a:ext>
            </a:extLst>
          </p:cNvPr>
          <p:cNvPicPr>
            <a:picLocks noGrp="1" noChangeAspect="1"/>
          </p:cNvPicPr>
          <p:nvPr>
            <p:ph idx="1"/>
          </p:nvPr>
        </p:nvPicPr>
        <p:blipFill>
          <a:blip r:embed="rId2">
            <a:extLst>
              <a:ext uri="{28A0092B-C50C-407E-A947-70E740481C1C}">
                <a14:useLocalDpi xmlns:a14="http://schemas.microsoft.com/office/drawing/2010/main" val="0"/>
              </a:ext>
            </a:extLst>
          </a:blip>
          <a:srcRect t="3176" r="3406"/>
          <a:stretch>
            <a:fillRect/>
          </a:stretch>
        </p:blipFill>
        <p:spPr>
          <a:xfrm>
            <a:off x="0" y="0"/>
            <a:ext cx="12162973" cy="6858000"/>
          </a:xfrm>
        </p:spPr>
      </p:pic>
      <p:sp>
        <p:nvSpPr>
          <p:cNvPr id="2" name="Title 1">
            <a:extLst>
              <a:ext uri="{FF2B5EF4-FFF2-40B4-BE49-F238E27FC236}">
                <a16:creationId xmlns:a16="http://schemas.microsoft.com/office/drawing/2014/main" id="{B121976E-5756-5001-7350-D108D9455B07}"/>
              </a:ext>
            </a:extLst>
          </p:cNvPr>
          <p:cNvSpPr>
            <a:spLocks noGrp="1"/>
          </p:cNvSpPr>
          <p:nvPr>
            <p:ph type="title"/>
          </p:nvPr>
        </p:nvSpPr>
        <p:spPr>
          <a:xfrm>
            <a:off x="29026" y="0"/>
            <a:ext cx="12143020" cy="6858000"/>
          </a:xfrm>
          <a:solidFill>
            <a:schemeClr val="tx1">
              <a:alpha val="60000"/>
            </a:schemeClr>
          </a:solidFill>
        </p:spPr>
        <p:txBody>
          <a:bodyPr>
            <a:normAutofit/>
          </a:bodyPr>
          <a:lstStyle/>
          <a:p>
            <a:r>
              <a:rPr lang="en-US" sz="100" dirty="0"/>
              <a:t>.</a:t>
            </a:r>
          </a:p>
        </p:txBody>
      </p:sp>
      <p:pic>
        <p:nvPicPr>
          <p:cNvPr id="15" name="Content Placeholder 7" descr="A hexagon shaped logo with red and blue text&#10;&#10;AI-generated content may be incorrect.">
            <a:extLst>
              <a:ext uri="{FF2B5EF4-FFF2-40B4-BE49-F238E27FC236}">
                <a16:creationId xmlns:a16="http://schemas.microsoft.com/office/drawing/2014/main" id="{D2ED743D-B423-6B10-6E4A-63E89F3AB9B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224842" y="5850328"/>
            <a:ext cx="1877831" cy="898881"/>
          </a:xfrm>
          <a:prstGeom prst="rect">
            <a:avLst/>
          </a:prstGeom>
          <a:effectLst>
            <a:outerShdw blurRad="50800" dist="38100" dir="2700000" algn="tl" rotWithShape="0">
              <a:prstClr val="black">
                <a:alpha val="40000"/>
              </a:prstClr>
            </a:outerShdw>
          </a:effectLst>
        </p:spPr>
      </p:pic>
      <p:sp>
        <p:nvSpPr>
          <p:cNvPr id="3" name="TextBox 2">
            <a:extLst>
              <a:ext uri="{FF2B5EF4-FFF2-40B4-BE49-F238E27FC236}">
                <a16:creationId xmlns:a16="http://schemas.microsoft.com/office/drawing/2014/main" id="{6EBA91F5-B04F-5240-B7DC-0E395348103B}"/>
              </a:ext>
            </a:extLst>
          </p:cNvPr>
          <p:cNvSpPr txBox="1"/>
          <p:nvPr/>
        </p:nvSpPr>
        <p:spPr>
          <a:xfrm>
            <a:off x="238878" y="1555354"/>
            <a:ext cx="11714245" cy="4920001"/>
          </a:xfrm>
          <a:prstGeom prst="rect">
            <a:avLst/>
          </a:prstGeom>
          <a:noFill/>
        </p:spPr>
        <p:txBody>
          <a:bodyPr wrap="square" rtlCol="0">
            <a:spAutoFit/>
          </a:bodyPr>
          <a:lstStyle/>
          <a:p>
            <a:pPr marL="685800" lvl="0" indent="-685800">
              <a:lnSpc>
                <a:spcPts val="4000"/>
              </a:lnSpc>
              <a:spcAft>
                <a:spcPts val="1800"/>
              </a:spcAft>
              <a:buFont typeface="+mj-lt"/>
              <a:buAutoNum type="arabicPeriod"/>
              <a:defRPr/>
            </a:pPr>
            <a:r>
              <a:rPr lang="en-US" sz="4400" b="1" u="sng" dirty="0">
                <a:solidFill>
                  <a:srgbClr val="DBAD63"/>
                </a:solidFill>
                <a:latin typeface="Bell MT" panose="02020503060305020303" pitchFamily="18" charset="0"/>
                <a:cs typeface="Aldhabi" panose="01000000000000000000" pitchFamily="2" charset="-78"/>
              </a:rPr>
              <a:t>R</a:t>
            </a:r>
            <a:r>
              <a:rPr lang="en-US" sz="4400" b="1" dirty="0">
                <a:solidFill>
                  <a:srgbClr val="DBAD63"/>
                </a:solidFill>
                <a:latin typeface="Bell MT" panose="02020503060305020303" pitchFamily="18" charset="0"/>
                <a:cs typeface="Aldhabi" panose="01000000000000000000" pitchFamily="2" charset="-78"/>
              </a:rPr>
              <a:t>ooted in His mom’s love: His desire to comfort people</a:t>
            </a:r>
          </a:p>
          <a:p>
            <a:pPr marL="685800" lvl="0" indent="-685800">
              <a:lnSpc>
                <a:spcPts val="4000"/>
              </a:lnSpc>
              <a:spcAft>
                <a:spcPts val="1800"/>
              </a:spcAft>
              <a:buFont typeface="+mj-lt"/>
              <a:buAutoNum type="arabicPeriod"/>
              <a:defRPr/>
            </a:pPr>
            <a:r>
              <a:rPr lang="en-US" sz="4400" b="1" u="sng" dirty="0">
                <a:solidFill>
                  <a:srgbClr val="DBAD63"/>
                </a:solidFill>
                <a:latin typeface="Bell MT" panose="02020503060305020303" pitchFamily="18" charset="0"/>
                <a:cs typeface="Aldhabi" panose="01000000000000000000" pitchFamily="2" charset="-78"/>
              </a:rPr>
              <a:t>O</a:t>
            </a:r>
            <a:r>
              <a:rPr lang="en-US" sz="4400" b="1" dirty="0">
                <a:solidFill>
                  <a:srgbClr val="DBAD63"/>
                </a:solidFill>
                <a:latin typeface="Bell MT" panose="02020503060305020303" pitchFamily="18" charset="0"/>
                <a:cs typeface="Aldhabi" panose="01000000000000000000" pitchFamily="2" charset="-78"/>
              </a:rPr>
              <a:t>ffering change: His desire to convert unbelievers</a:t>
            </a:r>
          </a:p>
          <a:p>
            <a:pPr marL="685800" lvl="0" indent="-685800">
              <a:lnSpc>
                <a:spcPts val="4000"/>
              </a:lnSpc>
              <a:spcAft>
                <a:spcPts val="1800"/>
              </a:spcAft>
              <a:buFont typeface="+mj-lt"/>
              <a:buAutoNum type="arabicPeriod"/>
              <a:defRPr/>
            </a:pPr>
            <a:r>
              <a:rPr lang="en-US" sz="4400" b="1" u="sng" dirty="0">
                <a:solidFill>
                  <a:srgbClr val="DBAD63"/>
                </a:solidFill>
                <a:latin typeface="Bell MT" panose="02020503060305020303" pitchFamily="18" charset="0"/>
                <a:cs typeface="Aldhabi" panose="01000000000000000000" pitchFamily="2" charset="-78"/>
              </a:rPr>
              <a:t>C</a:t>
            </a:r>
            <a:r>
              <a:rPr lang="en-US" sz="4400" b="1" dirty="0">
                <a:solidFill>
                  <a:srgbClr val="DBAD63"/>
                </a:solidFill>
                <a:latin typeface="Bell MT" panose="02020503060305020303" pitchFamily="18" charset="0"/>
                <a:cs typeface="Aldhabi" panose="01000000000000000000" pitchFamily="2" charset="-78"/>
              </a:rPr>
              <a:t>onsumed with the Father: His desire to confess God</a:t>
            </a:r>
          </a:p>
          <a:p>
            <a:pPr marL="685800" lvl="0" indent="-685800">
              <a:lnSpc>
                <a:spcPts val="4000"/>
              </a:lnSpc>
              <a:spcAft>
                <a:spcPts val="1800"/>
              </a:spcAft>
              <a:buFont typeface="+mj-lt"/>
              <a:buAutoNum type="arabicPeriod"/>
              <a:defRPr/>
            </a:pPr>
            <a:r>
              <a:rPr lang="en-US" sz="4400" b="1" u="sng" dirty="0">
                <a:solidFill>
                  <a:srgbClr val="DBAD63"/>
                </a:solidFill>
                <a:latin typeface="Bell MT" panose="02020503060305020303" pitchFamily="18" charset="0"/>
                <a:cs typeface="Aldhabi" panose="01000000000000000000" pitchFamily="2" charset="-78"/>
              </a:rPr>
              <a:t>K</a:t>
            </a:r>
            <a:r>
              <a:rPr lang="en-US" sz="4400" b="1" dirty="0">
                <a:solidFill>
                  <a:srgbClr val="DBAD63"/>
                </a:solidFill>
                <a:latin typeface="Bell MT" panose="02020503060305020303" pitchFamily="18" charset="0"/>
                <a:cs typeface="Aldhabi" panose="01000000000000000000" pitchFamily="2" charset="-78"/>
              </a:rPr>
              <a:t>neeling at the cross: His desire to change everything</a:t>
            </a:r>
          </a:p>
        </p:txBody>
      </p:sp>
      <p:sp>
        <p:nvSpPr>
          <p:cNvPr id="4" name="Rectangle: Rounded Corners 3">
            <a:extLst>
              <a:ext uri="{FF2B5EF4-FFF2-40B4-BE49-F238E27FC236}">
                <a16:creationId xmlns:a16="http://schemas.microsoft.com/office/drawing/2014/main" id="{218D9B7D-C2DA-8B3F-88C6-58A118FFB26F}"/>
              </a:ext>
            </a:extLst>
          </p:cNvPr>
          <p:cNvSpPr/>
          <p:nvPr/>
        </p:nvSpPr>
        <p:spPr>
          <a:xfrm>
            <a:off x="239178" y="112418"/>
            <a:ext cx="11730572" cy="1182234"/>
          </a:xfrm>
          <a:prstGeom prst="roundRect">
            <a:avLst/>
          </a:prstGeom>
          <a:solidFill>
            <a:srgbClr val="C3BAA9">
              <a:alpha val="0"/>
            </a:srgbClr>
          </a:solidFill>
          <a:ln>
            <a:no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defTabSz="914400" rtl="0" eaLnBrk="1" fontAlgn="auto" latinLnBrk="0" hangingPunct="1">
              <a:spcBef>
                <a:spcPts val="0"/>
              </a:spcBef>
              <a:spcAft>
                <a:spcPts val="0"/>
              </a:spcAft>
              <a:buClrTx/>
              <a:buSzTx/>
              <a:buFontTx/>
              <a:buNone/>
              <a:tabLst/>
              <a:defRPr/>
            </a:pPr>
            <a:r>
              <a:rPr kumimoji="0" lang="en-US" sz="6000" b="1" i="0" u="none" strike="noStrike" kern="1200" cap="none" spc="0" normalizeH="0" baseline="0" noProof="0" dirty="0">
                <a:ln>
                  <a:noFill/>
                </a:ln>
                <a:solidFill>
                  <a:schemeClr val="bg1">
                    <a:lumMod val="95000"/>
                  </a:schemeClr>
                </a:solidFill>
                <a:effectLst/>
                <a:uLnTx/>
                <a:uFillTx/>
                <a:latin typeface="Footlight MT Light" panose="0204060206030A020304" pitchFamily="18" charset="0"/>
                <a:ea typeface="+mn-ea"/>
                <a:cs typeface="+mn-cs"/>
              </a:rPr>
              <a:t>Chip Off The Old R.O.C.K.</a:t>
            </a:r>
          </a:p>
          <a:p>
            <a:pPr marL="0" marR="0" lvl="0" indent="0" defTabSz="914400" rtl="0" eaLnBrk="1" fontAlgn="auto" latinLnBrk="0" hangingPunct="1">
              <a:lnSpc>
                <a:spcPts val="3800"/>
              </a:lnSpc>
              <a:spcBef>
                <a:spcPts val="0"/>
              </a:spcBef>
              <a:spcAft>
                <a:spcPts val="0"/>
              </a:spcAft>
              <a:buClrTx/>
              <a:buSzTx/>
              <a:buFontTx/>
              <a:buNone/>
              <a:tabLst/>
              <a:defRPr/>
            </a:pPr>
            <a:r>
              <a:rPr lang="en-US" sz="6000" b="1" dirty="0">
                <a:solidFill>
                  <a:schemeClr val="bg1">
                    <a:lumMod val="95000"/>
                  </a:schemeClr>
                </a:solidFill>
                <a:latin typeface="Footlight MT Light" panose="0204060206030A020304" pitchFamily="18" charset="0"/>
              </a:rPr>
              <a:t>    Jesus’ Passion In Action</a:t>
            </a:r>
            <a:endParaRPr kumimoji="0" lang="en-US" sz="6000" b="1" i="0" u="none" strike="noStrike" kern="1200" cap="none" spc="0" normalizeH="0" baseline="0" noProof="0" dirty="0">
              <a:ln>
                <a:noFill/>
              </a:ln>
              <a:solidFill>
                <a:schemeClr val="bg1">
                  <a:lumMod val="95000"/>
                </a:schemeClr>
              </a:solidFill>
              <a:effectLst/>
              <a:uLnTx/>
              <a:uFillTx/>
              <a:latin typeface="Footlight MT Light" panose="0204060206030A020304" pitchFamily="18" charset="0"/>
              <a:ea typeface="+mn-ea"/>
              <a:cs typeface="+mn-cs"/>
            </a:endParaRPr>
          </a:p>
        </p:txBody>
      </p:sp>
    </p:spTree>
    <p:extLst>
      <p:ext uri="{BB962C8B-B14F-4D97-AF65-F5344CB8AC3E}">
        <p14:creationId xmlns:p14="http://schemas.microsoft.com/office/powerpoint/2010/main" val="21049992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with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animEffect transition="in" filter="fade">
                                      <p:cBhvr>
                                        <p:cTn id="7" dur="1000"/>
                                        <p:tgtEl>
                                          <p:spTgt spid="3">
                                            <p:txEl>
                                              <p:pRg st="3" end="3"/>
                                            </p:txEl>
                                          </p:spTgt>
                                        </p:tgtEl>
                                      </p:cBhvr>
                                    </p:animEffect>
                                    <p:anim calcmode="lin" valueType="num">
                                      <p:cBhvr>
                                        <p:cTn id="8"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CDDE4A6-DA17-A81E-CC1C-38DFB1D68969}"/>
            </a:ext>
          </a:extLst>
        </p:cNvPr>
        <p:cNvGrpSpPr/>
        <p:nvPr/>
      </p:nvGrpSpPr>
      <p:grpSpPr>
        <a:xfrm>
          <a:off x="0" y="0"/>
          <a:ext cx="0" cy="0"/>
          <a:chOff x="0" y="0"/>
          <a:chExt cx="0" cy="0"/>
        </a:xfrm>
      </p:grpSpPr>
      <p:pic>
        <p:nvPicPr>
          <p:cNvPr id="5" name="Content Placeholder 4">
            <a:extLst>
              <a:ext uri="{FF2B5EF4-FFF2-40B4-BE49-F238E27FC236}">
                <a16:creationId xmlns:a16="http://schemas.microsoft.com/office/drawing/2014/main" id="{31F96BAA-7EFF-DE11-CBE7-2B470DC18B80}"/>
              </a:ext>
            </a:extLst>
          </p:cNvPr>
          <p:cNvPicPr>
            <a:picLocks noGrp="1" noChangeAspect="1"/>
          </p:cNvPicPr>
          <p:nvPr>
            <p:ph idx="1"/>
          </p:nvPr>
        </p:nvPicPr>
        <p:blipFill>
          <a:blip r:embed="rId2">
            <a:extLst>
              <a:ext uri="{28A0092B-C50C-407E-A947-70E740481C1C}">
                <a14:useLocalDpi xmlns:a14="http://schemas.microsoft.com/office/drawing/2010/main" val="0"/>
              </a:ext>
            </a:extLst>
          </a:blip>
          <a:srcRect t="3176" r="3406"/>
          <a:stretch>
            <a:fillRect/>
          </a:stretch>
        </p:blipFill>
        <p:spPr>
          <a:xfrm>
            <a:off x="0" y="0"/>
            <a:ext cx="12162973" cy="6858000"/>
          </a:xfrm>
        </p:spPr>
      </p:pic>
      <p:sp>
        <p:nvSpPr>
          <p:cNvPr id="2" name="Title 1">
            <a:extLst>
              <a:ext uri="{FF2B5EF4-FFF2-40B4-BE49-F238E27FC236}">
                <a16:creationId xmlns:a16="http://schemas.microsoft.com/office/drawing/2014/main" id="{BBC4B918-7A43-EC8D-9F72-CFA897319DBA}"/>
              </a:ext>
            </a:extLst>
          </p:cNvPr>
          <p:cNvSpPr>
            <a:spLocks noGrp="1"/>
          </p:cNvSpPr>
          <p:nvPr>
            <p:ph type="title"/>
          </p:nvPr>
        </p:nvSpPr>
        <p:spPr>
          <a:xfrm>
            <a:off x="29026" y="0"/>
            <a:ext cx="12143020" cy="6858000"/>
          </a:xfrm>
          <a:solidFill>
            <a:schemeClr val="tx1">
              <a:alpha val="60000"/>
            </a:schemeClr>
          </a:solidFill>
        </p:spPr>
        <p:txBody>
          <a:bodyPr>
            <a:normAutofit/>
          </a:bodyPr>
          <a:lstStyle/>
          <a:p>
            <a:r>
              <a:rPr lang="en-US" sz="100"/>
              <a:t>.</a:t>
            </a:r>
          </a:p>
        </p:txBody>
      </p:sp>
      <p:sp>
        <p:nvSpPr>
          <p:cNvPr id="3" name="TextBox 2">
            <a:extLst>
              <a:ext uri="{FF2B5EF4-FFF2-40B4-BE49-F238E27FC236}">
                <a16:creationId xmlns:a16="http://schemas.microsoft.com/office/drawing/2014/main" id="{1EC85F4F-561C-D0A3-8AD1-C333167CB028}"/>
              </a:ext>
            </a:extLst>
          </p:cNvPr>
          <p:cNvSpPr txBox="1"/>
          <p:nvPr/>
        </p:nvSpPr>
        <p:spPr>
          <a:xfrm>
            <a:off x="392138" y="361142"/>
            <a:ext cx="11368062" cy="5909310"/>
          </a:xfrm>
          <a:prstGeom prst="rect">
            <a:avLst/>
          </a:prstGeom>
          <a:noFill/>
        </p:spPr>
        <p:txBody>
          <a:bodyPr wrap="square" rtlCol="0">
            <a:spAutoFit/>
          </a:bodyPr>
          <a:lstStyle/>
          <a:p>
            <a:pPr marR="0" lvl="0" algn="just" defTabSz="914400" rtl="0" eaLnBrk="1" fontAlgn="auto" latinLnBrk="0" hangingPunct="1">
              <a:spcBef>
                <a:spcPts val="0"/>
              </a:spcBef>
              <a:spcAft>
                <a:spcPts val="0"/>
              </a:spcAft>
              <a:buClrTx/>
              <a:buSzTx/>
              <a:tabLst/>
              <a:defRPr/>
            </a:pPr>
            <a:r>
              <a:rPr kumimoji="0" lang="en-US" sz="5400" b="1" i="0" u="none" strike="noStrike" kern="1200" cap="none" spc="0" normalizeH="0" baseline="0" noProof="0" dirty="0">
                <a:ln>
                  <a:noFill/>
                </a:ln>
                <a:solidFill>
                  <a:srgbClr val="DBAD63"/>
                </a:solidFill>
                <a:effectLst/>
                <a:uLnTx/>
                <a:uFillTx/>
                <a:latin typeface="Bell MT" panose="02020503060305020303" pitchFamily="18" charset="0"/>
                <a:ea typeface="+mn-ea"/>
                <a:cs typeface="Aldhabi" panose="01000000000000000000" pitchFamily="2" charset="-78"/>
              </a:rPr>
              <a:t>“</a:t>
            </a:r>
            <a:r>
              <a:rPr lang="en-US" sz="5400" b="1" dirty="0">
                <a:solidFill>
                  <a:srgbClr val="DBAD63"/>
                </a:solidFill>
                <a:latin typeface="Bell MT" panose="02020503060305020303" pitchFamily="18" charset="0"/>
                <a:cs typeface="Aldhabi" panose="01000000000000000000" pitchFamily="2" charset="-78"/>
              </a:rPr>
              <a:t>Then some of the scribes &amp; Pharisees answered &amp; said to Him, ‘Teacher, we want to see a sign from You.’ But He answered &amp; said to them, “An evil &amp; adulterous generation eagerly seeks for a sign… (</a:t>
            </a:r>
            <a:r>
              <a:rPr lang="en-US" sz="5400" b="1" dirty="0" err="1">
                <a:solidFill>
                  <a:srgbClr val="DBAD63"/>
                </a:solidFill>
                <a:latin typeface="Bell MT" panose="02020503060305020303" pitchFamily="18" charset="0"/>
                <a:cs typeface="Aldhabi" panose="01000000000000000000" pitchFamily="2" charset="-78"/>
              </a:rPr>
              <a:t>cont</a:t>
            </a:r>
            <a:r>
              <a:rPr lang="en-US" sz="5400" b="1" dirty="0">
                <a:solidFill>
                  <a:srgbClr val="DBAD63"/>
                </a:solidFill>
                <a:latin typeface="Bell MT" panose="02020503060305020303" pitchFamily="18" charset="0"/>
                <a:cs typeface="Aldhabi" panose="01000000000000000000" pitchFamily="2" charset="-78"/>
              </a:rPr>
              <a:t>)</a:t>
            </a:r>
            <a:endParaRPr kumimoji="0" lang="en-US" sz="5400" b="1" i="0" u="none" strike="noStrike" kern="1200" cap="none" spc="0" normalizeH="0" baseline="0" noProof="0" dirty="0">
              <a:ln>
                <a:noFill/>
              </a:ln>
              <a:solidFill>
                <a:srgbClr val="DBAD63"/>
              </a:solidFill>
              <a:effectLst/>
              <a:uLnTx/>
              <a:uFillTx/>
              <a:latin typeface="Bell MT" panose="02020503060305020303" pitchFamily="18" charset="0"/>
              <a:ea typeface="+mn-ea"/>
              <a:cs typeface="Aldhabi" panose="01000000000000000000" pitchFamily="2" charset="-78"/>
            </a:endParaRPr>
          </a:p>
        </p:txBody>
      </p:sp>
      <p:sp>
        <p:nvSpPr>
          <p:cNvPr id="4" name="Rectangle: Rounded Corners 3">
            <a:extLst>
              <a:ext uri="{FF2B5EF4-FFF2-40B4-BE49-F238E27FC236}">
                <a16:creationId xmlns:a16="http://schemas.microsoft.com/office/drawing/2014/main" id="{A29FFECF-1A3C-A545-4D04-88CC652E71BD}"/>
              </a:ext>
            </a:extLst>
          </p:cNvPr>
          <p:cNvSpPr/>
          <p:nvPr/>
        </p:nvSpPr>
        <p:spPr>
          <a:xfrm>
            <a:off x="5516217" y="5826841"/>
            <a:ext cx="6525093" cy="1182234"/>
          </a:xfrm>
          <a:prstGeom prst="roundRect">
            <a:avLst/>
          </a:prstGeom>
          <a:solidFill>
            <a:srgbClr val="C3BAA9">
              <a:alpha val="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defTabSz="914400" rtl="0" eaLnBrk="1" fontAlgn="auto" latinLnBrk="0" hangingPunct="1">
              <a:lnSpc>
                <a:spcPts val="3800"/>
              </a:lnSpc>
              <a:spcBef>
                <a:spcPts val="0"/>
              </a:spcBef>
              <a:spcAft>
                <a:spcPts val="0"/>
              </a:spcAft>
              <a:buClrTx/>
              <a:buSzTx/>
              <a:buFontTx/>
              <a:buNone/>
              <a:tabLst/>
              <a:defRPr/>
            </a:pPr>
            <a:r>
              <a:rPr kumimoji="0" lang="en-US" sz="6000" b="1" i="0" u="none" strike="noStrike" kern="1200" cap="none" spc="0" normalizeH="0" baseline="0" noProof="0" dirty="0">
                <a:ln>
                  <a:noFill/>
                </a:ln>
                <a:solidFill>
                  <a:schemeClr val="bg1">
                    <a:lumMod val="95000"/>
                  </a:schemeClr>
                </a:solidFill>
                <a:effectLst/>
                <a:uLnTx/>
                <a:uFillTx/>
                <a:latin typeface="Footlight MT Light" panose="0204060206030A020304" pitchFamily="18" charset="0"/>
                <a:ea typeface="+mn-ea"/>
                <a:cs typeface="+mn-cs"/>
              </a:rPr>
              <a:t>Matthew 12:38-40</a:t>
            </a:r>
          </a:p>
        </p:txBody>
      </p:sp>
    </p:spTree>
    <p:extLst>
      <p:ext uri="{BB962C8B-B14F-4D97-AF65-F5344CB8AC3E}">
        <p14:creationId xmlns:p14="http://schemas.microsoft.com/office/powerpoint/2010/main" val="152326356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47DBC83-38CD-9878-7C33-1337499D2DFF}"/>
            </a:ext>
          </a:extLst>
        </p:cNvPr>
        <p:cNvGrpSpPr/>
        <p:nvPr/>
      </p:nvGrpSpPr>
      <p:grpSpPr>
        <a:xfrm>
          <a:off x="0" y="0"/>
          <a:ext cx="0" cy="0"/>
          <a:chOff x="0" y="0"/>
          <a:chExt cx="0" cy="0"/>
        </a:xfrm>
      </p:grpSpPr>
      <p:pic>
        <p:nvPicPr>
          <p:cNvPr id="5" name="Content Placeholder 4">
            <a:extLst>
              <a:ext uri="{FF2B5EF4-FFF2-40B4-BE49-F238E27FC236}">
                <a16:creationId xmlns:a16="http://schemas.microsoft.com/office/drawing/2014/main" id="{2AFEC011-712D-3707-1F68-3C435621625D}"/>
              </a:ext>
            </a:extLst>
          </p:cNvPr>
          <p:cNvPicPr>
            <a:picLocks noGrp="1" noChangeAspect="1"/>
          </p:cNvPicPr>
          <p:nvPr>
            <p:ph idx="1"/>
          </p:nvPr>
        </p:nvPicPr>
        <p:blipFill>
          <a:blip r:embed="rId2">
            <a:extLst>
              <a:ext uri="{28A0092B-C50C-407E-A947-70E740481C1C}">
                <a14:useLocalDpi xmlns:a14="http://schemas.microsoft.com/office/drawing/2010/main" val="0"/>
              </a:ext>
            </a:extLst>
          </a:blip>
          <a:srcRect t="3176" r="3406"/>
          <a:stretch>
            <a:fillRect/>
          </a:stretch>
        </p:blipFill>
        <p:spPr>
          <a:xfrm>
            <a:off x="0" y="0"/>
            <a:ext cx="12162973" cy="6858000"/>
          </a:xfrm>
        </p:spPr>
      </p:pic>
      <p:sp>
        <p:nvSpPr>
          <p:cNvPr id="2" name="Title 1">
            <a:extLst>
              <a:ext uri="{FF2B5EF4-FFF2-40B4-BE49-F238E27FC236}">
                <a16:creationId xmlns:a16="http://schemas.microsoft.com/office/drawing/2014/main" id="{C1B3B4CC-877B-7230-252A-FC03B3B277EF}"/>
              </a:ext>
            </a:extLst>
          </p:cNvPr>
          <p:cNvSpPr>
            <a:spLocks noGrp="1"/>
          </p:cNvSpPr>
          <p:nvPr>
            <p:ph type="title"/>
          </p:nvPr>
        </p:nvSpPr>
        <p:spPr>
          <a:xfrm>
            <a:off x="29026" y="0"/>
            <a:ext cx="12143020" cy="6858000"/>
          </a:xfrm>
          <a:solidFill>
            <a:schemeClr val="tx1">
              <a:alpha val="60000"/>
            </a:schemeClr>
          </a:solidFill>
        </p:spPr>
        <p:txBody>
          <a:bodyPr>
            <a:normAutofit/>
          </a:bodyPr>
          <a:lstStyle/>
          <a:p>
            <a:r>
              <a:rPr lang="en-US" sz="100"/>
              <a:t>.</a:t>
            </a:r>
          </a:p>
        </p:txBody>
      </p:sp>
      <p:sp>
        <p:nvSpPr>
          <p:cNvPr id="3" name="TextBox 2">
            <a:extLst>
              <a:ext uri="{FF2B5EF4-FFF2-40B4-BE49-F238E27FC236}">
                <a16:creationId xmlns:a16="http://schemas.microsoft.com/office/drawing/2014/main" id="{EF0A205A-A968-48EF-7E1E-A8FC13DE6D30}"/>
              </a:ext>
            </a:extLst>
          </p:cNvPr>
          <p:cNvSpPr txBox="1"/>
          <p:nvPr/>
        </p:nvSpPr>
        <p:spPr>
          <a:xfrm>
            <a:off x="392138" y="361142"/>
            <a:ext cx="11368062" cy="5909310"/>
          </a:xfrm>
          <a:prstGeom prst="rect">
            <a:avLst/>
          </a:prstGeom>
          <a:noFill/>
        </p:spPr>
        <p:txBody>
          <a:bodyPr wrap="square" rtlCol="0">
            <a:spAutoFit/>
          </a:bodyPr>
          <a:lstStyle/>
          <a:p>
            <a:pPr marR="0" lvl="0" algn="just" defTabSz="914400" rtl="0" eaLnBrk="1" fontAlgn="auto" latinLnBrk="0" hangingPunct="1">
              <a:spcBef>
                <a:spcPts val="0"/>
              </a:spcBef>
              <a:spcAft>
                <a:spcPts val="0"/>
              </a:spcAft>
              <a:buClrTx/>
              <a:buSzTx/>
              <a:tabLst/>
              <a:defRPr/>
            </a:pPr>
            <a:r>
              <a:rPr lang="en-US" sz="5200" b="1" dirty="0">
                <a:solidFill>
                  <a:srgbClr val="DBAD63"/>
                </a:solidFill>
                <a:latin typeface="Bell MT" panose="02020503060305020303" pitchFamily="18" charset="0"/>
                <a:cs typeface="Aldhabi" panose="01000000000000000000" pitchFamily="2" charset="-78"/>
              </a:rPr>
              <a:t>(</a:t>
            </a:r>
            <a:r>
              <a:rPr lang="en-US" sz="5200" b="1" dirty="0" err="1">
                <a:solidFill>
                  <a:srgbClr val="DBAD63"/>
                </a:solidFill>
                <a:latin typeface="Bell MT" panose="02020503060305020303" pitchFamily="18" charset="0"/>
                <a:cs typeface="Aldhabi" panose="01000000000000000000" pitchFamily="2" charset="-78"/>
              </a:rPr>
              <a:t>cont</a:t>
            </a:r>
            <a:r>
              <a:rPr lang="en-US" sz="5200" b="1" dirty="0">
                <a:solidFill>
                  <a:srgbClr val="DBAD63"/>
                </a:solidFill>
                <a:latin typeface="Bell MT" panose="02020503060305020303" pitchFamily="18" charset="0"/>
                <a:cs typeface="Aldhabi" panose="01000000000000000000" pitchFamily="2" charset="-78"/>
              </a:rPr>
              <a:t>) …and yet no sign will be given to it but the sign of Jonah the prophet; for just as Jonah was three days &amp; three nights in the belly of the sea monster, so will the Son of Man be three days &amp; three nights in the heart of the earth.”</a:t>
            </a:r>
            <a:endParaRPr kumimoji="0" lang="en-US" sz="5200" b="1" i="0" u="none" strike="noStrike" kern="1200" cap="none" spc="0" normalizeH="0" baseline="0" noProof="0" dirty="0">
              <a:ln>
                <a:noFill/>
              </a:ln>
              <a:solidFill>
                <a:srgbClr val="DBAD63"/>
              </a:solidFill>
              <a:effectLst/>
              <a:uLnTx/>
              <a:uFillTx/>
              <a:latin typeface="Bell MT" panose="02020503060305020303" pitchFamily="18" charset="0"/>
              <a:ea typeface="+mn-ea"/>
              <a:cs typeface="Aldhabi" panose="01000000000000000000" pitchFamily="2" charset="-78"/>
            </a:endParaRPr>
          </a:p>
        </p:txBody>
      </p:sp>
      <p:sp>
        <p:nvSpPr>
          <p:cNvPr id="4" name="Rectangle: Rounded Corners 3">
            <a:extLst>
              <a:ext uri="{FF2B5EF4-FFF2-40B4-BE49-F238E27FC236}">
                <a16:creationId xmlns:a16="http://schemas.microsoft.com/office/drawing/2014/main" id="{65D1170A-1B08-522A-C104-2C1F45C27974}"/>
              </a:ext>
            </a:extLst>
          </p:cNvPr>
          <p:cNvSpPr/>
          <p:nvPr/>
        </p:nvSpPr>
        <p:spPr>
          <a:xfrm>
            <a:off x="5516217" y="5826841"/>
            <a:ext cx="6525093" cy="1182234"/>
          </a:xfrm>
          <a:prstGeom prst="roundRect">
            <a:avLst/>
          </a:prstGeom>
          <a:solidFill>
            <a:srgbClr val="C3BAA9">
              <a:alpha val="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defTabSz="914400" rtl="0" eaLnBrk="1" fontAlgn="auto" latinLnBrk="0" hangingPunct="1">
              <a:lnSpc>
                <a:spcPts val="3800"/>
              </a:lnSpc>
              <a:spcBef>
                <a:spcPts val="0"/>
              </a:spcBef>
              <a:spcAft>
                <a:spcPts val="0"/>
              </a:spcAft>
              <a:buClrTx/>
              <a:buSzTx/>
              <a:buFontTx/>
              <a:buNone/>
              <a:tabLst/>
              <a:defRPr/>
            </a:pPr>
            <a:r>
              <a:rPr kumimoji="0" lang="en-US" sz="6000" b="1" i="0" u="none" strike="noStrike" kern="1200" cap="none" spc="0" normalizeH="0" baseline="0" noProof="0" dirty="0">
                <a:ln>
                  <a:noFill/>
                </a:ln>
                <a:solidFill>
                  <a:schemeClr val="bg1">
                    <a:lumMod val="95000"/>
                  </a:schemeClr>
                </a:solidFill>
                <a:effectLst/>
                <a:uLnTx/>
                <a:uFillTx/>
                <a:latin typeface="Footlight MT Light" panose="0204060206030A020304" pitchFamily="18" charset="0"/>
                <a:ea typeface="+mn-ea"/>
                <a:cs typeface="+mn-cs"/>
              </a:rPr>
              <a:t>Matthew 12:38-40</a:t>
            </a:r>
          </a:p>
        </p:txBody>
      </p:sp>
    </p:spTree>
    <p:extLst>
      <p:ext uri="{BB962C8B-B14F-4D97-AF65-F5344CB8AC3E}">
        <p14:creationId xmlns:p14="http://schemas.microsoft.com/office/powerpoint/2010/main" val="72553546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A83F2EA-6BE7-C55E-1986-089802957AF4}"/>
            </a:ext>
          </a:extLst>
        </p:cNvPr>
        <p:cNvGrpSpPr/>
        <p:nvPr/>
      </p:nvGrpSpPr>
      <p:grpSpPr>
        <a:xfrm>
          <a:off x="0" y="0"/>
          <a:ext cx="0" cy="0"/>
          <a:chOff x="0" y="0"/>
          <a:chExt cx="0" cy="0"/>
        </a:xfrm>
      </p:grpSpPr>
      <p:pic>
        <p:nvPicPr>
          <p:cNvPr id="5" name="Content Placeholder 4">
            <a:extLst>
              <a:ext uri="{FF2B5EF4-FFF2-40B4-BE49-F238E27FC236}">
                <a16:creationId xmlns:a16="http://schemas.microsoft.com/office/drawing/2014/main" id="{87738D0A-6A08-818D-C526-101B7FF61A13}"/>
              </a:ext>
            </a:extLst>
          </p:cNvPr>
          <p:cNvPicPr>
            <a:picLocks noGrp="1" noChangeAspect="1"/>
          </p:cNvPicPr>
          <p:nvPr>
            <p:ph idx="1"/>
          </p:nvPr>
        </p:nvPicPr>
        <p:blipFill>
          <a:blip r:embed="rId2">
            <a:extLst>
              <a:ext uri="{28A0092B-C50C-407E-A947-70E740481C1C}">
                <a14:useLocalDpi xmlns:a14="http://schemas.microsoft.com/office/drawing/2010/main" val="0"/>
              </a:ext>
            </a:extLst>
          </a:blip>
          <a:srcRect t="3176" r="3406"/>
          <a:stretch>
            <a:fillRect/>
          </a:stretch>
        </p:blipFill>
        <p:spPr>
          <a:xfrm>
            <a:off x="0" y="0"/>
            <a:ext cx="12162973" cy="6858000"/>
          </a:xfrm>
        </p:spPr>
      </p:pic>
      <p:sp>
        <p:nvSpPr>
          <p:cNvPr id="2" name="Title 1">
            <a:extLst>
              <a:ext uri="{FF2B5EF4-FFF2-40B4-BE49-F238E27FC236}">
                <a16:creationId xmlns:a16="http://schemas.microsoft.com/office/drawing/2014/main" id="{1D214CD7-58C3-F26C-CFED-19D1817BC6C8}"/>
              </a:ext>
            </a:extLst>
          </p:cNvPr>
          <p:cNvSpPr>
            <a:spLocks noGrp="1"/>
          </p:cNvSpPr>
          <p:nvPr>
            <p:ph type="title"/>
          </p:nvPr>
        </p:nvSpPr>
        <p:spPr>
          <a:xfrm>
            <a:off x="29026" y="0"/>
            <a:ext cx="12143020" cy="6858000"/>
          </a:xfrm>
          <a:solidFill>
            <a:schemeClr val="tx1">
              <a:alpha val="60000"/>
            </a:schemeClr>
          </a:solidFill>
        </p:spPr>
        <p:txBody>
          <a:bodyPr>
            <a:normAutofit/>
          </a:bodyPr>
          <a:lstStyle/>
          <a:p>
            <a:r>
              <a:rPr lang="en-US" sz="100" dirty="0"/>
              <a:t>.</a:t>
            </a:r>
          </a:p>
        </p:txBody>
      </p:sp>
      <p:pic>
        <p:nvPicPr>
          <p:cNvPr id="15" name="Content Placeholder 7" descr="A hexagon shaped logo with red and blue text&#10;&#10;AI-generated content may be incorrect.">
            <a:extLst>
              <a:ext uri="{FF2B5EF4-FFF2-40B4-BE49-F238E27FC236}">
                <a16:creationId xmlns:a16="http://schemas.microsoft.com/office/drawing/2014/main" id="{6F44B7DC-56B3-F4CC-A25C-9060A893A3E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224842" y="5850328"/>
            <a:ext cx="1877831" cy="898881"/>
          </a:xfrm>
          <a:prstGeom prst="rect">
            <a:avLst/>
          </a:prstGeom>
          <a:effectLst>
            <a:outerShdw blurRad="50800" dist="38100" dir="2700000" algn="tl" rotWithShape="0">
              <a:prstClr val="black">
                <a:alpha val="40000"/>
              </a:prstClr>
            </a:outerShdw>
          </a:effectLst>
        </p:spPr>
      </p:pic>
      <p:sp>
        <p:nvSpPr>
          <p:cNvPr id="3" name="TextBox 2">
            <a:extLst>
              <a:ext uri="{FF2B5EF4-FFF2-40B4-BE49-F238E27FC236}">
                <a16:creationId xmlns:a16="http://schemas.microsoft.com/office/drawing/2014/main" id="{4D40624D-E9F5-BC05-FAEE-D1ECD2B5BF51}"/>
              </a:ext>
            </a:extLst>
          </p:cNvPr>
          <p:cNvSpPr txBox="1"/>
          <p:nvPr/>
        </p:nvSpPr>
        <p:spPr>
          <a:xfrm>
            <a:off x="238878" y="1555354"/>
            <a:ext cx="11714245" cy="4920001"/>
          </a:xfrm>
          <a:prstGeom prst="rect">
            <a:avLst/>
          </a:prstGeom>
          <a:noFill/>
        </p:spPr>
        <p:txBody>
          <a:bodyPr wrap="square" rtlCol="0">
            <a:spAutoFit/>
          </a:bodyPr>
          <a:lstStyle/>
          <a:p>
            <a:pPr marL="685800" lvl="0" indent="-685800">
              <a:lnSpc>
                <a:spcPts val="4000"/>
              </a:lnSpc>
              <a:spcAft>
                <a:spcPts val="1800"/>
              </a:spcAft>
              <a:buFont typeface="+mj-lt"/>
              <a:buAutoNum type="arabicPeriod"/>
              <a:defRPr/>
            </a:pPr>
            <a:r>
              <a:rPr lang="en-US" sz="4400" b="1" u="sng" dirty="0">
                <a:solidFill>
                  <a:srgbClr val="DBAD63"/>
                </a:solidFill>
                <a:latin typeface="Bell MT" panose="02020503060305020303" pitchFamily="18" charset="0"/>
                <a:cs typeface="Aldhabi" panose="01000000000000000000" pitchFamily="2" charset="-78"/>
              </a:rPr>
              <a:t>R</a:t>
            </a:r>
            <a:r>
              <a:rPr lang="en-US" sz="4400" b="1" dirty="0">
                <a:solidFill>
                  <a:srgbClr val="DBAD63"/>
                </a:solidFill>
                <a:latin typeface="Bell MT" panose="02020503060305020303" pitchFamily="18" charset="0"/>
                <a:cs typeface="Aldhabi" panose="01000000000000000000" pitchFamily="2" charset="-78"/>
              </a:rPr>
              <a:t>ooted in His mom’s love: His desire to comfort people</a:t>
            </a:r>
          </a:p>
          <a:p>
            <a:pPr marL="685800" lvl="0" indent="-685800">
              <a:lnSpc>
                <a:spcPts val="4000"/>
              </a:lnSpc>
              <a:spcAft>
                <a:spcPts val="1800"/>
              </a:spcAft>
              <a:buFont typeface="+mj-lt"/>
              <a:buAutoNum type="arabicPeriod"/>
              <a:defRPr/>
            </a:pPr>
            <a:r>
              <a:rPr lang="en-US" sz="4400" b="1" u="sng" dirty="0">
                <a:solidFill>
                  <a:srgbClr val="DBAD63"/>
                </a:solidFill>
                <a:latin typeface="Bell MT" panose="02020503060305020303" pitchFamily="18" charset="0"/>
                <a:cs typeface="Aldhabi" panose="01000000000000000000" pitchFamily="2" charset="-78"/>
              </a:rPr>
              <a:t>O</a:t>
            </a:r>
            <a:r>
              <a:rPr lang="en-US" sz="4400" b="1" dirty="0">
                <a:solidFill>
                  <a:srgbClr val="DBAD63"/>
                </a:solidFill>
                <a:latin typeface="Bell MT" panose="02020503060305020303" pitchFamily="18" charset="0"/>
                <a:cs typeface="Aldhabi" panose="01000000000000000000" pitchFamily="2" charset="-78"/>
              </a:rPr>
              <a:t>ffering change: His desire to convert unbelievers</a:t>
            </a:r>
          </a:p>
          <a:p>
            <a:pPr marL="685800" lvl="0" indent="-685800">
              <a:lnSpc>
                <a:spcPts val="4000"/>
              </a:lnSpc>
              <a:spcAft>
                <a:spcPts val="1800"/>
              </a:spcAft>
              <a:buFont typeface="+mj-lt"/>
              <a:buAutoNum type="arabicPeriod"/>
              <a:defRPr/>
            </a:pPr>
            <a:r>
              <a:rPr lang="en-US" sz="4400" b="1" u="sng" dirty="0">
                <a:solidFill>
                  <a:srgbClr val="DBAD63"/>
                </a:solidFill>
                <a:latin typeface="Bell MT" panose="02020503060305020303" pitchFamily="18" charset="0"/>
                <a:cs typeface="Aldhabi" panose="01000000000000000000" pitchFamily="2" charset="-78"/>
              </a:rPr>
              <a:t>C</a:t>
            </a:r>
            <a:r>
              <a:rPr lang="en-US" sz="4400" b="1" dirty="0">
                <a:solidFill>
                  <a:srgbClr val="DBAD63"/>
                </a:solidFill>
                <a:latin typeface="Bell MT" panose="02020503060305020303" pitchFamily="18" charset="0"/>
                <a:cs typeface="Aldhabi" panose="01000000000000000000" pitchFamily="2" charset="-78"/>
              </a:rPr>
              <a:t>onsumed with the Father: His desire to confess God</a:t>
            </a:r>
          </a:p>
          <a:p>
            <a:pPr marL="685800" lvl="0" indent="-685800">
              <a:lnSpc>
                <a:spcPts val="4000"/>
              </a:lnSpc>
              <a:spcAft>
                <a:spcPts val="1800"/>
              </a:spcAft>
              <a:buFont typeface="+mj-lt"/>
              <a:buAutoNum type="arabicPeriod"/>
              <a:defRPr/>
            </a:pPr>
            <a:r>
              <a:rPr lang="en-US" sz="4400" b="1" u="sng" dirty="0">
                <a:solidFill>
                  <a:srgbClr val="DBAD63"/>
                </a:solidFill>
                <a:latin typeface="Bell MT" panose="02020503060305020303" pitchFamily="18" charset="0"/>
                <a:cs typeface="Aldhabi" panose="01000000000000000000" pitchFamily="2" charset="-78"/>
              </a:rPr>
              <a:t>K</a:t>
            </a:r>
            <a:r>
              <a:rPr lang="en-US" sz="4400" b="1" dirty="0">
                <a:solidFill>
                  <a:srgbClr val="DBAD63"/>
                </a:solidFill>
                <a:latin typeface="Bell MT" panose="02020503060305020303" pitchFamily="18" charset="0"/>
                <a:cs typeface="Aldhabi" panose="01000000000000000000" pitchFamily="2" charset="-78"/>
              </a:rPr>
              <a:t>neeling at the cross: His desire to change everything</a:t>
            </a:r>
          </a:p>
        </p:txBody>
      </p:sp>
      <p:sp>
        <p:nvSpPr>
          <p:cNvPr id="4" name="Rectangle: Rounded Corners 3">
            <a:extLst>
              <a:ext uri="{FF2B5EF4-FFF2-40B4-BE49-F238E27FC236}">
                <a16:creationId xmlns:a16="http://schemas.microsoft.com/office/drawing/2014/main" id="{D94236BC-10D3-D7CA-E78C-FBA4068912F3}"/>
              </a:ext>
            </a:extLst>
          </p:cNvPr>
          <p:cNvSpPr/>
          <p:nvPr/>
        </p:nvSpPr>
        <p:spPr>
          <a:xfrm>
            <a:off x="239178" y="112418"/>
            <a:ext cx="11730572" cy="1182234"/>
          </a:xfrm>
          <a:prstGeom prst="roundRect">
            <a:avLst/>
          </a:prstGeom>
          <a:solidFill>
            <a:srgbClr val="C3BAA9">
              <a:alpha val="0"/>
            </a:srgbClr>
          </a:solidFill>
          <a:ln>
            <a:no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defTabSz="914400" rtl="0" eaLnBrk="1" fontAlgn="auto" latinLnBrk="0" hangingPunct="1">
              <a:spcBef>
                <a:spcPts val="0"/>
              </a:spcBef>
              <a:spcAft>
                <a:spcPts val="0"/>
              </a:spcAft>
              <a:buClrTx/>
              <a:buSzTx/>
              <a:buFontTx/>
              <a:buNone/>
              <a:tabLst/>
              <a:defRPr/>
            </a:pPr>
            <a:r>
              <a:rPr kumimoji="0" lang="en-US" sz="6000" b="1" i="0" u="none" strike="noStrike" kern="1200" cap="none" spc="0" normalizeH="0" baseline="0" noProof="0" dirty="0">
                <a:ln>
                  <a:noFill/>
                </a:ln>
                <a:solidFill>
                  <a:schemeClr val="bg1">
                    <a:lumMod val="95000"/>
                  </a:schemeClr>
                </a:solidFill>
                <a:effectLst/>
                <a:uLnTx/>
                <a:uFillTx/>
                <a:latin typeface="Footlight MT Light" panose="0204060206030A020304" pitchFamily="18" charset="0"/>
                <a:ea typeface="+mn-ea"/>
                <a:cs typeface="+mn-cs"/>
              </a:rPr>
              <a:t>Chip Off The Old R.O.C.K.</a:t>
            </a:r>
          </a:p>
          <a:p>
            <a:pPr marL="0" marR="0" lvl="0" indent="0" defTabSz="914400" rtl="0" eaLnBrk="1" fontAlgn="auto" latinLnBrk="0" hangingPunct="1">
              <a:lnSpc>
                <a:spcPts val="3800"/>
              </a:lnSpc>
              <a:spcBef>
                <a:spcPts val="0"/>
              </a:spcBef>
              <a:spcAft>
                <a:spcPts val="0"/>
              </a:spcAft>
              <a:buClrTx/>
              <a:buSzTx/>
              <a:buFontTx/>
              <a:buNone/>
              <a:tabLst/>
              <a:defRPr/>
            </a:pPr>
            <a:r>
              <a:rPr lang="en-US" sz="6000" b="1" dirty="0">
                <a:solidFill>
                  <a:schemeClr val="bg1">
                    <a:lumMod val="95000"/>
                  </a:schemeClr>
                </a:solidFill>
                <a:latin typeface="Footlight MT Light" panose="0204060206030A020304" pitchFamily="18" charset="0"/>
              </a:rPr>
              <a:t>    Jesus’ Passion In Action</a:t>
            </a:r>
            <a:endParaRPr kumimoji="0" lang="en-US" sz="6000" b="1" i="0" u="none" strike="noStrike" kern="1200" cap="none" spc="0" normalizeH="0" baseline="0" noProof="0" dirty="0">
              <a:ln>
                <a:noFill/>
              </a:ln>
              <a:solidFill>
                <a:schemeClr val="bg1">
                  <a:lumMod val="95000"/>
                </a:schemeClr>
              </a:solidFill>
              <a:effectLst/>
              <a:uLnTx/>
              <a:uFillTx/>
              <a:latin typeface="Footlight MT Light" panose="0204060206030A020304" pitchFamily="18" charset="0"/>
              <a:ea typeface="+mn-ea"/>
              <a:cs typeface="+mn-cs"/>
            </a:endParaRPr>
          </a:p>
        </p:txBody>
      </p:sp>
    </p:spTree>
    <p:extLst>
      <p:ext uri="{BB962C8B-B14F-4D97-AF65-F5344CB8AC3E}">
        <p14:creationId xmlns:p14="http://schemas.microsoft.com/office/powerpoint/2010/main" val="170815671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8403D38-5C2A-197F-DEA5-E1C8200B8660}"/>
            </a:ext>
          </a:extLst>
        </p:cNvPr>
        <p:cNvGrpSpPr/>
        <p:nvPr/>
      </p:nvGrpSpPr>
      <p:grpSpPr>
        <a:xfrm>
          <a:off x="0" y="0"/>
          <a:ext cx="0" cy="0"/>
          <a:chOff x="0" y="0"/>
          <a:chExt cx="0" cy="0"/>
        </a:xfrm>
      </p:grpSpPr>
      <p:pic>
        <p:nvPicPr>
          <p:cNvPr id="5" name="Content Placeholder 4">
            <a:extLst>
              <a:ext uri="{FF2B5EF4-FFF2-40B4-BE49-F238E27FC236}">
                <a16:creationId xmlns:a16="http://schemas.microsoft.com/office/drawing/2014/main" id="{E0C3068F-DD70-8294-1D59-89A35396C2A0}"/>
              </a:ext>
            </a:extLst>
          </p:cNvPr>
          <p:cNvPicPr>
            <a:picLocks noGrp="1" noChangeAspect="1"/>
          </p:cNvPicPr>
          <p:nvPr>
            <p:ph idx="1"/>
          </p:nvPr>
        </p:nvPicPr>
        <p:blipFill>
          <a:blip r:embed="rId2">
            <a:extLst>
              <a:ext uri="{28A0092B-C50C-407E-A947-70E740481C1C}">
                <a14:useLocalDpi xmlns:a14="http://schemas.microsoft.com/office/drawing/2010/main" val="0"/>
              </a:ext>
            </a:extLst>
          </a:blip>
          <a:srcRect t="3176" r="3406"/>
          <a:stretch>
            <a:fillRect/>
          </a:stretch>
        </p:blipFill>
        <p:spPr>
          <a:xfrm>
            <a:off x="0" y="0"/>
            <a:ext cx="12162973" cy="6858000"/>
          </a:xfrm>
        </p:spPr>
      </p:pic>
      <p:sp>
        <p:nvSpPr>
          <p:cNvPr id="2" name="Title 1">
            <a:extLst>
              <a:ext uri="{FF2B5EF4-FFF2-40B4-BE49-F238E27FC236}">
                <a16:creationId xmlns:a16="http://schemas.microsoft.com/office/drawing/2014/main" id="{06B19DB9-CB6C-35D4-FBC5-24FE06B5C484}"/>
              </a:ext>
            </a:extLst>
          </p:cNvPr>
          <p:cNvSpPr>
            <a:spLocks noGrp="1"/>
          </p:cNvSpPr>
          <p:nvPr>
            <p:ph type="title"/>
          </p:nvPr>
        </p:nvSpPr>
        <p:spPr>
          <a:xfrm>
            <a:off x="29026" y="0"/>
            <a:ext cx="12143020" cy="6858000"/>
          </a:xfrm>
          <a:solidFill>
            <a:schemeClr val="tx1">
              <a:alpha val="60000"/>
            </a:schemeClr>
          </a:solidFill>
        </p:spPr>
        <p:txBody>
          <a:bodyPr>
            <a:normAutofit/>
          </a:bodyPr>
          <a:lstStyle/>
          <a:p>
            <a:r>
              <a:rPr lang="en-US" sz="100"/>
              <a:t>.</a:t>
            </a:r>
          </a:p>
        </p:txBody>
      </p:sp>
      <p:sp>
        <p:nvSpPr>
          <p:cNvPr id="3" name="TextBox 2">
            <a:extLst>
              <a:ext uri="{FF2B5EF4-FFF2-40B4-BE49-F238E27FC236}">
                <a16:creationId xmlns:a16="http://schemas.microsoft.com/office/drawing/2014/main" id="{B605C05F-34D6-EE34-A238-7D10742357DA}"/>
              </a:ext>
            </a:extLst>
          </p:cNvPr>
          <p:cNvSpPr txBox="1"/>
          <p:nvPr/>
        </p:nvSpPr>
        <p:spPr>
          <a:xfrm>
            <a:off x="392138" y="361142"/>
            <a:ext cx="11368062" cy="6247864"/>
          </a:xfrm>
          <a:prstGeom prst="rect">
            <a:avLst/>
          </a:prstGeom>
          <a:noFill/>
        </p:spPr>
        <p:txBody>
          <a:bodyPr wrap="square" rtlCol="0">
            <a:spAutoFit/>
          </a:bodyPr>
          <a:lstStyle/>
          <a:p>
            <a:pPr marR="0" lvl="0" algn="just" defTabSz="914400" rtl="0" eaLnBrk="1" fontAlgn="auto" latinLnBrk="0" hangingPunct="1">
              <a:lnSpc>
                <a:spcPts val="6000"/>
              </a:lnSpc>
              <a:spcBef>
                <a:spcPts val="0"/>
              </a:spcBef>
              <a:spcAft>
                <a:spcPts val="0"/>
              </a:spcAft>
              <a:buClrTx/>
              <a:buSzTx/>
              <a:tabLst/>
              <a:defRPr/>
            </a:pPr>
            <a:r>
              <a:rPr kumimoji="0" lang="en-US" sz="4700" b="1" i="0" u="none" strike="noStrike" kern="1200" cap="none" spc="0" normalizeH="0" baseline="0" noProof="0" dirty="0">
                <a:ln>
                  <a:noFill/>
                </a:ln>
                <a:solidFill>
                  <a:srgbClr val="DBAD63"/>
                </a:solidFill>
                <a:effectLst/>
                <a:uLnTx/>
                <a:uFillTx/>
                <a:latin typeface="Bell MT" panose="02020503060305020303" pitchFamily="18" charset="0"/>
                <a:ea typeface="+mn-ea"/>
                <a:cs typeface="Aldhabi" panose="01000000000000000000" pitchFamily="2" charset="-78"/>
              </a:rPr>
              <a:t>“</a:t>
            </a:r>
            <a:r>
              <a:rPr lang="en-US" sz="4700" b="1" dirty="0">
                <a:solidFill>
                  <a:srgbClr val="DBAD63"/>
                </a:solidFill>
                <a:latin typeface="Bell MT" panose="02020503060305020303" pitchFamily="18" charset="0"/>
                <a:cs typeface="Aldhabi" panose="01000000000000000000" pitchFamily="2" charset="-78"/>
              </a:rPr>
              <a:t>But Abraham said, ‘They have Moses &amp; the Prophets; let them hear them.’ But he said, ‘No, father Abraham, but if someone goes to them from the dead, they will repent!’ But he said to him, ‘If they do not listen to Moses &amp; the Prophets, they will not be persuaded even if someone rises from the dead.”</a:t>
            </a:r>
            <a:endParaRPr kumimoji="0" lang="en-US" sz="4700" b="1" i="0" u="none" strike="noStrike" kern="1200" cap="none" spc="0" normalizeH="0" baseline="0" noProof="0" dirty="0">
              <a:ln>
                <a:noFill/>
              </a:ln>
              <a:solidFill>
                <a:srgbClr val="DBAD63"/>
              </a:solidFill>
              <a:effectLst/>
              <a:uLnTx/>
              <a:uFillTx/>
              <a:latin typeface="Bell MT" panose="02020503060305020303" pitchFamily="18" charset="0"/>
              <a:ea typeface="+mn-ea"/>
              <a:cs typeface="Aldhabi" panose="01000000000000000000" pitchFamily="2" charset="-78"/>
            </a:endParaRPr>
          </a:p>
        </p:txBody>
      </p:sp>
      <p:sp>
        <p:nvSpPr>
          <p:cNvPr id="4" name="Rectangle: Rounded Corners 3">
            <a:extLst>
              <a:ext uri="{FF2B5EF4-FFF2-40B4-BE49-F238E27FC236}">
                <a16:creationId xmlns:a16="http://schemas.microsoft.com/office/drawing/2014/main" id="{D401B984-B2E1-8DF0-A710-DCAE69426256}"/>
              </a:ext>
            </a:extLst>
          </p:cNvPr>
          <p:cNvSpPr/>
          <p:nvPr/>
        </p:nvSpPr>
        <p:spPr>
          <a:xfrm>
            <a:off x="6988629" y="5826841"/>
            <a:ext cx="5052682" cy="1182234"/>
          </a:xfrm>
          <a:prstGeom prst="roundRect">
            <a:avLst/>
          </a:prstGeom>
          <a:solidFill>
            <a:srgbClr val="C3BAA9">
              <a:alpha val="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defTabSz="914400" rtl="0" eaLnBrk="1" fontAlgn="auto" latinLnBrk="0" hangingPunct="1">
              <a:lnSpc>
                <a:spcPts val="3800"/>
              </a:lnSpc>
              <a:spcBef>
                <a:spcPts val="0"/>
              </a:spcBef>
              <a:spcAft>
                <a:spcPts val="0"/>
              </a:spcAft>
              <a:buClrTx/>
              <a:buSzTx/>
              <a:buFontTx/>
              <a:buNone/>
              <a:tabLst/>
              <a:defRPr/>
            </a:pPr>
            <a:r>
              <a:rPr kumimoji="0" lang="en-US" sz="6000" b="1" i="0" u="none" strike="noStrike" kern="1200" cap="none" spc="0" normalizeH="0" baseline="0" noProof="0" dirty="0">
                <a:ln>
                  <a:noFill/>
                </a:ln>
                <a:solidFill>
                  <a:schemeClr val="bg1">
                    <a:lumMod val="95000"/>
                  </a:schemeClr>
                </a:solidFill>
                <a:effectLst/>
                <a:uLnTx/>
                <a:uFillTx/>
                <a:latin typeface="Footlight MT Light" panose="0204060206030A020304" pitchFamily="18" charset="0"/>
                <a:ea typeface="+mn-ea"/>
                <a:cs typeface="+mn-cs"/>
              </a:rPr>
              <a:t>Luke 16:29-31</a:t>
            </a:r>
          </a:p>
        </p:txBody>
      </p:sp>
    </p:spTree>
    <p:extLst>
      <p:ext uri="{BB962C8B-B14F-4D97-AF65-F5344CB8AC3E}">
        <p14:creationId xmlns:p14="http://schemas.microsoft.com/office/powerpoint/2010/main" val="143397125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9E16541-2486-91AF-48EA-982FE6C994FC}"/>
            </a:ext>
          </a:extLst>
        </p:cNvPr>
        <p:cNvGrpSpPr/>
        <p:nvPr/>
      </p:nvGrpSpPr>
      <p:grpSpPr>
        <a:xfrm>
          <a:off x="0" y="0"/>
          <a:ext cx="0" cy="0"/>
          <a:chOff x="0" y="0"/>
          <a:chExt cx="0" cy="0"/>
        </a:xfrm>
      </p:grpSpPr>
      <p:pic>
        <p:nvPicPr>
          <p:cNvPr id="5" name="Content Placeholder 4">
            <a:extLst>
              <a:ext uri="{FF2B5EF4-FFF2-40B4-BE49-F238E27FC236}">
                <a16:creationId xmlns:a16="http://schemas.microsoft.com/office/drawing/2014/main" id="{71EE71BD-DA8C-2BA3-D8AF-67273E9A2F04}"/>
              </a:ext>
            </a:extLst>
          </p:cNvPr>
          <p:cNvPicPr>
            <a:picLocks noGrp="1" noChangeAspect="1"/>
          </p:cNvPicPr>
          <p:nvPr>
            <p:ph idx="1"/>
          </p:nvPr>
        </p:nvPicPr>
        <p:blipFill>
          <a:blip r:embed="rId2">
            <a:extLst>
              <a:ext uri="{28A0092B-C50C-407E-A947-70E740481C1C}">
                <a14:useLocalDpi xmlns:a14="http://schemas.microsoft.com/office/drawing/2010/main" val="0"/>
              </a:ext>
            </a:extLst>
          </a:blip>
          <a:srcRect t="3176" r="3406"/>
          <a:stretch>
            <a:fillRect/>
          </a:stretch>
        </p:blipFill>
        <p:spPr>
          <a:xfrm>
            <a:off x="0" y="0"/>
            <a:ext cx="12162973" cy="6858000"/>
          </a:xfrm>
        </p:spPr>
      </p:pic>
      <p:sp>
        <p:nvSpPr>
          <p:cNvPr id="2" name="Title 1">
            <a:extLst>
              <a:ext uri="{FF2B5EF4-FFF2-40B4-BE49-F238E27FC236}">
                <a16:creationId xmlns:a16="http://schemas.microsoft.com/office/drawing/2014/main" id="{38263C39-1ABC-6297-93FA-9B180D57B2EF}"/>
              </a:ext>
            </a:extLst>
          </p:cNvPr>
          <p:cNvSpPr>
            <a:spLocks noGrp="1"/>
          </p:cNvSpPr>
          <p:nvPr>
            <p:ph type="title"/>
          </p:nvPr>
        </p:nvSpPr>
        <p:spPr>
          <a:xfrm>
            <a:off x="29026" y="0"/>
            <a:ext cx="12143020" cy="6858000"/>
          </a:xfrm>
          <a:solidFill>
            <a:schemeClr val="tx1">
              <a:alpha val="60000"/>
            </a:schemeClr>
          </a:solidFill>
        </p:spPr>
        <p:txBody>
          <a:bodyPr>
            <a:normAutofit/>
          </a:bodyPr>
          <a:lstStyle/>
          <a:p>
            <a:r>
              <a:rPr lang="en-US" sz="100" dirty="0"/>
              <a:t>.</a:t>
            </a:r>
          </a:p>
        </p:txBody>
      </p:sp>
      <p:pic>
        <p:nvPicPr>
          <p:cNvPr id="15" name="Content Placeholder 7" descr="A hexagon shaped logo with red and blue text&#10;&#10;AI-generated content may be incorrect.">
            <a:extLst>
              <a:ext uri="{FF2B5EF4-FFF2-40B4-BE49-F238E27FC236}">
                <a16:creationId xmlns:a16="http://schemas.microsoft.com/office/drawing/2014/main" id="{118D3BBF-BB8B-7A40-2174-59B39CA70DA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224842" y="5850328"/>
            <a:ext cx="1877831" cy="898881"/>
          </a:xfrm>
          <a:prstGeom prst="rect">
            <a:avLst/>
          </a:prstGeom>
          <a:effectLst>
            <a:outerShdw blurRad="50800" dist="38100" dir="2700000" algn="tl" rotWithShape="0">
              <a:prstClr val="black">
                <a:alpha val="40000"/>
              </a:prstClr>
            </a:outerShdw>
          </a:effectLst>
        </p:spPr>
      </p:pic>
      <p:sp>
        <p:nvSpPr>
          <p:cNvPr id="3" name="TextBox 2">
            <a:extLst>
              <a:ext uri="{FF2B5EF4-FFF2-40B4-BE49-F238E27FC236}">
                <a16:creationId xmlns:a16="http://schemas.microsoft.com/office/drawing/2014/main" id="{5C37495A-080E-AC6E-5507-C6A01D49DAF3}"/>
              </a:ext>
            </a:extLst>
          </p:cNvPr>
          <p:cNvSpPr txBox="1"/>
          <p:nvPr/>
        </p:nvSpPr>
        <p:spPr>
          <a:xfrm>
            <a:off x="238878" y="1555354"/>
            <a:ext cx="11714245" cy="4920001"/>
          </a:xfrm>
          <a:prstGeom prst="rect">
            <a:avLst/>
          </a:prstGeom>
          <a:noFill/>
        </p:spPr>
        <p:txBody>
          <a:bodyPr wrap="square" rtlCol="0">
            <a:spAutoFit/>
          </a:bodyPr>
          <a:lstStyle/>
          <a:p>
            <a:pPr marL="685800" lvl="0" indent="-685800">
              <a:lnSpc>
                <a:spcPts val="4000"/>
              </a:lnSpc>
              <a:spcAft>
                <a:spcPts val="1800"/>
              </a:spcAft>
              <a:buFont typeface="+mj-lt"/>
              <a:buAutoNum type="arabicPeriod"/>
              <a:defRPr/>
            </a:pPr>
            <a:r>
              <a:rPr lang="en-US" sz="4400" b="1" u="sng" dirty="0">
                <a:solidFill>
                  <a:srgbClr val="DBAD63"/>
                </a:solidFill>
                <a:latin typeface="Bell MT" panose="02020503060305020303" pitchFamily="18" charset="0"/>
                <a:cs typeface="Aldhabi" panose="01000000000000000000" pitchFamily="2" charset="-78"/>
              </a:rPr>
              <a:t>R</a:t>
            </a:r>
            <a:r>
              <a:rPr lang="en-US" sz="4400" b="1" dirty="0">
                <a:solidFill>
                  <a:srgbClr val="DBAD63"/>
                </a:solidFill>
                <a:latin typeface="Bell MT" panose="02020503060305020303" pitchFamily="18" charset="0"/>
                <a:cs typeface="Aldhabi" panose="01000000000000000000" pitchFamily="2" charset="-78"/>
              </a:rPr>
              <a:t>ooted in His mom’s love: His desire to comfort people</a:t>
            </a:r>
          </a:p>
          <a:p>
            <a:pPr marL="685800" lvl="0" indent="-685800">
              <a:lnSpc>
                <a:spcPts val="4000"/>
              </a:lnSpc>
              <a:spcAft>
                <a:spcPts val="1800"/>
              </a:spcAft>
              <a:buFont typeface="+mj-lt"/>
              <a:buAutoNum type="arabicPeriod"/>
              <a:defRPr/>
            </a:pPr>
            <a:r>
              <a:rPr lang="en-US" sz="4400" b="1" u="sng" dirty="0">
                <a:solidFill>
                  <a:srgbClr val="DBAD63"/>
                </a:solidFill>
                <a:latin typeface="Bell MT" panose="02020503060305020303" pitchFamily="18" charset="0"/>
                <a:cs typeface="Aldhabi" panose="01000000000000000000" pitchFamily="2" charset="-78"/>
              </a:rPr>
              <a:t>O</a:t>
            </a:r>
            <a:r>
              <a:rPr lang="en-US" sz="4400" b="1" dirty="0">
                <a:solidFill>
                  <a:srgbClr val="DBAD63"/>
                </a:solidFill>
                <a:latin typeface="Bell MT" panose="02020503060305020303" pitchFamily="18" charset="0"/>
                <a:cs typeface="Aldhabi" panose="01000000000000000000" pitchFamily="2" charset="-78"/>
              </a:rPr>
              <a:t>ffering change: His desire to convert unbelievers</a:t>
            </a:r>
          </a:p>
          <a:p>
            <a:pPr marL="685800" lvl="0" indent="-685800">
              <a:lnSpc>
                <a:spcPts val="4000"/>
              </a:lnSpc>
              <a:spcAft>
                <a:spcPts val="1800"/>
              </a:spcAft>
              <a:buFont typeface="+mj-lt"/>
              <a:buAutoNum type="arabicPeriod"/>
              <a:defRPr/>
            </a:pPr>
            <a:r>
              <a:rPr lang="en-US" sz="4400" b="1" u="sng" dirty="0">
                <a:solidFill>
                  <a:srgbClr val="DBAD63"/>
                </a:solidFill>
                <a:latin typeface="Bell MT" panose="02020503060305020303" pitchFamily="18" charset="0"/>
                <a:cs typeface="Aldhabi" panose="01000000000000000000" pitchFamily="2" charset="-78"/>
              </a:rPr>
              <a:t>C</a:t>
            </a:r>
            <a:r>
              <a:rPr lang="en-US" sz="4400" b="1" dirty="0">
                <a:solidFill>
                  <a:srgbClr val="DBAD63"/>
                </a:solidFill>
                <a:latin typeface="Bell MT" panose="02020503060305020303" pitchFamily="18" charset="0"/>
                <a:cs typeface="Aldhabi" panose="01000000000000000000" pitchFamily="2" charset="-78"/>
              </a:rPr>
              <a:t>onsumed with the Father: His desire to confess God</a:t>
            </a:r>
          </a:p>
          <a:p>
            <a:pPr marL="685800" lvl="0" indent="-685800">
              <a:lnSpc>
                <a:spcPts val="4000"/>
              </a:lnSpc>
              <a:spcAft>
                <a:spcPts val="1800"/>
              </a:spcAft>
              <a:buFont typeface="+mj-lt"/>
              <a:buAutoNum type="arabicPeriod"/>
              <a:defRPr/>
            </a:pPr>
            <a:r>
              <a:rPr lang="en-US" sz="4400" b="1" u="sng" dirty="0">
                <a:solidFill>
                  <a:srgbClr val="DBAD63"/>
                </a:solidFill>
                <a:latin typeface="Bell MT" panose="02020503060305020303" pitchFamily="18" charset="0"/>
                <a:cs typeface="Aldhabi" panose="01000000000000000000" pitchFamily="2" charset="-78"/>
              </a:rPr>
              <a:t>K</a:t>
            </a:r>
            <a:r>
              <a:rPr lang="en-US" sz="4400" b="1" dirty="0">
                <a:solidFill>
                  <a:srgbClr val="DBAD63"/>
                </a:solidFill>
                <a:latin typeface="Bell MT" panose="02020503060305020303" pitchFamily="18" charset="0"/>
                <a:cs typeface="Aldhabi" panose="01000000000000000000" pitchFamily="2" charset="-78"/>
              </a:rPr>
              <a:t>neeling at the cross: His desire to change everything</a:t>
            </a:r>
          </a:p>
        </p:txBody>
      </p:sp>
      <p:sp>
        <p:nvSpPr>
          <p:cNvPr id="4" name="Rectangle: Rounded Corners 3">
            <a:extLst>
              <a:ext uri="{FF2B5EF4-FFF2-40B4-BE49-F238E27FC236}">
                <a16:creationId xmlns:a16="http://schemas.microsoft.com/office/drawing/2014/main" id="{E2277850-AFDC-0F23-ECC0-BD67F4EF0E6E}"/>
              </a:ext>
            </a:extLst>
          </p:cNvPr>
          <p:cNvSpPr/>
          <p:nvPr/>
        </p:nvSpPr>
        <p:spPr>
          <a:xfrm>
            <a:off x="239178" y="112418"/>
            <a:ext cx="11730572" cy="1182234"/>
          </a:xfrm>
          <a:prstGeom prst="roundRect">
            <a:avLst/>
          </a:prstGeom>
          <a:solidFill>
            <a:srgbClr val="C3BAA9">
              <a:alpha val="0"/>
            </a:srgbClr>
          </a:solidFill>
          <a:ln>
            <a:no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defTabSz="914400" rtl="0" eaLnBrk="1" fontAlgn="auto" latinLnBrk="0" hangingPunct="1">
              <a:spcBef>
                <a:spcPts val="0"/>
              </a:spcBef>
              <a:spcAft>
                <a:spcPts val="0"/>
              </a:spcAft>
              <a:buClrTx/>
              <a:buSzTx/>
              <a:buFontTx/>
              <a:buNone/>
              <a:tabLst/>
              <a:defRPr/>
            </a:pPr>
            <a:r>
              <a:rPr kumimoji="0" lang="en-US" sz="6000" b="1" i="0" u="none" strike="noStrike" kern="1200" cap="none" spc="0" normalizeH="0" baseline="0" noProof="0" dirty="0">
                <a:ln>
                  <a:noFill/>
                </a:ln>
                <a:solidFill>
                  <a:schemeClr val="bg1">
                    <a:lumMod val="95000"/>
                  </a:schemeClr>
                </a:solidFill>
                <a:effectLst/>
                <a:uLnTx/>
                <a:uFillTx/>
                <a:latin typeface="Footlight MT Light" panose="0204060206030A020304" pitchFamily="18" charset="0"/>
                <a:ea typeface="+mn-ea"/>
                <a:cs typeface="+mn-cs"/>
              </a:rPr>
              <a:t>Chip Off The Old R.O.C.K.</a:t>
            </a:r>
          </a:p>
          <a:p>
            <a:pPr marL="0" marR="0" lvl="0" indent="0" defTabSz="914400" rtl="0" eaLnBrk="1" fontAlgn="auto" latinLnBrk="0" hangingPunct="1">
              <a:lnSpc>
                <a:spcPts val="3800"/>
              </a:lnSpc>
              <a:spcBef>
                <a:spcPts val="0"/>
              </a:spcBef>
              <a:spcAft>
                <a:spcPts val="0"/>
              </a:spcAft>
              <a:buClrTx/>
              <a:buSzTx/>
              <a:buFontTx/>
              <a:buNone/>
              <a:tabLst/>
              <a:defRPr/>
            </a:pPr>
            <a:r>
              <a:rPr lang="en-US" sz="6000" b="1" dirty="0">
                <a:solidFill>
                  <a:schemeClr val="bg1">
                    <a:lumMod val="95000"/>
                  </a:schemeClr>
                </a:solidFill>
                <a:latin typeface="Footlight MT Light" panose="0204060206030A020304" pitchFamily="18" charset="0"/>
              </a:rPr>
              <a:t>    Jesus’ Passion In Action</a:t>
            </a:r>
            <a:endParaRPr kumimoji="0" lang="en-US" sz="6000" b="1" i="0" u="none" strike="noStrike" kern="1200" cap="none" spc="0" normalizeH="0" baseline="0" noProof="0" dirty="0">
              <a:ln>
                <a:noFill/>
              </a:ln>
              <a:solidFill>
                <a:schemeClr val="bg1">
                  <a:lumMod val="95000"/>
                </a:schemeClr>
              </a:solidFill>
              <a:effectLst/>
              <a:uLnTx/>
              <a:uFillTx/>
              <a:latin typeface="Footlight MT Light" panose="0204060206030A020304" pitchFamily="18" charset="0"/>
              <a:ea typeface="+mn-ea"/>
              <a:cs typeface="+mn-cs"/>
            </a:endParaRPr>
          </a:p>
        </p:txBody>
      </p:sp>
    </p:spTree>
    <p:extLst>
      <p:ext uri="{BB962C8B-B14F-4D97-AF65-F5344CB8AC3E}">
        <p14:creationId xmlns:p14="http://schemas.microsoft.com/office/powerpoint/2010/main" val="39516344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5108784-BB8F-8C51-7976-F6056CF68376}"/>
            </a:ext>
          </a:extLst>
        </p:cNvPr>
        <p:cNvGrpSpPr/>
        <p:nvPr/>
      </p:nvGrpSpPr>
      <p:grpSpPr>
        <a:xfrm>
          <a:off x="0" y="0"/>
          <a:ext cx="0" cy="0"/>
          <a:chOff x="0" y="0"/>
          <a:chExt cx="0" cy="0"/>
        </a:xfrm>
      </p:grpSpPr>
      <p:pic>
        <p:nvPicPr>
          <p:cNvPr id="5" name="Content Placeholder 4">
            <a:extLst>
              <a:ext uri="{FF2B5EF4-FFF2-40B4-BE49-F238E27FC236}">
                <a16:creationId xmlns:a16="http://schemas.microsoft.com/office/drawing/2014/main" id="{162B2B00-EEEC-9A37-F5FC-D959EB169EC4}"/>
              </a:ext>
            </a:extLst>
          </p:cNvPr>
          <p:cNvPicPr>
            <a:picLocks noGrp="1" noChangeAspect="1"/>
          </p:cNvPicPr>
          <p:nvPr>
            <p:ph idx="1"/>
          </p:nvPr>
        </p:nvPicPr>
        <p:blipFill>
          <a:blip r:embed="rId2">
            <a:extLst>
              <a:ext uri="{28A0092B-C50C-407E-A947-70E740481C1C}">
                <a14:useLocalDpi xmlns:a14="http://schemas.microsoft.com/office/drawing/2010/main" val="0"/>
              </a:ext>
            </a:extLst>
          </a:blip>
          <a:srcRect t="3176" r="3406"/>
          <a:stretch>
            <a:fillRect/>
          </a:stretch>
        </p:blipFill>
        <p:spPr>
          <a:xfrm>
            <a:off x="0" y="0"/>
            <a:ext cx="12162973" cy="6858000"/>
          </a:xfrm>
        </p:spPr>
      </p:pic>
      <p:sp>
        <p:nvSpPr>
          <p:cNvPr id="2" name="Title 1">
            <a:extLst>
              <a:ext uri="{FF2B5EF4-FFF2-40B4-BE49-F238E27FC236}">
                <a16:creationId xmlns:a16="http://schemas.microsoft.com/office/drawing/2014/main" id="{34C14032-5181-9567-54C8-122D0806A918}"/>
              </a:ext>
            </a:extLst>
          </p:cNvPr>
          <p:cNvSpPr>
            <a:spLocks noGrp="1"/>
          </p:cNvSpPr>
          <p:nvPr>
            <p:ph type="title"/>
          </p:nvPr>
        </p:nvSpPr>
        <p:spPr>
          <a:xfrm>
            <a:off x="29026" y="0"/>
            <a:ext cx="12143020" cy="6858000"/>
          </a:xfrm>
          <a:solidFill>
            <a:schemeClr val="tx1">
              <a:alpha val="60000"/>
            </a:schemeClr>
          </a:solidFill>
        </p:spPr>
        <p:txBody>
          <a:bodyPr>
            <a:normAutofit/>
          </a:bodyPr>
          <a:lstStyle/>
          <a:p>
            <a:r>
              <a:rPr lang="en-US" sz="100" dirty="0"/>
              <a:t>.</a:t>
            </a:r>
          </a:p>
        </p:txBody>
      </p:sp>
      <p:pic>
        <p:nvPicPr>
          <p:cNvPr id="15" name="Content Placeholder 7" descr="A hexagon shaped logo with red and blue text&#10;&#10;AI-generated content may be incorrect.">
            <a:extLst>
              <a:ext uri="{FF2B5EF4-FFF2-40B4-BE49-F238E27FC236}">
                <a16:creationId xmlns:a16="http://schemas.microsoft.com/office/drawing/2014/main" id="{EE09C797-2F55-7907-569C-E0F8364C412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224842" y="5850328"/>
            <a:ext cx="1877831" cy="898881"/>
          </a:xfrm>
          <a:prstGeom prst="rect">
            <a:avLst/>
          </a:prstGeom>
          <a:effectLst>
            <a:outerShdw blurRad="50800" dist="38100" dir="2700000" algn="tl" rotWithShape="0">
              <a:prstClr val="black">
                <a:alpha val="40000"/>
              </a:prstClr>
            </a:outerShdw>
          </a:effectLst>
        </p:spPr>
      </p:pic>
      <p:sp>
        <p:nvSpPr>
          <p:cNvPr id="3" name="TextBox 2">
            <a:extLst>
              <a:ext uri="{FF2B5EF4-FFF2-40B4-BE49-F238E27FC236}">
                <a16:creationId xmlns:a16="http://schemas.microsoft.com/office/drawing/2014/main" id="{1C0C90DD-011D-903E-7B70-5D855E064D45}"/>
              </a:ext>
            </a:extLst>
          </p:cNvPr>
          <p:cNvSpPr txBox="1"/>
          <p:nvPr/>
        </p:nvSpPr>
        <p:spPr>
          <a:xfrm>
            <a:off x="238878" y="1555354"/>
            <a:ext cx="11714245" cy="2406493"/>
          </a:xfrm>
          <a:prstGeom prst="rect">
            <a:avLst/>
          </a:prstGeom>
          <a:noFill/>
        </p:spPr>
        <p:txBody>
          <a:bodyPr wrap="square" rtlCol="0">
            <a:spAutoFit/>
          </a:bodyPr>
          <a:lstStyle/>
          <a:p>
            <a:pPr marL="685800" lvl="0" indent="-685800">
              <a:lnSpc>
                <a:spcPts val="4000"/>
              </a:lnSpc>
              <a:spcAft>
                <a:spcPts val="1800"/>
              </a:spcAft>
              <a:buFont typeface="+mj-lt"/>
              <a:buAutoNum type="arabicPeriod"/>
              <a:defRPr/>
            </a:pPr>
            <a:r>
              <a:rPr lang="en-US" sz="4400" b="1" u="sng" dirty="0">
                <a:solidFill>
                  <a:srgbClr val="DBAD63"/>
                </a:solidFill>
                <a:latin typeface="Bell MT" panose="02020503060305020303" pitchFamily="18" charset="0"/>
                <a:cs typeface="Aldhabi" panose="01000000000000000000" pitchFamily="2" charset="-78"/>
              </a:rPr>
              <a:t>R</a:t>
            </a:r>
            <a:r>
              <a:rPr lang="en-US" sz="4400" b="1" dirty="0">
                <a:solidFill>
                  <a:srgbClr val="DBAD63"/>
                </a:solidFill>
                <a:latin typeface="Bell MT" panose="02020503060305020303" pitchFamily="18" charset="0"/>
                <a:cs typeface="Aldhabi" panose="01000000000000000000" pitchFamily="2" charset="-78"/>
              </a:rPr>
              <a:t>ooted in His mom’s love: His desire to comfort people</a:t>
            </a:r>
          </a:p>
          <a:p>
            <a:pPr marL="685800" lvl="0" indent="-685800">
              <a:lnSpc>
                <a:spcPts val="4000"/>
              </a:lnSpc>
              <a:spcAft>
                <a:spcPts val="1800"/>
              </a:spcAft>
              <a:buFont typeface="+mj-lt"/>
              <a:buAutoNum type="arabicPeriod"/>
              <a:defRPr/>
            </a:pPr>
            <a:r>
              <a:rPr lang="en-US" sz="4400" b="1" u="sng" dirty="0">
                <a:solidFill>
                  <a:srgbClr val="DBAD63"/>
                </a:solidFill>
                <a:latin typeface="Bell MT" panose="02020503060305020303" pitchFamily="18" charset="0"/>
                <a:cs typeface="Aldhabi" panose="01000000000000000000" pitchFamily="2" charset="-78"/>
              </a:rPr>
              <a:t>O</a:t>
            </a:r>
            <a:r>
              <a:rPr lang="en-US" sz="4400" b="1" dirty="0">
                <a:solidFill>
                  <a:srgbClr val="DBAD63"/>
                </a:solidFill>
                <a:latin typeface="Bell MT" panose="02020503060305020303" pitchFamily="18" charset="0"/>
                <a:cs typeface="Aldhabi" panose="01000000000000000000" pitchFamily="2" charset="-78"/>
              </a:rPr>
              <a:t>ffering change: His desire to convert unbelievers</a:t>
            </a:r>
          </a:p>
        </p:txBody>
      </p:sp>
      <p:sp>
        <p:nvSpPr>
          <p:cNvPr id="4" name="Rectangle: Rounded Corners 3">
            <a:extLst>
              <a:ext uri="{FF2B5EF4-FFF2-40B4-BE49-F238E27FC236}">
                <a16:creationId xmlns:a16="http://schemas.microsoft.com/office/drawing/2014/main" id="{53C9C207-0176-A2D1-D9CA-0AC62B118C21}"/>
              </a:ext>
            </a:extLst>
          </p:cNvPr>
          <p:cNvSpPr/>
          <p:nvPr/>
        </p:nvSpPr>
        <p:spPr>
          <a:xfrm>
            <a:off x="239178" y="112418"/>
            <a:ext cx="11730572" cy="1182234"/>
          </a:xfrm>
          <a:prstGeom prst="roundRect">
            <a:avLst/>
          </a:prstGeom>
          <a:solidFill>
            <a:srgbClr val="C3BAA9">
              <a:alpha val="0"/>
            </a:srgbClr>
          </a:solidFill>
          <a:ln>
            <a:no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defTabSz="914400" rtl="0" eaLnBrk="1" fontAlgn="auto" latinLnBrk="0" hangingPunct="1">
              <a:spcBef>
                <a:spcPts val="0"/>
              </a:spcBef>
              <a:spcAft>
                <a:spcPts val="0"/>
              </a:spcAft>
              <a:buClrTx/>
              <a:buSzTx/>
              <a:buFontTx/>
              <a:buNone/>
              <a:tabLst/>
              <a:defRPr/>
            </a:pPr>
            <a:r>
              <a:rPr kumimoji="0" lang="en-US" sz="6000" b="1" i="0" u="none" strike="noStrike" kern="1200" cap="none" spc="0" normalizeH="0" baseline="0" noProof="0" dirty="0">
                <a:ln>
                  <a:noFill/>
                </a:ln>
                <a:solidFill>
                  <a:schemeClr val="bg1">
                    <a:lumMod val="95000"/>
                  </a:schemeClr>
                </a:solidFill>
                <a:effectLst/>
                <a:uLnTx/>
                <a:uFillTx/>
                <a:latin typeface="Footlight MT Light" panose="0204060206030A020304" pitchFamily="18" charset="0"/>
                <a:ea typeface="+mn-ea"/>
                <a:cs typeface="+mn-cs"/>
              </a:rPr>
              <a:t>Chip Off The Old R.O.C.K.</a:t>
            </a:r>
          </a:p>
          <a:p>
            <a:pPr marL="0" marR="0" lvl="0" indent="0" defTabSz="914400" rtl="0" eaLnBrk="1" fontAlgn="auto" latinLnBrk="0" hangingPunct="1">
              <a:lnSpc>
                <a:spcPts val="3800"/>
              </a:lnSpc>
              <a:spcBef>
                <a:spcPts val="0"/>
              </a:spcBef>
              <a:spcAft>
                <a:spcPts val="0"/>
              </a:spcAft>
              <a:buClrTx/>
              <a:buSzTx/>
              <a:buFontTx/>
              <a:buNone/>
              <a:tabLst/>
              <a:defRPr/>
            </a:pPr>
            <a:r>
              <a:rPr lang="en-US" sz="6000" b="1" dirty="0">
                <a:solidFill>
                  <a:schemeClr val="bg1">
                    <a:lumMod val="95000"/>
                  </a:schemeClr>
                </a:solidFill>
                <a:latin typeface="Footlight MT Light" panose="0204060206030A020304" pitchFamily="18" charset="0"/>
              </a:rPr>
              <a:t>    Jesus’ Passion In Action</a:t>
            </a:r>
            <a:endParaRPr kumimoji="0" lang="en-US" sz="6000" b="1" i="0" u="none" strike="noStrike" kern="1200" cap="none" spc="0" normalizeH="0" baseline="0" noProof="0" dirty="0">
              <a:ln>
                <a:noFill/>
              </a:ln>
              <a:solidFill>
                <a:schemeClr val="bg1">
                  <a:lumMod val="95000"/>
                </a:schemeClr>
              </a:solidFill>
              <a:effectLst/>
              <a:uLnTx/>
              <a:uFillTx/>
              <a:latin typeface="Footlight MT Light" panose="0204060206030A020304" pitchFamily="18" charset="0"/>
              <a:ea typeface="+mn-ea"/>
              <a:cs typeface="+mn-cs"/>
            </a:endParaRPr>
          </a:p>
        </p:txBody>
      </p:sp>
    </p:spTree>
    <p:extLst>
      <p:ext uri="{BB962C8B-B14F-4D97-AF65-F5344CB8AC3E}">
        <p14:creationId xmlns:p14="http://schemas.microsoft.com/office/powerpoint/2010/main" val="31214299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BAEDEB6-161A-CFCC-64F3-FE4EB4D9CFD3}"/>
            </a:ext>
          </a:extLst>
        </p:cNvPr>
        <p:cNvGrpSpPr/>
        <p:nvPr/>
      </p:nvGrpSpPr>
      <p:grpSpPr>
        <a:xfrm>
          <a:off x="0" y="0"/>
          <a:ext cx="0" cy="0"/>
          <a:chOff x="0" y="0"/>
          <a:chExt cx="0" cy="0"/>
        </a:xfrm>
      </p:grpSpPr>
      <p:pic>
        <p:nvPicPr>
          <p:cNvPr id="5" name="Content Placeholder 4">
            <a:extLst>
              <a:ext uri="{FF2B5EF4-FFF2-40B4-BE49-F238E27FC236}">
                <a16:creationId xmlns:a16="http://schemas.microsoft.com/office/drawing/2014/main" id="{1A2095F8-FC0E-4A05-973F-232B754AC3E3}"/>
              </a:ext>
            </a:extLst>
          </p:cNvPr>
          <p:cNvPicPr>
            <a:picLocks noGrp="1" noChangeAspect="1"/>
          </p:cNvPicPr>
          <p:nvPr>
            <p:ph idx="1"/>
          </p:nvPr>
        </p:nvPicPr>
        <p:blipFill>
          <a:blip r:embed="rId2">
            <a:extLst>
              <a:ext uri="{28A0092B-C50C-407E-A947-70E740481C1C}">
                <a14:useLocalDpi xmlns:a14="http://schemas.microsoft.com/office/drawing/2010/main" val="0"/>
              </a:ext>
            </a:extLst>
          </a:blip>
          <a:srcRect t="3176" r="3406"/>
          <a:stretch>
            <a:fillRect/>
          </a:stretch>
        </p:blipFill>
        <p:spPr>
          <a:xfrm>
            <a:off x="0" y="0"/>
            <a:ext cx="12162973" cy="6858000"/>
          </a:xfrm>
        </p:spPr>
      </p:pic>
      <p:sp>
        <p:nvSpPr>
          <p:cNvPr id="2" name="Title 1">
            <a:extLst>
              <a:ext uri="{FF2B5EF4-FFF2-40B4-BE49-F238E27FC236}">
                <a16:creationId xmlns:a16="http://schemas.microsoft.com/office/drawing/2014/main" id="{55FCAA08-65CD-637E-26EB-8A7E5C6D5274}"/>
              </a:ext>
            </a:extLst>
          </p:cNvPr>
          <p:cNvSpPr>
            <a:spLocks noGrp="1"/>
          </p:cNvSpPr>
          <p:nvPr>
            <p:ph type="title"/>
          </p:nvPr>
        </p:nvSpPr>
        <p:spPr>
          <a:xfrm>
            <a:off x="29026" y="0"/>
            <a:ext cx="12143020" cy="6858000"/>
          </a:xfrm>
          <a:solidFill>
            <a:schemeClr val="tx1">
              <a:alpha val="60000"/>
            </a:schemeClr>
          </a:solidFill>
        </p:spPr>
        <p:txBody>
          <a:bodyPr>
            <a:normAutofit/>
          </a:bodyPr>
          <a:lstStyle/>
          <a:p>
            <a:r>
              <a:rPr lang="en-US" sz="100"/>
              <a:t>.</a:t>
            </a:r>
          </a:p>
        </p:txBody>
      </p:sp>
      <p:sp>
        <p:nvSpPr>
          <p:cNvPr id="3" name="TextBox 2">
            <a:extLst>
              <a:ext uri="{FF2B5EF4-FFF2-40B4-BE49-F238E27FC236}">
                <a16:creationId xmlns:a16="http://schemas.microsoft.com/office/drawing/2014/main" id="{1166BC9E-081C-AB08-9BA4-D8BD4C8C748A}"/>
              </a:ext>
            </a:extLst>
          </p:cNvPr>
          <p:cNvSpPr txBox="1"/>
          <p:nvPr/>
        </p:nvSpPr>
        <p:spPr>
          <a:xfrm>
            <a:off x="392138" y="361142"/>
            <a:ext cx="11368062" cy="5478423"/>
          </a:xfrm>
          <a:prstGeom prst="rect">
            <a:avLst/>
          </a:prstGeom>
          <a:noFill/>
        </p:spPr>
        <p:txBody>
          <a:bodyPr wrap="square" rtlCol="0">
            <a:spAutoFit/>
          </a:bodyPr>
          <a:lstStyle/>
          <a:p>
            <a:pPr marR="0" lvl="0" algn="just" defTabSz="914400" rtl="0" eaLnBrk="1" fontAlgn="auto" latinLnBrk="0" hangingPunct="1">
              <a:lnSpc>
                <a:spcPts val="6000"/>
              </a:lnSpc>
              <a:spcBef>
                <a:spcPts val="0"/>
              </a:spcBef>
              <a:spcAft>
                <a:spcPts val="0"/>
              </a:spcAft>
              <a:buClrTx/>
              <a:buSzTx/>
              <a:tabLst/>
              <a:defRPr/>
            </a:pPr>
            <a:r>
              <a:rPr kumimoji="0" lang="en-US" sz="5200" b="1" i="0" u="none" strike="noStrike" kern="1200" cap="none" spc="0" normalizeH="0" baseline="0" noProof="0" dirty="0">
                <a:ln>
                  <a:noFill/>
                </a:ln>
                <a:solidFill>
                  <a:srgbClr val="DBAD63"/>
                </a:solidFill>
                <a:effectLst/>
                <a:uLnTx/>
                <a:uFillTx/>
                <a:latin typeface="Bell MT" panose="02020503060305020303" pitchFamily="18" charset="0"/>
                <a:ea typeface="+mn-ea"/>
                <a:cs typeface="Aldhabi" panose="01000000000000000000" pitchFamily="2" charset="-78"/>
              </a:rPr>
              <a:t>“</a:t>
            </a:r>
            <a:r>
              <a:rPr lang="en-US" sz="5200" b="1" dirty="0">
                <a:solidFill>
                  <a:srgbClr val="DBAD63"/>
                </a:solidFill>
                <a:latin typeface="Bell MT" panose="02020503060305020303" pitchFamily="18" charset="0"/>
                <a:cs typeface="Aldhabi" panose="01000000000000000000" pitchFamily="2" charset="-78"/>
              </a:rPr>
              <a:t>Then he said, ‘Go, ask for vessels for yourself, from those outside, from all your neighbors, even empty vessels; do not get a few. And you shall go in &amp; shut the door behind you &amp; your sons, &amp; pour out into all these vessels, &amp; you shall set aside what is full… (</a:t>
            </a:r>
            <a:r>
              <a:rPr lang="en-US" sz="5200" b="1" dirty="0" err="1">
                <a:solidFill>
                  <a:srgbClr val="DBAD63"/>
                </a:solidFill>
                <a:latin typeface="Bell MT" panose="02020503060305020303" pitchFamily="18" charset="0"/>
                <a:cs typeface="Aldhabi" panose="01000000000000000000" pitchFamily="2" charset="-78"/>
              </a:rPr>
              <a:t>cont</a:t>
            </a:r>
            <a:r>
              <a:rPr lang="en-US" sz="5200" b="1" dirty="0">
                <a:solidFill>
                  <a:srgbClr val="DBAD63"/>
                </a:solidFill>
                <a:latin typeface="Bell MT" panose="02020503060305020303" pitchFamily="18" charset="0"/>
                <a:cs typeface="Aldhabi" panose="01000000000000000000" pitchFamily="2" charset="-78"/>
              </a:rPr>
              <a:t>)</a:t>
            </a:r>
            <a:endParaRPr kumimoji="0" lang="en-US" sz="5200" b="1" i="0" u="none" strike="noStrike" kern="1200" cap="none" spc="0" normalizeH="0" baseline="0" noProof="0" dirty="0">
              <a:ln>
                <a:noFill/>
              </a:ln>
              <a:solidFill>
                <a:srgbClr val="DBAD63"/>
              </a:solidFill>
              <a:effectLst/>
              <a:uLnTx/>
              <a:uFillTx/>
              <a:latin typeface="Bell MT" panose="02020503060305020303" pitchFamily="18" charset="0"/>
              <a:ea typeface="+mn-ea"/>
              <a:cs typeface="Aldhabi" panose="01000000000000000000" pitchFamily="2" charset="-78"/>
            </a:endParaRPr>
          </a:p>
        </p:txBody>
      </p:sp>
      <p:sp>
        <p:nvSpPr>
          <p:cNvPr id="4" name="Rectangle: Rounded Corners 3">
            <a:extLst>
              <a:ext uri="{FF2B5EF4-FFF2-40B4-BE49-F238E27FC236}">
                <a16:creationId xmlns:a16="http://schemas.microsoft.com/office/drawing/2014/main" id="{154DF005-C4F1-D893-3D5A-3695A121CB85}"/>
              </a:ext>
            </a:extLst>
          </p:cNvPr>
          <p:cNvSpPr/>
          <p:nvPr/>
        </p:nvSpPr>
        <p:spPr>
          <a:xfrm>
            <a:off x="7392473" y="5826841"/>
            <a:ext cx="4648837" cy="1182234"/>
          </a:xfrm>
          <a:prstGeom prst="roundRect">
            <a:avLst/>
          </a:prstGeom>
          <a:solidFill>
            <a:srgbClr val="C3BAA9">
              <a:alpha val="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defTabSz="914400" rtl="0" eaLnBrk="1" fontAlgn="auto" latinLnBrk="0" hangingPunct="1">
              <a:lnSpc>
                <a:spcPts val="3800"/>
              </a:lnSpc>
              <a:spcBef>
                <a:spcPts val="0"/>
              </a:spcBef>
              <a:spcAft>
                <a:spcPts val="0"/>
              </a:spcAft>
              <a:buClrTx/>
              <a:buSzTx/>
              <a:buFontTx/>
              <a:buNone/>
              <a:tabLst/>
              <a:defRPr/>
            </a:pPr>
            <a:r>
              <a:rPr kumimoji="0" lang="en-US" sz="6000" b="1" i="0" u="none" strike="noStrike" kern="1200" cap="none" spc="0" normalizeH="0" baseline="0" noProof="0" dirty="0">
                <a:ln>
                  <a:noFill/>
                </a:ln>
                <a:solidFill>
                  <a:schemeClr val="bg1">
                    <a:lumMod val="95000"/>
                  </a:schemeClr>
                </a:solidFill>
                <a:effectLst/>
                <a:uLnTx/>
                <a:uFillTx/>
                <a:latin typeface="Footlight MT Light" panose="0204060206030A020304" pitchFamily="18" charset="0"/>
                <a:ea typeface="+mn-ea"/>
                <a:cs typeface="+mn-cs"/>
              </a:rPr>
              <a:t>II Kings 4:3-7</a:t>
            </a:r>
          </a:p>
        </p:txBody>
      </p:sp>
    </p:spTree>
    <p:extLst>
      <p:ext uri="{BB962C8B-B14F-4D97-AF65-F5344CB8AC3E}">
        <p14:creationId xmlns:p14="http://schemas.microsoft.com/office/powerpoint/2010/main" val="40647236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F130D27-CEC1-035E-5BEE-A33B438E2CF0}"/>
            </a:ext>
          </a:extLst>
        </p:cNvPr>
        <p:cNvGrpSpPr/>
        <p:nvPr/>
      </p:nvGrpSpPr>
      <p:grpSpPr>
        <a:xfrm>
          <a:off x="0" y="0"/>
          <a:ext cx="0" cy="0"/>
          <a:chOff x="0" y="0"/>
          <a:chExt cx="0" cy="0"/>
        </a:xfrm>
      </p:grpSpPr>
      <p:pic>
        <p:nvPicPr>
          <p:cNvPr id="5" name="Content Placeholder 4">
            <a:extLst>
              <a:ext uri="{FF2B5EF4-FFF2-40B4-BE49-F238E27FC236}">
                <a16:creationId xmlns:a16="http://schemas.microsoft.com/office/drawing/2014/main" id="{B5EE7FA4-448E-A71A-3214-7621F235E471}"/>
              </a:ext>
            </a:extLst>
          </p:cNvPr>
          <p:cNvPicPr>
            <a:picLocks noGrp="1" noChangeAspect="1"/>
          </p:cNvPicPr>
          <p:nvPr>
            <p:ph idx="1"/>
          </p:nvPr>
        </p:nvPicPr>
        <p:blipFill>
          <a:blip r:embed="rId2">
            <a:extLst>
              <a:ext uri="{28A0092B-C50C-407E-A947-70E740481C1C}">
                <a14:useLocalDpi xmlns:a14="http://schemas.microsoft.com/office/drawing/2010/main" val="0"/>
              </a:ext>
            </a:extLst>
          </a:blip>
          <a:srcRect t="3176" r="3406"/>
          <a:stretch>
            <a:fillRect/>
          </a:stretch>
        </p:blipFill>
        <p:spPr>
          <a:xfrm>
            <a:off x="0" y="0"/>
            <a:ext cx="12162973" cy="6858000"/>
          </a:xfrm>
        </p:spPr>
      </p:pic>
      <p:sp>
        <p:nvSpPr>
          <p:cNvPr id="2" name="Title 1">
            <a:extLst>
              <a:ext uri="{FF2B5EF4-FFF2-40B4-BE49-F238E27FC236}">
                <a16:creationId xmlns:a16="http://schemas.microsoft.com/office/drawing/2014/main" id="{F168D694-F76B-A02B-1639-4EE3AFB9D4A5}"/>
              </a:ext>
            </a:extLst>
          </p:cNvPr>
          <p:cNvSpPr>
            <a:spLocks noGrp="1"/>
          </p:cNvSpPr>
          <p:nvPr>
            <p:ph type="title"/>
          </p:nvPr>
        </p:nvSpPr>
        <p:spPr>
          <a:xfrm>
            <a:off x="29026" y="0"/>
            <a:ext cx="12143020" cy="6858000"/>
          </a:xfrm>
          <a:solidFill>
            <a:schemeClr val="tx1">
              <a:alpha val="60000"/>
            </a:schemeClr>
          </a:solidFill>
        </p:spPr>
        <p:txBody>
          <a:bodyPr>
            <a:normAutofit/>
          </a:bodyPr>
          <a:lstStyle/>
          <a:p>
            <a:r>
              <a:rPr lang="en-US" sz="100"/>
              <a:t>.</a:t>
            </a:r>
          </a:p>
        </p:txBody>
      </p:sp>
      <p:sp>
        <p:nvSpPr>
          <p:cNvPr id="3" name="TextBox 2">
            <a:extLst>
              <a:ext uri="{FF2B5EF4-FFF2-40B4-BE49-F238E27FC236}">
                <a16:creationId xmlns:a16="http://schemas.microsoft.com/office/drawing/2014/main" id="{73506118-440C-AC04-5D2B-BE866F8F7A27}"/>
              </a:ext>
            </a:extLst>
          </p:cNvPr>
          <p:cNvSpPr txBox="1"/>
          <p:nvPr/>
        </p:nvSpPr>
        <p:spPr>
          <a:xfrm>
            <a:off x="392138" y="361142"/>
            <a:ext cx="11368062" cy="6273320"/>
          </a:xfrm>
          <a:prstGeom prst="rect">
            <a:avLst/>
          </a:prstGeom>
          <a:noFill/>
        </p:spPr>
        <p:txBody>
          <a:bodyPr wrap="square" rtlCol="0">
            <a:spAutoFit/>
          </a:bodyPr>
          <a:lstStyle/>
          <a:p>
            <a:pPr marR="0" lvl="0" algn="just" defTabSz="914400" rtl="0" eaLnBrk="1" fontAlgn="auto" latinLnBrk="0" hangingPunct="1">
              <a:lnSpc>
                <a:spcPts val="6000"/>
              </a:lnSpc>
              <a:spcBef>
                <a:spcPts val="0"/>
              </a:spcBef>
              <a:spcAft>
                <a:spcPts val="0"/>
              </a:spcAft>
              <a:buClrTx/>
              <a:buSzTx/>
              <a:tabLst/>
              <a:defRPr/>
            </a:pPr>
            <a:r>
              <a:rPr lang="en-US" sz="6000" b="1" dirty="0">
                <a:solidFill>
                  <a:srgbClr val="DBAD63"/>
                </a:solidFill>
                <a:latin typeface="Bell MT" panose="02020503060305020303" pitchFamily="18" charset="0"/>
                <a:cs typeface="Aldhabi" panose="01000000000000000000" pitchFamily="2" charset="-78"/>
              </a:rPr>
              <a:t>(</a:t>
            </a:r>
            <a:r>
              <a:rPr lang="en-US" sz="6000" b="1" dirty="0" err="1">
                <a:solidFill>
                  <a:srgbClr val="DBAD63"/>
                </a:solidFill>
                <a:latin typeface="Bell MT" panose="02020503060305020303" pitchFamily="18" charset="0"/>
                <a:cs typeface="Aldhabi" panose="01000000000000000000" pitchFamily="2" charset="-78"/>
              </a:rPr>
              <a:t>cont</a:t>
            </a:r>
            <a:r>
              <a:rPr lang="en-US" sz="6000" b="1" dirty="0">
                <a:solidFill>
                  <a:srgbClr val="DBAD63"/>
                </a:solidFill>
                <a:latin typeface="Bell MT" panose="02020503060305020303" pitchFamily="18" charset="0"/>
                <a:cs typeface="Aldhabi" panose="01000000000000000000" pitchFamily="2" charset="-78"/>
              </a:rPr>
              <a:t>) …So she went from him &amp; shut the door behind her &amp; her sons; they were bringing the vessels to her &amp; she poured. Now it happened that when the vessels were full, she said to her son, ‘Bring me another vessel’… (</a:t>
            </a:r>
            <a:r>
              <a:rPr lang="en-US" sz="6000" b="1" dirty="0" err="1">
                <a:solidFill>
                  <a:srgbClr val="DBAD63"/>
                </a:solidFill>
                <a:latin typeface="Bell MT" panose="02020503060305020303" pitchFamily="18" charset="0"/>
                <a:cs typeface="Aldhabi" panose="01000000000000000000" pitchFamily="2" charset="-78"/>
              </a:rPr>
              <a:t>cont</a:t>
            </a:r>
            <a:r>
              <a:rPr lang="en-US" sz="6000" b="1" dirty="0">
                <a:solidFill>
                  <a:srgbClr val="DBAD63"/>
                </a:solidFill>
                <a:latin typeface="Bell MT" panose="02020503060305020303" pitchFamily="18" charset="0"/>
                <a:cs typeface="Aldhabi" panose="01000000000000000000" pitchFamily="2" charset="-78"/>
              </a:rPr>
              <a:t>)</a:t>
            </a:r>
            <a:endParaRPr kumimoji="0" lang="en-US" sz="6000" b="1" i="0" u="none" strike="noStrike" kern="1200" cap="none" spc="0" normalizeH="0" baseline="0" noProof="0" dirty="0">
              <a:ln>
                <a:noFill/>
              </a:ln>
              <a:solidFill>
                <a:srgbClr val="DBAD63"/>
              </a:solidFill>
              <a:effectLst/>
              <a:uLnTx/>
              <a:uFillTx/>
              <a:latin typeface="Bell MT" panose="02020503060305020303" pitchFamily="18" charset="0"/>
              <a:ea typeface="+mn-ea"/>
              <a:cs typeface="Aldhabi" panose="01000000000000000000" pitchFamily="2" charset="-78"/>
            </a:endParaRPr>
          </a:p>
        </p:txBody>
      </p:sp>
      <p:sp>
        <p:nvSpPr>
          <p:cNvPr id="4" name="Rectangle: Rounded Corners 3">
            <a:extLst>
              <a:ext uri="{FF2B5EF4-FFF2-40B4-BE49-F238E27FC236}">
                <a16:creationId xmlns:a16="http://schemas.microsoft.com/office/drawing/2014/main" id="{66D6455B-84B4-3663-AEA5-2A0AB0437756}"/>
              </a:ext>
            </a:extLst>
          </p:cNvPr>
          <p:cNvSpPr/>
          <p:nvPr/>
        </p:nvSpPr>
        <p:spPr>
          <a:xfrm>
            <a:off x="7392473" y="5826841"/>
            <a:ext cx="4648837" cy="1182234"/>
          </a:xfrm>
          <a:prstGeom prst="roundRect">
            <a:avLst/>
          </a:prstGeom>
          <a:solidFill>
            <a:srgbClr val="C3BAA9">
              <a:alpha val="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defTabSz="914400" rtl="0" eaLnBrk="1" fontAlgn="auto" latinLnBrk="0" hangingPunct="1">
              <a:lnSpc>
                <a:spcPts val="3800"/>
              </a:lnSpc>
              <a:spcBef>
                <a:spcPts val="0"/>
              </a:spcBef>
              <a:spcAft>
                <a:spcPts val="0"/>
              </a:spcAft>
              <a:buClrTx/>
              <a:buSzTx/>
              <a:buFontTx/>
              <a:buNone/>
              <a:tabLst/>
              <a:defRPr/>
            </a:pPr>
            <a:r>
              <a:rPr kumimoji="0" lang="en-US" sz="6000" b="1" i="0" u="none" strike="noStrike" kern="1200" cap="none" spc="0" normalizeH="0" baseline="0" noProof="0" dirty="0">
                <a:ln>
                  <a:noFill/>
                </a:ln>
                <a:solidFill>
                  <a:schemeClr val="bg1">
                    <a:lumMod val="95000"/>
                  </a:schemeClr>
                </a:solidFill>
                <a:effectLst/>
                <a:uLnTx/>
                <a:uFillTx/>
                <a:latin typeface="Footlight MT Light" panose="0204060206030A020304" pitchFamily="18" charset="0"/>
                <a:ea typeface="+mn-ea"/>
                <a:cs typeface="+mn-cs"/>
              </a:rPr>
              <a:t>II Kings 4:3-7</a:t>
            </a:r>
          </a:p>
        </p:txBody>
      </p:sp>
    </p:spTree>
    <p:extLst>
      <p:ext uri="{BB962C8B-B14F-4D97-AF65-F5344CB8AC3E}">
        <p14:creationId xmlns:p14="http://schemas.microsoft.com/office/powerpoint/2010/main" val="121563284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8525A9D-CB0C-E085-D256-F763A7D8E7DE}"/>
            </a:ext>
          </a:extLst>
        </p:cNvPr>
        <p:cNvGrpSpPr/>
        <p:nvPr/>
      </p:nvGrpSpPr>
      <p:grpSpPr>
        <a:xfrm>
          <a:off x="0" y="0"/>
          <a:ext cx="0" cy="0"/>
          <a:chOff x="0" y="0"/>
          <a:chExt cx="0" cy="0"/>
        </a:xfrm>
      </p:grpSpPr>
      <p:pic>
        <p:nvPicPr>
          <p:cNvPr id="5" name="Content Placeholder 4">
            <a:extLst>
              <a:ext uri="{FF2B5EF4-FFF2-40B4-BE49-F238E27FC236}">
                <a16:creationId xmlns:a16="http://schemas.microsoft.com/office/drawing/2014/main" id="{B3ADD324-726D-EC0C-485B-1D71CF5D87B7}"/>
              </a:ext>
            </a:extLst>
          </p:cNvPr>
          <p:cNvPicPr>
            <a:picLocks noGrp="1" noChangeAspect="1"/>
          </p:cNvPicPr>
          <p:nvPr>
            <p:ph idx="1"/>
          </p:nvPr>
        </p:nvPicPr>
        <p:blipFill>
          <a:blip r:embed="rId2">
            <a:extLst>
              <a:ext uri="{28A0092B-C50C-407E-A947-70E740481C1C}">
                <a14:useLocalDpi xmlns:a14="http://schemas.microsoft.com/office/drawing/2010/main" val="0"/>
              </a:ext>
            </a:extLst>
          </a:blip>
          <a:srcRect t="3176" r="3406"/>
          <a:stretch>
            <a:fillRect/>
          </a:stretch>
        </p:blipFill>
        <p:spPr>
          <a:xfrm>
            <a:off x="0" y="0"/>
            <a:ext cx="12162973" cy="6858000"/>
          </a:xfrm>
        </p:spPr>
      </p:pic>
      <p:sp>
        <p:nvSpPr>
          <p:cNvPr id="2" name="Title 1">
            <a:extLst>
              <a:ext uri="{FF2B5EF4-FFF2-40B4-BE49-F238E27FC236}">
                <a16:creationId xmlns:a16="http://schemas.microsoft.com/office/drawing/2014/main" id="{005CBF0A-76D8-28DD-16D5-ADCEFAF6562A}"/>
              </a:ext>
            </a:extLst>
          </p:cNvPr>
          <p:cNvSpPr>
            <a:spLocks noGrp="1"/>
          </p:cNvSpPr>
          <p:nvPr>
            <p:ph type="title"/>
          </p:nvPr>
        </p:nvSpPr>
        <p:spPr>
          <a:xfrm>
            <a:off x="29026" y="0"/>
            <a:ext cx="12143020" cy="6858000"/>
          </a:xfrm>
          <a:solidFill>
            <a:schemeClr val="tx1">
              <a:alpha val="60000"/>
            </a:schemeClr>
          </a:solidFill>
        </p:spPr>
        <p:txBody>
          <a:bodyPr>
            <a:normAutofit/>
          </a:bodyPr>
          <a:lstStyle/>
          <a:p>
            <a:r>
              <a:rPr lang="en-US" sz="100"/>
              <a:t>.</a:t>
            </a:r>
          </a:p>
        </p:txBody>
      </p:sp>
      <p:sp>
        <p:nvSpPr>
          <p:cNvPr id="3" name="TextBox 2">
            <a:extLst>
              <a:ext uri="{FF2B5EF4-FFF2-40B4-BE49-F238E27FC236}">
                <a16:creationId xmlns:a16="http://schemas.microsoft.com/office/drawing/2014/main" id="{52DF7202-2627-9962-D3AD-1D905BA46654}"/>
              </a:ext>
            </a:extLst>
          </p:cNvPr>
          <p:cNvSpPr txBox="1"/>
          <p:nvPr/>
        </p:nvSpPr>
        <p:spPr>
          <a:xfrm>
            <a:off x="392138" y="361142"/>
            <a:ext cx="11368062" cy="5503879"/>
          </a:xfrm>
          <a:prstGeom prst="rect">
            <a:avLst/>
          </a:prstGeom>
          <a:noFill/>
        </p:spPr>
        <p:txBody>
          <a:bodyPr wrap="square" rtlCol="0">
            <a:spAutoFit/>
          </a:bodyPr>
          <a:lstStyle/>
          <a:p>
            <a:pPr marR="0" lvl="0" algn="just" defTabSz="914400" rtl="0" eaLnBrk="1" fontAlgn="auto" latinLnBrk="0" hangingPunct="1">
              <a:lnSpc>
                <a:spcPts val="6000"/>
              </a:lnSpc>
              <a:spcBef>
                <a:spcPts val="0"/>
              </a:spcBef>
              <a:spcAft>
                <a:spcPts val="0"/>
              </a:spcAft>
              <a:buClrTx/>
              <a:buSzTx/>
              <a:tabLst/>
              <a:defRPr/>
            </a:pPr>
            <a:r>
              <a:rPr lang="en-US" sz="6000" b="1" dirty="0">
                <a:solidFill>
                  <a:srgbClr val="DBAD63"/>
                </a:solidFill>
                <a:latin typeface="Bell MT" panose="02020503060305020303" pitchFamily="18" charset="0"/>
                <a:cs typeface="Aldhabi" panose="01000000000000000000" pitchFamily="2" charset="-78"/>
              </a:rPr>
              <a:t>(</a:t>
            </a:r>
            <a:r>
              <a:rPr lang="en-US" sz="6000" b="1" dirty="0" err="1">
                <a:solidFill>
                  <a:srgbClr val="DBAD63"/>
                </a:solidFill>
                <a:latin typeface="Bell MT" panose="02020503060305020303" pitchFamily="18" charset="0"/>
                <a:cs typeface="Aldhabi" panose="01000000000000000000" pitchFamily="2" charset="-78"/>
              </a:rPr>
              <a:t>cont</a:t>
            </a:r>
            <a:r>
              <a:rPr lang="en-US" sz="6000" b="1" dirty="0">
                <a:solidFill>
                  <a:srgbClr val="DBAD63"/>
                </a:solidFill>
                <a:latin typeface="Bell MT" panose="02020503060305020303" pitchFamily="18" charset="0"/>
                <a:cs typeface="Aldhabi" panose="01000000000000000000" pitchFamily="2" charset="-78"/>
              </a:rPr>
              <a:t>) …And he said to her, ‘There is not one vessel more.’ And the oil stopped. Then she came &amp; told the man of God. And he said, “Go, sell the oil &amp; pay your debt, &amp; you &amp; your sons can live on the rest.”</a:t>
            </a:r>
            <a:endParaRPr kumimoji="0" lang="en-US" sz="6000" b="1" i="0" u="none" strike="noStrike" kern="1200" cap="none" spc="0" normalizeH="0" baseline="0" noProof="0" dirty="0">
              <a:ln>
                <a:noFill/>
              </a:ln>
              <a:solidFill>
                <a:srgbClr val="DBAD63"/>
              </a:solidFill>
              <a:effectLst/>
              <a:uLnTx/>
              <a:uFillTx/>
              <a:latin typeface="Bell MT" panose="02020503060305020303" pitchFamily="18" charset="0"/>
              <a:ea typeface="+mn-ea"/>
              <a:cs typeface="Aldhabi" panose="01000000000000000000" pitchFamily="2" charset="-78"/>
            </a:endParaRPr>
          </a:p>
        </p:txBody>
      </p:sp>
      <p:sp>
        <p:nvSpPr>
          <p:cNvPr id="4" name="Rectangle: Rounded Corners 3">
            <a:extLst>
              <a:ext uri="{FF2B5EF4-FFF2-40B4-BE49-F238E27FC236}">
                <a16:creationId xmlns:a16="http://schemas.microsoft.com/office/drawing/2014/main" id="{89075A6F-462E-8B29-0D90-9866A7DC9579}"/>
              </a:ext>
            </a:extLst>
          </p:cNvPr>
          <p:cNvSpPr/>
          <p:nvPr/>
        </p:nvSpPr>
        <p:spPr>
          <a:xfrm>
            <a:off x="7392473" y="5826841"/>
            <a:ext cx="4648837" cy="1182234"/>
          </a:xfrm>
          <a:prstGeom prst="roundRect">
            <a:avLst/>
          </a:prstGeom>
          <a:solidFill>
            <a:srgbClr val="C3BAA9">
              <a:alpha val="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defTabSz="914400" rtl="0" eaLnBrk="1" fontAlgn="auto" latinLnBrk="0" hangingPunct="1">
              <a:lnSpc>
                <a:spcPts val="3800"/>
              </a:lnSpc>
              <a:spcBef>
                <a:spcPts val="0"/>
              </a:spcBef>
              <a:spcAft>
                <a:spcPts val="0"/>
              </a:spcAft>
              <a:buClrTx/>
              <a:buSzTx/>
              <a:buFontTx/>
              <a:buNone/>
              <a:tabLst/>
              <a:defRPr/>
            </a:pPr>
            <a:r>
              <a:rPr kumimoji="0" lang="en-US" sz="6000" b="1" i="0" u="none" strike="noStrike" kern="1200" cap="none" spc="0" normalizeH="0" baseline="0" noProof="0" dirty="0">
                <a:ln>
                  <a:noFill/>
                </a:ln>
                <a:solidFill>
                  <a:schemeClr val="bg1">
                    <a:lumMod val="95000"/>
                  </a:schemeClr>
                </a:solidFill>
                <a:effectLst/>
                <a:uLnTx/>
                <a:uFillTx/>
                <a:latin typeface="Footlight MT Light" panose="0204060206030A020304" pitchFamily="18" charset="0"/>
                <a:ea typeface="+mn-ea"/>
                <a:cs typeface="+mn-cs"/>
              </a:rPr>
              <a:t>II Kings 4:3-7</a:t>
            </a:r>
          </a:p>
        </p:txBody>
      </p:sp>
    </p:spTree>
    <p:extLst>
      <p:ext uri="{BB962C8B-B14F-4D97-AF65-F5344CB8AC3E}">
        <p14:creationId xmlns:p14="http://schemas.microsoft.com/office/powerpoint/2010/main" val="234479863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AAEA07F-955F-ABCF-1365-F0BF7000D4E7}"/>
            </a:ext>
          </a:extLst>
        </p:cNvPr>
        <p:cNvGrpSpPr/>
        <p:nvPr/>
      </p:nvGrpSpPr>
      <p:grpSpPr>
        <a:xfrm>
          <a:off x="0" y="0"/>
          <a:ext cx="0" cy="0"/>
          <a:chOff x="0" y="0"/>
          <a:chExt cx="0" cy="0"/>
        </a:xfrm>
      </p:grpSpPr>
      <p:pic>
        <p:nvPicPr>
          <p:cNvPr id="5" name="Content Placeholder 4">
            <a:extLst>
              <a:ext uri="{FF2B5EF4-FFF2-40B4-BE49-F238E27FC236}">
                <a16:creationId xmlns:a16="http://schemas.microsoft.com/office/drawing/2014/main" id="{E34C083B-17ED-5334-E892-A386173AC827}"/>
              </a:ext>
            </a:extLst>
          </p:cNvPr>
          <p:cNvPicPr>
            <a:picLocks noGrp="1" noChangeAspect="1"/>
          </p:cNvPicPr>
          <p:nvPr>
            <p:ph idx="1"/>
          </p:nvPr>
        </p:nvPicPr>
        <p:blipFill>
          <a:blip r:embed="rId2">
            <a:extLst>
              <a:ext uri="{28A0092B-C50C-407E-A947-70E740481C1C}">
                <a14:useLocalDpi xmlns:a14="http://schemas.microsoft.com/office/drawing/2010/main" val="0"/>
              </a:ext>
            </a:extLst>
          </a:blip>
          <a:srcRect t="3176" r="3406"/>
          <a:stretch>
            <a:fillRect/>
          </a:stretch>
        </p:blipFill>
        <p:spPr>
          <a:xfrm>
            <a:off x="0" y="0"/>
            <a:ext cx="12162973" cy="6858000"/>
          </a:xfrm>
        </p:spPr>
      </p:pic>
      <p:sp>
        <p:nvSpPr>
          <p:cNvPr id="2" name="Title 1">
            <a:extLst>
              <a:ext uri="{FF2B5EF4-FFF2-40B4-BE49-F238E27FC236}">
                <a16:creationId xmlns:a16="http://schemas.microsoft.com/office/drawing/2014/main" id="{017C5D06-2481-51B6-DE99-3C7E254FCB62}"/>
              </a:ext>
            </a:extLst>
          </p:cNvPr>
          <p:cNvSpPr>
            <a:spLocks noGrp="1"/>
          </p:cNvSpPr>
          <p:nvPr>
            <p:ph type="title"/>
          </p:nvPr>
        </p:nvSpPr>
        <p:spPr>
          <a:xfrm>
            <a:off x="29026" y="0"/>
            <a:ext cx="12143020" cy="6858000"/>
          </a:xfrm>
          <a:solidFill>
            <a:schemeClr val="tx1">
              <a:alpha val="60000"/>
            </a:schemeClr>
          </a:solidFill>
        </p:spPr>
        <p:txBody>
          <a:bodyPr>
            <a:normAutofit/>
          </a:bodyPr>
          <a:lstStyle/>
          <a:p>
            <a:r>
              <a:rPr lang="en-US" sz="100" dirty="0"/>
              <a:t>.</a:t>
            </a:r>
          </a:p>
        </p:txBody>
      </p:sp>
      <p:pic>
        <p:nvPicPr>
          <p:cNvPr id="15" name="Content Placeholder 7" descr="A hexagon shaped logo with red and blue text&#10;&#10;AI-generated content may be incorrect.">
            <a:extLst>
              <a:ext uri="{FF2B5EF4-FFF2-40B4-BE49-F238E27FC236}">
                <a16:creationId xmlns:a16="http://schemas.microsoft.com/office/drawing/2014/main" id="{52B9C224-DCCF-162B-169C-A50CAECC89B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224842" y="5850328"/>
            <a:ext cx="1877831" cy="898881"/>
          </a:xfrm>
          <a:prstGeom prst="rect">
            <a:avLst/>
          </a:prstGeom>
          <a:effectLst>
            <a:outerShdw blurRad="50800" dist="38100" dir="2700000" algn="tl" rotWithShape="0">
              <a:prstClr val="black">
                <a:alpha val="40000"/>
              </a:prstClr>
            </a:outerShdw>
          </a:effectLst>
        </p:spPr>
      </p:pic>
      <p:sp>
        <p:nvSpPr>
          <p:cNvPr id="3" name="TextBox 2">
            <a:extLst>
              <a:ext uri="{FF2B5EF4-FFF2-40B4-BE49-F238E27FC236}">
                <a16:creationId xmlns:a16="http://schemas.microsoft.com/office/drawing/2014/main" id="{50E3AD9F-5CB4-1E2D-DB9C-3A5DE86321DD}"/>
              </a:ext>
            </a:extLst>
          </p:cNvPr>
          <p:cNvSpPr txBox="1"/>
          <p:nvPr/>
        </p:nvSpPr>
        <p:spPr>
          <a:xfrm>
            <a:off x="238878" y="1555354"/>
            <a:ext cx="11714245" cy="2406493"/>
          </a:xfrm>
          <a:prstGeom prst="rect">
            <a:avLst/>
          </a:prstGeom>
          <a:noFill/>
        </p:spPr>
        <p:txBody>
          <a:bodyPr wrap="square" rtlCol="0">
            <a:spAutoFit/>
          </a:bodyPr>
          <a:lstStyle/>
          <a:p>
            <a:pPr marL="685800" lvl="0" indent="-685800">
              <a:lnSpc>
                <a:spcPts val="4000"/>
              </a:lnSpc>
              <a:spcAft>
                <a:spcPts val="1800"/>
              </a:spcAft>
              <a:buFont typeface="+mj-lt"/>
              <a:buAutoNum type="arabicPeriod"/>
              <a:defRPr/>
            </a:pPr>
            <a:r>
              <a:rPr lang="en-US" sz="4400" b="1" u="sng" dirty="0">
                <a:solidFill>
                  <a:srgbClr val="DBAD63"/>
                </a:solidFill>
                <a:latin typeface="Bell MT" panose="02020503060305020303" pitchFamily="18" charset="0"/>
                <a:cs typeface="Aldhabi" panose="01000000000000000000" pitchFamily="2" charset="-78"/>
              </a:rPr>
              <a:t>R</a:t>
            </a:r>
            <a:r>
              <a:rPr lang="en-US" sz="4400" b="1" dirty="0">
                <a:solidFill>
                  <a:srgbClr val="DBAD63"/>
                </a:solidFill>
                <a:latin typeface="Bell MT" panose="02020503060305020303" pitchFamily="18" charset="0"/>
                <a:cs typeface="Aldhabi" panose="01000000000000000000" pitchFamily="2" charset="-78"/>
              </a:rPr>
              <a:t>ooted in His mom’s love: His desire to comfort people</a:t>
            </a:r>
          </a:p>
          <a:p>
            <a:pPr marL="685800" lvl="0" indent="-685800">
              <a:lnSpc>
                <a:spcPts val="4000"/>
              </a:lnSpc>
              <a:spcAft>
                <a:spcPts val="1800"/>
              </a:spcAft>
              <a:buFont typeface="+mj-lt"/>
              <a:buAutoNum type="arabicPeriod"/>
              <a:defRPr/>
            </a:pPr>
            <a:r>
              <a:rPr lang="en-US" sz="4400" b="1" u="sng" dirty="0">
                <a:solidFill>
                  <a:srgbClr val="DBAD63"/>
                </a:solidFill>
                <a:latin typeface="Bell MT" panose="02020503060305020303" pitchFamily="18" charset="0"/>
                <a:cs typeface="Aldhabi" panose="01000000000000000000" pitchFamily="2" charset="-78"/>
              </a:rPr>
              <a:t>O</a:t>
            </a:r>
            <a:r>
              <a:rPr lang="en-US" sz="4400" b="1" dirty="0">
                <a:solidFill>
                  <a:srgbClr val="DBAD63"/>
                </a:solidFill>
                <a:latin typeface="Bell MT" panose="02020503060305020303" pitchFamily="18" charset="0"/>
                <a:cs typeface="Aldhabi" panose="01000000000000000000" pitchFamily="2" charset="-78"/>
              </a:rPr>
              <a:t>ffering change: His desire to convert unbelievers</a:t>
            </a:r>
          </a:p>
        </p:txBody>
      </p:sp>
      <p:sp>
        <p:nvSpPr>
          <p:cNvPr id="4" name="Rectangle: Rounded Corners 3">
            <a:extLst>
              <a:ext uri="{FF2B5EF4-FFF2-40B4-BE49-F238E27FC236}">
                <a16:creationId xmlns:a16="http://schemas.microsoft.com/office/drawing/2014/main" id="{5171AE3A-6C89-DB6B-C01B-2A24F2371DCA}"/>
              </a:ext>
            </a:extLst>
          </p:cNvPr>
          <p:cNvSpPr/>
          <p:nvPr/>
        </p:nvSpPr>
        <p:spPr>
          <a:xfrm>
            <a:off x="239178" y="112418"/>
            <a:ext cx="11730572" cy="1182234"/>
          </a:xfrm>
          <a:prstGeom prst="roundRect">
            <a:avLst/>
          </a:prstGeom>
          <a:solidFill>
            <a:srgbClr val="C3BAA9">
              <a:alpha val="0"/>
            </a:srgbClr>
          </a:solidFill>
          <a:ln>
            <a:no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defTabSz="914400" rtl="0" eaLnBrk="1" fontAlgn="auto" latinLnBrk="0" hangingPunct="1">
              <a:spcBef>
                <a:spcPts val="0"/>
              </a:spcBef>
              <a:spcAft>
                <a:spcPts val="0"/>
              </a:spcAft>
              <a:buClrTx/>
              <a:buSzTx/>
              <a:buFontTx/>
              <a:buNone/>
              <a:tabLst/>
              <a:defRPr/>
            </a:pPr>
            <a:r>
              <a:rPr kumimoji="0" lang="en-US" sz="6000" b="1" i="0" u="none" strike="noStrike" kern="1200" cap="none" spc="0" normalizeH="0" baseline="0" noProof="0" dirty="0">
                <a:ln>
                  <a:noFill/>
                </a:ln>
                <a:solidFill>
                  <a:schemeClr val="bg1">
                    <a:lumMod val="95000"/>
                  </a:schemeClr>
                </a:solidFill>
                <a:effectLst/>
                <a:uLnTx/>
                <a:uFillTx/>
                <a:latin typeface="Footlight MT Light" panose="0204060206030A020304" pitchFamily="18" charset="0"/>
                <a:ea typeface="+mn-ea"/>
                <a:cs typeface="+mn-cs"/>
              </a:rPr>
              <a:t>Chip Off The Old R.O.C.K.</a:t>
            </a:r>
          </a:p>
          <a:p>
            <a:pPr marL="0" marR="0" lvl="0" indent="0" defTabSz="914400" rtl="0" eaLnBrk="1" fontAlgn="auto" latinLnBrk="0" hangingPunct="1">
              <a:lnSpc>
                <a:spcPts val="3800"/>
              </a:lnSpc>
              <a:spcBef>
                <a:spcPts val="0"/>
              </a:spcBef>
              <a:spcAft>
                <a:spcPts val="0"/>
              </a:spcAft>
              <a:buClrTx/>
              <a:buSzTx/>
              <a:buFontTx/>
              <a:buNone/>
              <a:tabLst/>
              <a:defRPr/>
            </a:pPr>
            <a:r>
              <a:rPr lang="en-US" sz="6000" b="1" dirty="0">
                <a:solidFill>
                  <a:schemeClr val="bg1">
                    <a:lumMod val="95000"/>
                  </a:schemeClr>
                </a:solidFill>
                <a:latin typeface="Footlight MT Light" panose="0204060206030A020304" pitchFamily="18" charset="0"/>
              </a:rPr>
              <a:t>    Jesus’ Passion In Action</a:t>
            </a:r>
            <a:endParaRPr kumimoji="0" lang="en-US" sz="6000" b="1" i="0" u="none" strike="noStrike" kern="1200" cap="none" spc="0" normalizeH="0" baseline="0" noProof="0" dirty="0">
              <a:ln>
                <a:noFill/>
              </a:ln>
              <a:solidFill>
                <a:schemeClr val="bg1">
                  <a:lumMod val="95000"/>
                </a:schemeClr>
              </a:solidFill>
              <a:effectLst/>
              <a:uLnTx/>
              <a:uFillTx/>
              <a:latin typeface="Footlight MT Light" panose="0204060206030A020304" pitchFamily="18" charset="0"/>
              <a:ea typeface="+mn-ea"/>
              <a:cs typeface="+mn-cs"/>
            </a:endParaRPr>
          </a:p>
        </p:txBody>
      </p:sp>
    </p:spTree>
    <p:extLst>
      <p:ext uri="{BB962C8B-B14F-4D97-AF65-F5344CB8AC3E}">
        <p14:creationId xmlns:p14="http://schemas.microsoft.com/office/powerpoint/2010/main" val="388444521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BE11BE7-348C-4FCF-F880-28CB9D5305F1}"/>
            </a:ext>
          </a:extLst>
        </p:cNvPr>
        <p:cNvGrpSpPr/>
        <p:nvPr/>
      </p:nvGrpSpPr>
      <p:grpSpPr>
        <a:xfrm>
          <a:off x="0" y="0"/>
          <a:ext cx="0" cy="0"/>
          <a:chOff x="0" y="0"/>
          <a:chExt cx="0" cy="0"/>
        </a:xfrm>
      </p:grpSpPr>
      <p:pic>
        <p:nvPicPr>
          <p:cNvPr id="5" name="Content Placeholder 4">
            <a:extLst>
              <a:ext uri="{FF2B5EF4-FFF2-40B4-BE49-F238E27FC236}">
                <a16:creationId xmlns:a16="http://schemas.microsoft.com/office/drawing/2014/main" id="{AA98FCF3-E2DD-1343-0214-87FA9ADCBDD5}"/>
              </a:ext>
            </a:extLst>
          </p:cNvPr>
          <p:cNvPicPr>
            <a:picLocks noGrp="1" noChangeAspect="1"/>
          </p:cNvPicPr>
          <p:nvPr>
            <p:ph idx="1"/>
          </p:nvPr>
        </p:nvPicPr>
        <p:blipFill>
          <a:blip r:embed="rId2">
            <a:extLst>
              <a:ext uri="{28A0092B-C50C-407E-A947-70E740481C1C}">
                <a14:useLocalDpi xmlns:a14="http://schemas.microsoft.com/office/drawing/2010/main" val="0"/>
              </a:ext>
            </a:extLst>
          </a:blip>
          <a:srcRect t="3176" r="3406"/>
          <a:stretch>
            <a:fillRect/>
          </a:stretch>
        </p:blipFill>
        <p:spPr>
          <a:xfrm>
            <a:off x="0" y="0"/>
            <a:ext cx="12162973" cy="6858000"/>
          </a:xfrm>
        </p:spPr>
      </p:pic>
      <p:sp>
        <p:nvSpPr>
          <p:cNvPr id="2" name="Title 1">
            <a:extLst>
              <a:ext uri="{FF2B5EF4-FFF2-40B4-BE49-F238E27FC236}">
                <a16:creationId xmlns:a16="http://schemas.microsoft.com/office/drawing/2014/main" id="{EEB80052-DD7D-7165-F42E-FB5033C565DC}"/>
              </a:ext>
            </a:extLst>
          </p:cNvPr>
          <p:cNvSpPr>
            <a:spLocks noGrp="1"/>
          </p:cNvSpPr>
          <p:nvPr>
            <p:ph type="title"/>
          </p:nvPr>
        </p:nvSpPr>
        <p:spPr>
          <a:xfrm>
            <a:off x="29026" y="0"/>
            <a:ext cx="12143020" cy="6858000"/>
          </a:xfrm>
          <a:solidFill>
            <a:schemeClr val="tx1">
              <a:alpha val="60000"/>
            </a:schemeClr>
          </a:solidFill>
        </p:spPr>
        <p:txBody>
          <a:bodyPr>
            <a:normAutofit/>
          </a:bodyPr>
          <a:lstStyle/>
          <a:p>
            <a:r>
              <a:rPr lang="en-US" sz="100"/>
              <a:t>.</a:t>
            </a:r>
          </a:p>
        </p:txBody>
      </p:sp>
      <p:sp>
        <p:nvSpPr>
          <p:cNvPr id="3" name="TextBox 2">
            <a:extLst>
              <a:ext uri="{FF2B5EF4-FFF2-40B4-BE49-F238E27FC236}">
                <a16:creationId xmlns:a16="http://schemas.microsoft.com/office/drawing/2014/main" id="{AFC16A73-DC6E-AC46-8CF1-15F9D27E5D89}"/>
              </a:ext>
            </a:extLst>
          </p:cNvPr>
          <p:cNvSpPr txBox="1"/>
          <p:nvPr/>
        </p:nvSpPr>
        <p:spPr>
          <a:xfrm>
            <a:off x="392138" y="172301"/>
            <a:ext cx="11368062" cy="6740307"/>
          </a:xfrm>
          <a:prstGeom prst="rect">
            <a:avLst/>
          </a:prstGeom>
          <a:noFill/>
        </p:spPr>
        <p:txBody>
          <a:bodyPr wrap="square" rtlCol="0">
            <a:spAutoFit/>
          </a:bodyPr>
          <a:lstStyle/>
          <a:p>
            <a:pPr marR="0" lvl="0" algn="just" defTabSz="914400" rtl="0" eaLnBrk="1" fontAlgn="auto" latinLnBrk="0" hangingPunct="1">
              <a:spcBef>
                <a:spcPts val="0"/>
              </a:spcBef>
              <a:spcAft>
                <a:spcPts val="0"/>
              </a:spcAft>
              <a:buClrTx/>
              <a:buSzTx/>
              <a:tabLst>
                <a:tab pos="3825875" algn="l"/>
              </a:tabLst>
              <a:defRPr/>
            </a:pPr>
            <a:r>
              <a:rPr kumimoji="0" lang="en-US" sz="7200" b="1" i="0" u="none" strike="noStrike" kern="1200" cap="none" spc="0" normalizeH="0" baseline="0" noProof="0" dirty="0">
                <a:ln>
                  <a:noFill/>
                </a:ln>
                <a:solidFill>
                  <a:srgbClr val="DBAD63"/>
                </a:solidFill>
                <a:effectLst/>
                <a:uLnTx/>
                <a:uFillTx/>
                <a:latin typeface="Bell MT" panose="02020503060305020303" pitchFamily="18" charset="0"/>
                <a:ea typeface="+mn-ea"/>
                <a:cs typeface="Aldhabi" panose="01000000000000000000" pitchFamily="2" charset="-78"/>
              </a:rPr>
              <a:t>“</a:t>
            </a:r>
            <a:r>
              <a:rPr lang="en-US" sz="7200" b="1" dirty="0">
                <a:solidFill>
                  <a:srgbClr val="DBAD63"/>
                </a:solidFill>
                <a:latin typeface="Bell MT" panose="02020503060305020303" pitchFamily="18" charset="0"/>
                <a:cs typeface="Aldhabi" panose="01000000000000000000" pitchFamily="2" charset="-78"/>
              </a:rPr>
              <a:t>Now to Him who is able to do far more abundantly beyond all that we ask or understand, according to the power that works within us.”</a:t>
            </a:r>
            <a:endParaRPr kumimoji="0" lang="en-US" sz="7200" b="1" i="0" u="none" strike="noStrike" kern="1200" cap="none" spc="0" normalizeH="0" baseline="0" noProof="0" dirty="0">
              <a:ln>
                <a:noFill/>
              </a:ln>
              <a:solidFill>
                <a:srgbClr val="DBAD63"/>
              </a:solidFill>
              <a:effectLst/>
              <a:uLnTx/>
              <a:uFillTx/>
              <a:latin typeface="Bell MT" panose="02020503060305020303" pitchFamily="18" charset="0"/>
              <a:ea typeface="+mn-ea"/>
              <a:cs typeface="Aldhabi" panose="01000000000000000000" pitchFamily="2" charset="-78"/>
            </a:endParaRPr>
          </a:p>
        </p:txBody>
      </p:sp>
      <p:sp>
        <p:nvSpPr>
          <p:cNvPr id="4" name="Rectangle: Rounded Corners 3">
            <a:extLst>
              <a:ext uri="{FF2B5EF4-FFF2-40B4-BE49-F238E27FC236}">
                <a16:creationId xmlns:a16="http://schemas.microsoft.com/office/drawing/2014/main" id="{BDE88317-BB22-0D95-B4A7-0C80B5B049CD}"/>
              </a:ext>
            </a:extLst>
          </p:cNvPr>
          <p:cNvSpPr/>
          <p:nvPr/>
        </p:nvSpPr>
        <p:spPr>
          <a:xfrm>
            <a:off x="6997149" y="5826841"/>
            <a:ext cx="5044162" cy="1182234"/>
          </a:xfrm>
          <a:prstGeom prst="roundRect">
            <a:avLst/>
          </a:prstGeom>
          <a:solidFill>
            <a:srgbClr val="C3BAA9">
              <a:alpha val="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defTabSz="914400" rtl="0" eaLnBrk="1" fontAlgn="auto" latinLnBrk="0" hangingPunct="1">
              <a:lnSpc>
                <a:spcPts val="3800"/>
              </a:lnSpc>
              <a:spcBef>
                <a:spcPts val="0"/>
              </a:spcBef>
              <a:spcAft>
                <a:spcPts val="0"/>
              </a:spcAft>
              <a:buClrTx/>
              <a:buSzTx/>
              <a:buFontTx/>
              <a:buNone/>
              <a:tabLst/>
              <a:defRPr/>
            </a:pPr>
            <a:r>
              <a:rPr kumimoji="0" lang="en-US" sz="6000" b="1" i="0" u="none" strike="noStrike" kern="1200" cap="none" spc="0" normalizeH="0" baseline="0" noProof="0" dirty="0">
                <a:ln>
                  <a:noFill/>
                </a:ln>
                <a:solidFill>
                  <a:schemeClr val="bg1">
                    <a:lumMod val="95000"/>
                  </a:schemeClr>
                </a:solidFill>
                <a:effectLst/>
                <a:uLnTx/>
                <a:uFillTx/>
                <a:latin typeface="Footlight MT Light" panose="0204060206030A020304" pitchFamily="18" charset="0"/>
                <a:ea typeface="+mn-ea"/>
                <a:cs typeface="+mn-cs"/>
              </a:rPr>
              <a:t>Ephesians 3:20</a:t>
            </a:r>
          </a:p>
        </p:txBody>
      </p:sp>
    </p:spTree>
    <p:extLst>
      <p:ext uri="{BB962C8B-B14F-4D97-AF65-F5344CB8AC3E}">
        <p14:creationId xmlns:p14="http://schemas.microsoft.com/office/powerpoint/2010/main" val="55780494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9A4B8F2-B58C-088B-FBCB-F9FF9031B16A}"/>
            </a:ext>
          </a:extLst>
        </p:cNvPr>
        <p:cNvGrpSpPr/>
        <p:nvPr/>
      </p:nvGrpSpPr>
      <p:grpSpPr>
        <a:xfrm>
          <a:off x="0" y="0"/>
          <a:ext cx="0" cy="0"/>
          <a:chOff x="0" y="0"/>
          <a:chExt cx="0" cy="0"/>
        </a:xfrm>
      </p:grpSpPr>
      <p:pic>
        <p:nvPicPr>
          <p:cNvPr id="5" name="Content Placeholder 4">
            <a:extLst>
              <a:ext uri="{FF2B5EF4-FFF2-40B4-BE49-F238E27FC236}">
                <a16:creationId xmlns:a16="http://schemas.microsoft.com/office/drawing/2014/main" id="{AB4D8B97-3C39-E184-00E3-18A96F287534}"/>
              </a:ext>
            </a:extLst>
          </p:cNvPr>
          <p:cNvPicPr>
            <a:picLocks noGrp="1" noChangeAspect="1"/>
          </p:cNvPicPr>
          <p:nvPr>
            <p:ph idx="1"/>
          </p:nvPr>
        </p:nvPicPr>
        <p:blipFill>
          <a:blip r:embed="rId2">
            <a:extLst>
              <a:ext uri="{28A0092B-C50C-407E-A947-70E740481C1C}">
                <a14:useLocalDpi xmlns:a14="http://schemas.microsoft.com/office/drawing/2010/main" val="0"/>
              </a:ext>
            </a:extLst>
          </a:blip>
          <a:srcRect t="3176" r="3406"/>
          <a:stretch>
            <a:fillRect/>
          </a:stretch>
        </p:blipFill>
        <p:spPr>
          <a:xfrm>
            <a:off x="0" y="0"/>
            <a:ext cx="12162973" cy="6858000"/>
          </a:xfrm>
        </p:spPr>
      </p:pic>
      <p:sp>
        <p:nvSpPr>
          <p:cNvPr id="2" name="Title 1">
            <a:extLst>
              <a:ext uri="{FF2B5EF4-FFF2-40B4-BE49-F238E27FC236}">
                <a16:creationId xmlns:a16="http://schemas.microsoft.com/office/drawing/2014/main" id="{E172BE73-51E4-6B30-543B-879ACE564D34}"/>
              </a:ext>
            </a:extLst>
          </p:cNvPr>
          <p:cNvSpPr>
            <a:spLocks noGrp="1"/>
          </p:cNvSpPr>
          <p:nvPr>
            <p:ph type="title"/>
          </p:nvPr>
        </p:nvSpPr>
        <p:spPr>
          <a:xfrm>
            <a:off x="29026" y="0"/>
            <a:ext cx="12143020" cy="6858000"/>
          </a:xfrm>
          <a:solidFill>
            <a:schemeClr val="tx1">
              <a:alpha val="60000"/>
            </a:schemeClr>
          </a:solidFill>
        </p:spPr>
        <p:txBody>
          <a:bodyPr>
            <a:normAutofit/>
          </a:bodyPr>
          <a:lstStyle/>
          <a:p>
            <a:r>
              <a:rPr lang="en-US" sz="100" dirty="0"/>
              <a:t>.</a:t>
            </a:r>
          </a:p>
        </p:txBody>
      </p:sp>
      <p:pic>
        <p:nvPicPr>
          <p:cNvPr id="15" name="Content Placeholder 7" descr="A hexagon shaped logo with red and blue text&#10;&#10;AI-generated content may be incorrect.">
            <a:extLst>
              <a:ext uri="{FF2B5EF4-FFF2-40B4-BE49-F238E27FC236}">
                <a16:creationId xmlns:a16="http://schemas.microsoft.com/office/drawing/2014/main" id="{994155DD-6F60-5F0A-7FBE-D15F53DE5C8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224842" y="5850328"/>
            <a:ext cx="1877831" cy="898881"/>
          </a:xfrm>
          <a:prstGeom prst="rect">
            <a:avLst/>
          </a:prstGeom>
          <a:effectLst>
            <a:outerShdw blurRad="50800" dist="38100" dir="2700000" algn="tl" rotWithShape="0">
              <a:prstClr val="black">
                <a:alpha val="40000"/>
              </a:prstClr>
            </a:outerShdw>
          </a:effectLst>
        </p:spPr>
      </p:pic>
      <p:sp>
        <p:nvSpPr>
          <p:cNvPr id="3" name="TextBox 2">
            <a:extLst>
              <a:ext uri="{FF2B5EF4-FFF2-40B4-BE49-F238E27FC236}">
                <a16:creationId xmlns:a16="http://schemas.microsoft.com/office/drawing/2014/main" id="{277028CC-CDDD-F8F2-2212-78D8E3A04536}"/>
              </a:ext>
            </a:extLst>
          </p:cNvPr>
          <p:cNvSpPr txBox="1"/>
          <p:nvPr/>
        </p:nvSpPr>
        <p:spPr>
          <a:xfrm>
            <a:off x="238878" y="1555354"/>
            <a:ext cx="11714245" cy="3663247"/>
          </a:xfrm>
          <a:prstGeom prst="rect">
            <a:avLst/>
          </a:prstGeom>
          <a:noFill/>
        </p:spPr>
        <p:txBody>
          <a:bodyPr wrap="square" rtlCol="0">
            <a:spAutoFit/>
          </a:bodyPr>
          <a:lstStyle/>
          <a:p>
            <a:pPr marL="685800" lvl="0" indent="-685800">
              <a:lnSpc>
                <a:spcPts val="4000"/>
              </a:lnSpc>
              <a:spcAft>
                <a:spcPts val="1800"/>
              </a:spcAft>
              <a:buFont typeface="+mj-lt"/>
              <a:buAutoNum type="arabicPeriod"/>
              <a:defRPr/>
            </a:pPr>
            <a:r>
              <a:rPr lang="en-US" sz="4400" b="1" u="sng" dirty="0">
                <a:solidFill>
                  <a:srgbClr val="DBAD63"/>
                </a:solidFill>
                <a:latin typeface="Bell MT" panose="02020503060305020303" pitchFamily="18" charset="0"/>
                <a:cs typeface="Aldhabi" panose="01000000000000000000" pitchFamily="2" charset="-78"/>
              </a:rPr>
              <a:t>R</a:t>
            </a:r>
            <a:r>
              <a:rPr lang="en-US" sz="4400" b="1" dirty="0">
                <a:solidFill>
                  <a:srgbClr val="DBAD63"/>
                </a:solidFill>
                <a:latin typeface="Bell MT" panose="02020503060305020303" pitchFamily="18" charset="0"/>
                <a:cs typeface="Aldhabi" panose="01000000000000000000" pitchFamily="2" charset="-78"/>
              </a:rPr>
              <a:t>ooted in His mom’s love: His desire to comfort people</a:t>
            </a:r>
          </a:p>
          <a:p>
            <a:pPr marL="685800" lvl="0" indent="-685800">
              <a:lnSpc>
                <a:spcPts val="4000"/>
              </a:lnSpc>
              <a:spcAft>
                <a:spcPts val="1800"/>
              </a:spcAft>
              <a:buFont typeface="+mj-lt"/>
              <a:buAutoNum type="arabicPeriod"/>
              <a:defRPr/>
            </a:pPr>
            <a:r>
              <a:rPr lang="en-US" sz="4400" b="1" u="sng" dirty="0">
                <a:solidFill>
                  <a:srgbClr val="DBAD63"/>
                </a:solidFill>
                <a:latin typeface="Bell MT" panose="02020503060305020303" pitchFamily="18" charset="0"/>
                <a:cs typeface="Aldhabi" panose="01000000000000000000" pitchFamily="2" charset="-78"/>
              </a:rPr>
              <a:t>O</a:t>
            </a:r>
            <a:r>
              <a:rPr lang="en-US" sz="4400" b="1" dirty="0">
                <a:solidFill>
                  <a:srgbClr val="DBAD63"/>
                </a:solidFill>
                <a:latin typeface="Bell MT" panose="02020503060305020303" pitchFamily="18" charset="0"/>
                <a:cs typeface="Aldhabi" panose="01000000000000000000" pitchFamily="2" charset="-78"/>
              </a:rPr>
              <a:t>ffering change: His desire to convert unbelievers</a:t>
            </a:r>
          </a:p>
          <a:p>
            <a:pPr marL="685800" lvl="0" indent="-685800">
              <a:lnSpc>
                <a:spcPts val="4000"/>
              </a:lnSpc>
              <a:spcAft>
                <a:spcPts val="1800"/>
              </a:spcAft>
              <a:buFont typeface="+mj-lt"/>
              <a:buAutoNum type="arabicPeriod"/>
              <a:defRPr/>
            </a:pPr>
            <a:r>
              <a:rPr lang="en-US" sz="4400" b="1" u="sng" dirty="0">
                <a:solidFill>
                  <a:srgbClr val="DBAD63"/>
                </a:solidFill>
                <a:latin typeface="Bell MT" panose="02020503060305020303" pitchFamily="18" charset="0"/>
                <a:cs typeface="Aldhabi" panose="01000000000000000000" pitchFamily="2" charset="-78"/>
              </a:rPr>
              <a:t>C</a:t>
            </a:r>
            <a:r>
              <a:rPr lang="en-US" sz="4400" b="1" dirty="0">
                <a:solidFill>
                  <a:srgbClr val="DBAD63"/>
                </a:solidFill>
                <a:latin typeface="Bell MT" panose="02020503060305020303" pitchFamily="18" charset="0"/>
                <a:cs typeface="Aldhabi" panose="01000000000000000000" pitchFamily="2" charset="-78"/>
              </a:rPr>
              <a:t>onsumed with the Father: His desire to confess God</a:t>
            </a:r>
          </a:p>
        </p:txBody>
      </p:sp>
      <p:sp>
        <p:nvSpPr>
          <p:cNvPr id="4" name="Rectangle: Rounded Corners 3">
            <a:extLst>
              <a:ext uri="{FF2B5EF4-FFF2-40B4-BE49-F238E27FC236}">
                <a16:creationId xmlns:a16="http://schemas.microsoft.com/office/drawing/2014/main" id="{D29F0561-5969-E889-865D-A1EDFFB893B1}"/>
              </a:ext>
            </a:extLst>
          </p:cNvPr>
          <p:cNvSpPr/>
          <p:nvPr/>
        </p:nvSpPr>
        <p:spPr>
          <a:xfrm>
            <a:off x="239178" y="112418"/>
            <a:ext cx="11730572" cy="1182234"/>
          </a:xfrm>
          <a:prstGeom prst="roundRect">
            <a:avLst/>
          </a:prstGeom>
          <a:solidFill>
            <a:srgbClr val="C3BAA9">
              <a:alpha val="0"/>
            </a:srgbClr>
          </a:solidFill>
          <a:ln>
            <a:no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defTabSz="914400" rtl="0" eaLnBrk="1" fontAlgn="auto" latinLnBrk="0" hangingPunct="1">
              <a:spcBef>
                <a:spcPts val="0"/>
              </a:spcBef>
              <a:spcAft>
                <a:spcPts val="0"/>
              </a:spcAft>
              <a:buClrTx/>
              <a:buSzTx/>
              <a:buFontTx/>
              <a:buNone/>
              <a:tabLst/>
              <a:defRPr/>
            </a:pPr>
            <a:r>
              <a:rPr kumimoji="0" lang="en-US" sz="6000" b="1" i="0" u="none" strike="noStrike" kern="1200" cap="none" spc="0" normalizeH="0" baseline="0" noProof="0" dirty="0">
                <a:ln>
                  <a:noFill/>
                </a:ln>
                <a:solidFill>
                  <a:schemeClr val="bg1">
                    <a:lumMod val="95000"/>
                  </a:schemeClr>
                </a:solidFill>
                <a:effectLst/>
                <a:uLnTx/>
                <a:uFillTx/>
                <a:latin typeface="Footlight MT Light" panose="0204060206030A020304" pitchFamily="18" charset="0"/>
                <a:ea typeface="+mn-ea"/>
                <a:cs typeface="+mn-cs"/>
              </a:rPr>
              <a:t>Chip Off The Old R.O.C.K.</a:t>
            </a:r>
          </a:p>
          <a:p>
            <a:pPr marL="0" marR="0" lvl="0" indent="0" defTabSz="914400" rtl="0" eaLnBrk="1" fontAlgn="auto" latinLnBrk="0" hangingPunct="1">
              <a:lnSpc>
                <a:spcPts val="3800"/>
              </a:lnSpc>
              <a:spcBef>
                <a:spcPts val="0"/>
              </a:spcBef>
              <a:spcAft>
                <a:spcPts val="0"/>
              </a:spcAft>
              <a:buClrTx/>
              <a:buSzTx/>
              <a:buFontTx/>
              <a:buNone/>
              <a:tabLst/>
              <a:defRPr/>
            </a:pPr>
            <a:r>
              <a:rPr lang="en-US" sz="6000" b="1" dirty="0">
                <a:solidFill>
                  <a:schemeClr val="bg1">
                    <a:lumMod val="95000"/>
                  </a:schemeClr>
                </a:solidFill>
                <a:latin typeface="Footlight MT Light" panose="0204060206030A020304" pitchFamily="18" charset="0"/>
              </a:rPr>
              <a:t>    Jesus’ Passion In Action</a:t>
            </a:r>
            <a:endParaRPr kumimoji="0" lang="en-US" sz="6000" b="1" i="0" u="none" strike="noStrike" kern="1200" cap="none" spc="0" normalizeH="0" baseline="0" noProof="0" dirty="0">
              <a:ln>
                <a:noFill/>
              </a:ln>
              <a:solidFill>
                <a:schemeClr val="bg1">
                  <a:lumMod val="95000"/>
                </a:schemeClr>
              </a:solidFill>
              <a:effectLst/>
              <a:uLnTx/>
              <a:uFillTx/>
              <a:latin typeface="Footlight MT Light" panose="0204060206030A020304" pitchFamily="18" charset="0"/>
              <a:ea typeface="+mn-ea"/>
              <a:cs typeface="+mn-cs"/>
            </a:endParaRPr>
          </a:p>
        </p:txBody>
      </p:sp>
    </p:spTree>
    <p:extLst>
      <p:ext uri="{BB962C8B-B14F-4D97-AF65-F5344CB8AC3E}">
        <p14:creationId xmlns:p14="http://schemas.microsoft.com/office/powerpoint/2010/main" val="15671140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fade">
                                      <p:cBhvr>
                                        <p:cTn id="7" dur="1000"/>
                                        <p:tgtEl>
                                          <p:spTgt spid="3">
                                            <p:txEl>
                                              <p:pRg st="2" end="2"/>
                                            </p:txEl>
                                          </p:spTgt>
                                        </p:tgtEl>
                                      </p:cBhvr>
                                    </p:animEffect>
                                    <p:anim calcmode="lin" valueType="num">
                                      <p:cBhvr>
                                        <p:cTn id="8"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8DFA555-7AAB-5E36-7C4A-7ABFF18D5142}"/>
            </a:ext>
          </a:extLst>
        </p:cNvPr>
        <p:cNvGrpSpPr/>
        <p:nvPr/>
      </p:nvGrpSpPr>
      <p:grpSpPr>
        <a:xfrm>
          <a:off x="0" y="0"/>
          <a:ext cx="0" cy="0"/>
          <a:chOff x="0" y="0"/>
          <a:chExt cx="0" cy="0"/>
        </a:xfrm>
      </p:grpSpPr>
      <p:pic>
        <p:nvPicPr>
          <p:cNvPr id="5" name="Content Placeholder 4">
            <a:extLst>
              <a:ext uri="{FF2B5EF4-FFF2-40B4-BE49-F238E27FC236}">
                <a16:creationId xmlns:a16="http://schemas.microsoft.com/office/drawing/2014/main" id="{0FD7FEB1-BE24-8095-5C5A-8438E0273156}"/>
              </a:ext>
            </a:extLst>
          </p:cNvPr>
          <p:cNvPicPr>
            <a:picLocks noGrp="1" noChangeAspect="1"/>
          </p:cNvPicPr>
          <p:nvPr>
            <p:ph idx="1"/>
          </p:nvPr>
        </p:nvPicPr>
        <p:blipFill>
          <a:blip r:embed="rId2">
            <a:extLst>
              <a:ext uri="{28A0092B-C50C-407E-A947-70E740481C1C}">
                <a14:useLocalDpi xmlns:a14="http://schemas.microsoft.com/office/drawing/2010/main" val="0"/>
              </a:ext>
            </a:extLst>
          </a:blip>
          <a:srcRect t="3176" r="3406"/>
          <a:stretch>
            <a:fillRect/>
          </a:stretch>
        </p:blipFill>
        <p:spPr>
          <a:xfrm>
            <a:off x="0" y="0"/>
            <a:ext cx="12162973" cy="6858000"/>
          </a:xfrm>
        </p:spPr>
      </p:pic>
      <p:sp>
        <p:nvSpPr>
          <p:cNvPr id="2" name="Title 1">
            <a:extLst>
              <a:ext uri="{FF2B5EF4-FFF2-40B4-BE49-F238E27FC236}">
                <a16:creationId xmlns:a16="http://schemas.microsoft.com/office/drawing/2014/main" id="{5F638AB8-8A45-4AAA-6B3A-A96B2FF7B3F8}"/>
              </a:ext>
            </a:extLst>
          </p:cNvPr>
          <p:cNvSpPr>
            <a:spLocks noGrp="1"/>
          </p:cNvSpPr>
          <p:nvPr>
            <p:ph type="title"/>
          </p:nvPr>
        </p:nvSpPr>
        <p:spPr>
          <a:xfrm>
            <a:off x="29026" y="0"/>
            <a:ext cx="12143020" cy="6858000"/>
          </a:xfrm>
          <a:solidFill>
            <a:schemeClr val="tx1">
              <a:alpha val="60000"/>
            </a:schemeClr>
          </a:solidFill>
        </p:spPr>
        <p:txBody>
          <a:bodyPr>
            <a:normAutofit/>
          </a:bodyPr>
          <a:lstStyle/>
          <a:p>
            <a:r>
              <a:rPr lang="en-US" sz="100"/>
              <a:t>.</a:t>
            </a:r>
          </a:p>
        </p:txBody>
      </p:sp>
      <p:sp>
        <p:nvSpPr>
          <p:cNvPr id="3" name="TextBox 2">
            <a:extLst>
              <a:ext uri="{FF2B5EF4-FFF2-40B4-BE49-F238E27FC236}">
                <a16:creationId xmlns:a16="http://schemas.microsoft.com/office/drawing/2014/main" id="{20E46964-E1D7-6980-1C94-6BBC573617DA}"/>
              </a:ext>
            </a:extLst>
          </p:cNvPr>
          <p:cNvSpPr txBox="1"/>
          <p:nvPr/>
        </p:nvSpPr>
        <p:spPr>
          <a:xfrm>
            <a:off x="392138" y="361142"/>
            <a:ext cx="11368062" cy="5632311"/>
          </a:xfrm>
          <a:prstGeom prst="rect">
            <a:avLst/>
          </a:prstGeom>
          <a:noFill/>
        </p:spPr>
        <p:txBody>
          <a:bodyPr wrap="square" rtlCol="0">
            <a:spAutoFit/>
          </a:bodyPr>
          <a:lstStyle/>
          <a:p>
            <a:pPr marR="0" lvl="0" algn="just" defTabSz="914400" rtl="0" eaLnBrk="1" fontAlgn="auto" latinLnBrk="0" hangingPunct="1">
              <a:spcBef>
                <a:spcPts val="0"/>
              </a:spcBef>
              <a:spcAft>
                <a:spcPts val="0"/>
              </a:spcAft>
              <a:buClrTx/>
              <a:buSzTx/>
              <a:tabLst/>
              <a:defRPr/>
            </a:pPr>
            <a:r>
              <a:rPr kumimoji="0" lang="en-US" sz="6000" b="1" i="0" u="none" strike="noStrike" kern="1200" cap="none" spc="0" normalizeH="0" baseline="0" noProof="0" dirty="0">
                <a:ln>
                  <a:noFill/>
                </a:ln>
                <a:solidFill>
                  <a:srgbClr val="DBAD63"/>
                </a:solidFill>
                <a:effectLst/>
                <a:uLnTx/>
                <a:uFillTx/>
                <a:latin typeface="Bell MT" panose="02020503060305020303" pitchFamily="18" charset="0"/>
                <a:ea typeface="+mn-ea"/>
                <a:cs typeface="Aldhabi" panose="01000000000000000000" pitchFamily="2" charset="-78"/>
              </a:rPr>
              <a:t>“</a:t>
            </a:r>
            <a:r>
              <a:rPr lang="en-US" sz="6000" b="1" dirty="0">
                <a:solidFill>
                  <a:srgbClr val="DBAD63"/>
                </a:solidFill>
                <a:latin typeface="Bell MT" panose="02020503060305020303" pitchFamily="18" charset="0"/>
                <a:cs typeface="Aldhabi" panose="01000000000000000000" pitchFamily="2" charset="-78"/>
              </a:rPr>
              <a:t>I have become estranged from my brothers &amp; a foreigner to my mother’s sons. For zeal for Your house has consumed Me, &amp; the reproaches of those who reproach You have fallen on Me.”</a:t>
            </a:r>
            <a:endParaRPr kumimoji="0" lang="en-US" sz="6000" b="1" i="0" u="none" strike="noStrike" kern="1200" cap="none" spc="0" normalizeH="0" baseline="0" noProof="0" dirty="0">
              <a:ln>
                <a:noFill/>
              </a:ln>
              <a:solidFill>
                <a:srgbClr val="DBAD63"/>
              </a:solidFill>
              <a:effectLst/>
              <a:uLnTx/>
              <a:uFillTx/>
              <a:latin typeface="Bell MT" panose="02020503060305020303" pitchFamily="18" charset="0"/>
              <a:ea typeface="+mn-ea"/>
              <a:cs typeface="Aldhabi" panose="01000000000000000000" pitchFamily="2" charset="-78"/>
            </a:endParaRPr>
          </a:p>
        </p:txBody>
      </p:sp>
      <p:sp>
        <p:nvSpPr>
          <p:cNvPr id="4" name="Rectangle: Rounded Corners 3">
            <a:extLst>
              <a:ext uri="{FF2B5EF4-FFF2-40B4-BE49-F238E27FC236}">
                <a16:creationId xmlns:a16="http://schemas.microsoft.com/office/drawing/2014/main" id="{AF7C6A27-123B-8D6B-AE1A-78105C52FDC9}"/>
              </a:ext>
            </a:extLst>
          </p:cNvPr>
          <p:cNvSpPr/>
          <p:nvPr/>
        </p:nvSpPr>
        <p:spPr>
          <a:xfrm>
            <a:off x="7185991" y="5826841"/>
            <a:ext cx="4855319" cy="1182234"/>
          </a:xfrm>
          <a:prstGeom prst="roundRect">
            <a:avLst/>
          </a:prstGeom>
          <a:solidFill>
            <a:srgbClr val="C3BAA9">
              <a:alpha val="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defTabSz="914400" rtl="0" eaLnBrk="1" fontAlgn="auto" latinLnBrk="0" hangingPunct="1">
              <a:lnSpc>
                <a:spcPts val="3800"/>
              </a:lnSpc>
              <a:spcBef>
                <a:spcPts val="0"/>
              </a:spcBef>
              <a:spcAft>
                <a:spcPts val="0"/>
              </a:spcAft>
              <a:buClrTx/>
              <a:buSzTx/>
              <a:buFontTx/>
              <a:buNone/>
              <a:tabLst/>
              <a:defRPr/>
            </a:pPr>
            <a:r>
              <a:rPr kumimoji="0" lang="en-US" sz="6000" b="1" i="0" u="none" strike="noStrike" kern="1200" cap="none" spc="0" normalizeH="0" baseline="0" noProof="0" dirty="0">
                <a:ln>
                  <a:noFill/>
                </a:ln>
                <a:solidFill>
                  <a:schemeClr val="bg1">
                    <a:lumMod val="95000"/>
                  </a:schemeClr>
                </a:solidFill>
                <a:effectLst/>
                <a:uLnTx/>
                <a:uFillTx/>
                <a:latin typeface="Footlight MT Light" panose="0204060206030A020304" pitchFamily="18" charset="0"/>
                <a:ea typeface="+mn-ea"/>
                <a:cs typeface="+mn-cs"/>
              </a:rPr>
              <a:t>Psalms 69:8-9</a:t>
            </a:r>
          </a:p>
        </p:txBody>
      </p:sp>
    </p:spTree>
    <p:extLst>
      <p:ext uri="{BB962C8B-B14F-4D97-AF65-F5344CB8AC3E}">
        <p14:creationId xmlns:p14="http://schemas.microsoft.com/office/powerpoint/2010/main" val="1331862770"/>
      </p:ext>
    </p:extLst>
  </p:cSld>
  <p:clrMapOvr>
    <a:masterClrMapping/>
  </p:clrMapOvr>
</p:sld>
</file>

<file path=ppt/theme/theme1.xml><?xml version="1.0" encoding="utf-8"?>
<a:theme xmlns:a="http://schemas.openxmlformats.org/drawingml/2006/main" name="2_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115</TotalTime>
  <Words>767</Words>
  <Application>Microsoft Office PowerPoint</Application>
  <PresentationFormat>Widescreen</PresentationFormat>
  <Paragraphs>69</Paragraphs>
  <Slides>15</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15</vt:i4>
      </vt:variant>
    </vt:vector>
  </HeadingPairs>
  <TitlesOfParts>
    <vt:vector size="23" baseType="lpstr">
      <vt:lpstr>Aldhabi</vt:lpstr>
      <vt:lpstr>Arial</vt:lpstr>
      <vt:lpstr>Bell MT</vt:lpstr>
      <vt:lpstr>Calibri</vt:lpstr>
      <vt:lpstr>Calibri Light</vt:lpstr>
      <vt:lpstr>Footlight MT Light</vt:lpstr>
      <vt:lpstr>Harlow Solid Italic</vt:lpstr>
      <vt:lpstr>2_Office Theme</vt:lpstr>
      <vt:lpstr>.</vt:lpstr>
      <vt:lpstr>.</vt:lpstr>
      <vt:lpstr>.</vt:lpstr>
      <vt:lpstr>.</vt:lpstr>
      <vt:lpstr>.</vt:lpstr>
      <vt:lpstr>.</vt:lpstr>
      <vt:lpstr>.</vt:lpstr>
      <vt:lpstr>.</vt:lpstr>
      <vt:lpstr>.</vt:lpstr>
      <vt:lpstr>.</vt:lpstr>
      <vt:lpstr>.</vt:lpstr>
      <vt:lpstr>.</vt:lpstr>
      <vt:lpstr>.</vt:lpstr>
      <vt:lpstr>.</vt:lpstr>
      <vt:lpstr>.</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Daniel Shunk</dc:creator>
  <cp:lastModifiedBy>Daniel Shunk</cp:lastModifiedBy>
  <cp:revision>3</cp:revision>
  <dcterms:created xsi:type="dcterms:W3CDTF">2026-01-20T17:02:20Z</dcterms:created>
  <dcterms:modified xsi:type="dcterms:W3CDTF">2026-02-10T17:07:17Z</dcterms:modified>
</cp:coreProperties>
</file>