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571" r:id="rId2"/>
    <p:sldId id="572" r:id="rId3"/>
    <p:sldId id="573" r:id="rId4"/>
    <p:sldId id="574" r:id="rId5"/>
    <p:sldId id="575" r:id="rId6"/>
    <p:sldId id="577" r:id="rId7"/>
    <p:sldId id="576"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9F7EA7-18C6-4F98-8AB8-7131FBA4EE2D}" v="158" dt="2026-02-14T00:10:38.2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4660"/>
  </p:normalViewPr>
  <p:slideViewPr>
    <p:cSldViewPr snapToGrid="0">
      <p:cViewPr varScale="1">
        <p:scale>
          <a:sx n="93" d="100"/>
          <a:sy n="93" d="100"/>
        </p:scale>
        <p:origin x="558" y="3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 Shunk" userId="8b1a05f26d681f8b" providerId="LiveId" clId="{92551CD1-72E2-4A83-B06E-9F01B71D04EE}"/>
    <pc:docChg chg="undo custSel addSld delSld modSld sldOrd">
      <pc:chgData name="Daniel Shunk" userId="8b1a05f26d681f8b" providerId="LiveId" clId="{92551CD1-72E2-4A83-B06E-9F01B71D04EE}" dt="2026-02-14T00:10:38.224" v="308"/>
      <pc:docMkLst>
        <pc:docMk/>
      </pc:docMkLst>
      <pc:sldChg chg="modSp mod">
        <pc:chgData name="Daniel Shunk" userId="8b1a05f26d681f8b" providerId="LiveId" clId="{92551CD1-72E2-4A83-B06E-9F01B71D04EE}" dt="2026-02-13T23:51:10.854" v="21" actId="20577"/>
        <pc:sldMkLst>
          <pc:docMk/>
          <pc:sldMk cId="3848689234" sldId="571"/>
        </pc:sldMkLst>
        <pc:spChg chg="mod">
          <ac:chgData name="Daniel Shunk" userId="8b1a05f26d681f8b" providerId="LiveId" clId="{92551CD1-72E2-4A83-B06E-9F01B71D04EE}" dt="2026-02-13T23:51:10.854" v="21" actId="20577"/>
          <ac:spMkLst>
            <pc:docMk/>
            <pc:sldMk cId="3848689234" sldId="571"/>
            <ac:spMk id="3" creationId="{26A02EB5-B044-79D2-2C3B-0C906DC40C34}"/>
          </ac:spMkLst>
        </pc:spChg>
        <pc:spChg chg="mod">
          <ac:chgData name="Daniel Shunk" userId="8b1a05f26d681f8b" providerId="LiveId" clId="{92551CD1-72E2-4A83-B06E-9F01B71D04EE}" dt="2026-02-13T23:51:01.984" v="19" actId="242"/>
          <ac:spMkLst>
            <pc:docMk/>
            <pc:sldMk cId="3848689234" sldId="571"/>
            <ac:spMk id="14" creationId="{7901982E-7E55-3934-0CAD-0DB0DA96BF9B}"/>
          </ac:spMkLst>
        </pc:spChg>
      </pc:sldChg>
      <pc:sldChg chg="modSp mod addAnim delAnim modAnim">
        <pc:chgData name="Daniel Shunk" userId="8b1a05f26d681f8b" providerId="LiveId" clId="{92551CD1-72E2-4A83-B06E-9F01B71D04EE}" dt="2026-02-14T00:03:31.352" v="207" actId="20577"/>
        <pc:sldMkLst>
          <pc:docMk/>
          <pc:sldMk cId="3409630145" sldId="572"/>
        </pc:sldMkLst>
        <pc:spChg chg="mod">
          <ac:chgData name="Daniel Shunk" userId="8b1a05f26d681f8b" providerId="LiveId" clId="{92551CD1-72E2-4A83-B06E-9F01B71D04EE}" dt="2026-02-14T00:03:31.352" v="207" actId="20577"/>
          <ac:spMkLst>
            <pc:docMk/>
            <pc:sldMk cId="3409630145" sldId="572"/>
            <ac:spMk id="4" creationId="{71952E46-5D6A-838E-0B72-6A1244D652E1}"/>
          </ac:spMkLst>
        </pc:spChg>
        <pc:spChg chg="mod">
          <ac:chgData name="Daniel Shunk" userId="8b1a05f26d681f8b" providerId="LiveId" clId="{92551CD1-72E2-4A83-B06E-9F01B71D04EE}" dt="2026-02-13T23:54:33.104" v="202" actId="255"/>
          <ac:spMkLst>
            <pc:docMk/>
            <pc:sldMk cId="3409630145" sldId="572"/>
            <ac:spMk id="9" creationId="{AF42789C-B9B1-6D2E-EBEB-6E68F987C21D}"/>
          </ac:spMkLst>
        </pc:spChg>
      </pc:sldChg>
      <pc:sldChg chg="modSp mod">
        <pc:chgData name="Daniel Shunk" userId="8b1a05f26d681f8b" providerId="LiveId" clId="{92551CD1-72E2-4A83-B06E-9F01B71D04EE}" dt="2026-02-14T00:05:36.197" v="241" actId="255"/>
        <pc:sldMkLst>
          <pc:docMk/>
          <pc:sldMk cId="929923711" sldId="573"/>
        </pc:sldMkLst>
        <pc:spChg chg="mod">
          <ac:chgData name="Daniel Shunk" userId="8b1a05f26d681f8b" providerId="LiveId" clId="{92551CD1-72E2-4A83-B06E-9F01B71D04EE}" dt="2026-02-14T00:05:36.197" v="241" actId="255"/>
          <ac:spMkLst>
            <pc:docMk/>
            <pc:sldMk cId="929923711" sldId="573"/>
            <ac:spMk id="4" creationId="{B2FE9AB6-F68C-2334-977E-65044AAF4483}"/>
          </ac:spMkLst>
        </pc:spChg>
        <pc:spChg chg="mod">
          <ac:chgData name="Daniel Shunk" userId="8b1a05f26d681f8b" providerId="LiveId" clId="{92551CD1-72E2-4A83-B06E-9F01B71D04EE}" dt="2026-02-14T00:03:50.761" v="225" actId="14100"/>
          <ac:spMkLst>
            <pc:docMk/>
            <pc:sldMk cId="929923711" sldId="573"/>
            <ac:spMk id="9" creationId="{F75A935E-515E-474D-0FDB-E35EF6475182}"/>
          </ac:spMkLst>
        </pc:spChg>
      </pc:sldChg>
      <pc:sldChg chg="add modAnim">
        <pc:chgData name="Daniel Shunk" userId="8b1a05f26d681f8b" providerId="LiveId" clId="{92551CD1-72E2-4A83-B06E-9F01B71D04EE}" dt="2026-02-14T00:05:54.691" v="242"/>
        <pc:sldMkLst>
          <pc:docMk/>
          <pc:sldMk cId="1794051027" sldId="574"/>
        </pc:sldMkLst>
      </pc:sldChg>
      <pc:sldChg chg="del">
        <pc:chgData name="Daniel Shunk" userId="8b1a05f26d681f8b" providerId="LiveId" clId="{92551CD1-72E2-4A83-B06E-9F01B71D04EE}" dt="2026-02-13T23:51:14.383" v="22" actId="47"/>
        <pc:sldMkLst>
          <pc:docMk/>
          <pc:sldMk cId="3759403078" sldId="574"/>
        </pc:sldMkLst>
      </pc:sldChg>
      <pc:sldChg chg="del">
        <pc:chgData name="Daniel Shunk" userId="8b1a05f26d681f8b" providerId="LiveId" clId="{92551CD1-72E2-4A83-B06E-9F01B71D04EE}" dt="2026-02-13T23:51:14.657" v="23" actId="47"/>
        <pc:sldMkLst>
          <pc:docMk/>
          <pc:sldMk cId="440714545" sldId="575"/>
        </pc:sldMkLst>
      </pc:sldChg>
      <pc:sldChg chg="modSp add mod replId">
        <pc:chgData name="Daniel Shunk" userId="8b1a05f26d681f8b" providerId="LiveId" clId="{92551CD1-72E2-4A83-B06E-9F01B71D04EE}" dt="2026-02-14T00:06:59.330" v="256" actId="14100"/>
        <pc:sldMkLst>
          <pc:docMk/>
          <pc:sldMk cId="1584745339" sldId="575"/>
        </pc:sldMkLst>
        <pc:spChg chg="mod">
          <ac:chgData name="Daniel Shunk" userId="8b1a05f26d681f8b" providerId="LiveId" clId="{92551CD1-72E2-4A83-B06E-9F01B71D04EE}" dt="2026-02-14T00:06:59.330" v="256" actId="14100"/>
          <ac:spMkLst>
            <pc:docMk/>
            <pc:sldMk cId="1584745339" sldId="575"/>
            <ac:spMk id="4" creationId="{9CC76C92-DE06-4292-A2F7-A10568E6D364}"/>
          </ac:spMkLst>
        </pc:spChg>
        <pc:spChg chg="mod">
          <ac:chgData name="Daniel Shunk" userId="8b1a05f26d681f8b" providerId="LiveId" clId="{92551CD1-72E2-4A83-B06E-9F01B71D04EE}" dt="2026-02-14T00:06:25.034" v="249" actId="20577"/>
          <ac:spMkLst>
            <pc:docMk/>
            <pc:sldMk cId="1584745339" sldId="575"/>
            <ac:spMk id="9" creationId="{86CEC067-5E6D-AF83-4933-8B70483EC59F}"/>
          </ac:spMkLst>
        </pc:spChg>
      </pc:sldChg>
      <pc:sldChg chg="add modAnim">
        <pc:chgData name="Daniel Shunk" userId="8b1a05f26d681f8b" providerId="LiveId" clId="{92551CD1-72E2-4A83-B06E-9F01B71D04EE}" dt="2026-02-14T00:10:38.224" v="308"/>
        <pc:sldMkLst>
          <pc:docMk/>
          <pc:sldMk cId="3084621096" sldId="576"/>
        </pc:sldMkLst>
      </pc:sldChg>
      <pc:sldChg chg="del">
        <pc:chgData name="Daniel Shunk" userId="8b1a05f26d681f8b" providerId="LiveId" clId="{92551CD1-72E2-4A83-B06E-9F01B71D04EE}" dt="2026-02-13T23:51:15.186" v="24" actId="47"/>
        <pc:sldMkLst>
          <pc:docMk/>
          <pc:sldMk cId="3956867156" sldId="576"/>
        </pc:sldMkLst>
      </pc:sldChg>
      <pc:sldChg chg="del">
        <pc:chgData name="Daniel Shunk" userId="8b1a05f26d681f8b" providerId="LiveId" clId="{92551CD1-72E2-4A83-B06E-9F01B71D04EE}" dt="2026-02-13T23:51:15.699" v="25" actId="47"/>
        <pc:sldMkLst>
          <pc:docMk/>
          <pc:sldMk cId="1099731689" sldId="577"/>
        </pc:sldMkLst>
      </pc:sldChg>
      <pc:sldChg chg="modSp add mod ord replId">
        <pc:chgData name="Daniel Shunk" userId="8b1a05f26d681f8b" providerId="LiveId" clId="{92551CD1-72E2-4A83-B06E-9F01B71D04EE}" dt="2026-02-14T00:10:27.388" v="306" actId="255"/>
        <pc:sldMkLst>
          <pc:docMk/>
          <pc:sldMk cId="1781993029" sldId="577"/>
        </pc:sldMkLst>
        <pc:spChg chg="mod">
          <ac:chgData name="Daniel Shunk" userId="8b1a05f26d681f8b" providerId="LiveId" clId="{92551CD1-72E2-4A83-B06E-9F01B71D04EE}" dt="2026-02-14T00:10:27.388" v="306" actId="255"/>
          <ac:spMkLst>
            <pc:docMk/>
            <pc:sldMk cId="1781993029" sldId="577"/>
            <ac:spMk id="4" creationId="{141B05C2-561A-8797-6470-B50F06DEAE33}"/>
          </ac:spMkLst>
        </pc:spChg>
        <pc:spChg chg="mod">
          <ac:chgData name="Daniel Shunk" userId="8b1a05f26d681f8b" providerId="LiveId" clId="{92551CD1-72E2-4A83-B06E-9F01B71D04EE}" dt="2026-02-14T00:07:17.471" v="272" actId="14100"/>
          <ac:spMkLst>
            <pc:docMk/>
            <pc:sldMk cId="1781993029" sldId="577"/>
            <ac:spMk id="9" creationId="{D422EBB5-4F9F-553D-67A2-C10D3601037D}"/>
          </ac:spMkLst>
        </pc:spChg>
      </pc:sldChg>
      <pc:sldChg chg="del">
        <pc:chgData name="Daniel Shunk" userId="8b1a05f26d681f8b" providerId="LiveId" clId="{92551CD1-72E2-4A83-B06E-9F01B71D04EE}" dt="2026-02-13T23:51:16.034" v="26" actId="47"/>
        <pc:sldMkLst>
          <pc:docMk/>
          <pc:sldMk cId="2193244751" sldId="578"/>
        </pc:sldMkLst>
      </pc:sldChg>
      <pc:sldChg chg="del">
        <pc:chgData name="Daniel Shunk" userId="8b1a05f26d681f8b" providerId="LiveId" clId="{92551CD1-72E2-4A83-B06E-9F01B71D04EE}" dt="2026-02-13T23:51:16.764" v="27" actId="47"/>
        <pc:sldMkLst>
          <pc:docMk/>
          <pc:sldMk cId="1540623819" sldId="579"/>
        </pc:sldMkLst>
      </pc:sldChg>
      <pc:sldChg chg="del">
        <pc:chgData name="Daniel Shunk" userId="8b1a05f26d681f8b" providerId="LiveId" clId="{92551CD1-72E2-4A83-B06E-9F01B71D04EE}" dt="2026-02-13T23:51:17.455" v="28" actId="47"/>
        <pc:sldMkLst>
          <pc:docMk/>
          <pc:sldMk cId="3914267954" sldId="580"/>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9B715-8D04-4D30-95A6-98A05950CF2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98CBFC9-C7C6-4B93-A5C2-C8A360993F5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C523AA1-9ACA-4D56-AA6D-F9D8A6A5FB80}"/>
              </a:ext>
            </a:extLst>
          </p:cNvPr>
          <p:cNvSpPr>
            <a:spLocks noGrp="1"/>
          </p:cNvSpPr>
          <p:nvPr>
            <p:ph type="dt" sz="half" idx="10"/>
          </p:nvPr>
        </p:nvSpPr>
        <p:spPr/>
        <p:txBody>
          <a:bodyPr/>
          <a:lstStyle/>
          <a:p>
            <a:fld id="{5AFFDC36-999F-4E72-9EE7-6FDD261760F8}" type="datetimeFigureOut">
              <a:rPr lang="en-US" smtClean="0"/>
              <a:t>2/13/2026</a:t>
            </a:fld>
            <a:endParaRPr lang="en-US"/>
          </a:p>
        </p:txBody>
      </p:sp>
      <p:sp>
        <p:nvSpPr>
          <p:cNvPr id="5" name="Footer Placeholder 4">
            <a:extLst>
              <a:ext uri="{FF2B5EF4-FFF2-40B4-BE49-F238E27FC236}">
                <a16:creationId xmlns:a16="http://schemas.microsoft.com/office/drawing/2014/main" id="{8B39B5E8-2305-46C5-8CE7-A103235F1C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0A8664-77D1-45B6-8692-4BE5BE381BE0}"/>
              </a:ext>
            </a:extLst>
          </p:cNvPr>
          <p:cNvSpPr>
            <a:spLocks noGrp="1"/>
          </p:cNvSpPr>
          <p:nvPr>
            <p:ph type="sldNum" sz="quarter" idx="12"/>
          </p:nvPr>
        </p:nvSpPr>
        <p:spPr/>
        <p:txBody>
          <a:bodyPr/>
          <a:lstStyle/>
          <a:p>
            <a:fld id="{09CD87B6-34F0-4646-92A5-5FBB0427E19C}" type="slidenum">
              <a:rPr lang="en-US" smtClean="0"/>
              <a:t>‹#›</a:t>
            </a:fld>
            <a:endParaRPr lang="en-US"/>
          </a:p>
        </p:txBody>
      </p:sp>
    </p:spTree>
    <p:extLst>
      <p:ext uri="{BB962C8B-B14F-4D97-AF65-F5344CB8AC3E}">
        <p14:creationId xmlns:p14="http://schemas.microsoft.com/office/powerpoint/2010/main" val="2244778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1395C-497C-4D19-A61E-3C345BFD315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2CD1B56-9A48-4E63-B02C-40E44CC3772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01AC2A-ACE7-4A2B-8674-1D6B668FA6A5}"/>
              </a:ext>
            </a:extLst>
          </p:cNvPr>
          <p:cNvSpPr>
            <a:spLocks noGrp="1"/>
          </p:cNvSpPr>
          <p:nvPr>
            <p:ph type="dt" sz="half" idx="10"/>
          </p:nvPr>
        </p:nvSpPr>
        <p:spPr/>
        <p:txBody>
          <a:bodyPr/>
          <a:lstStyle/>
          <a:p>
            <a:fld id="{5AFFDC36-999F-4E72-9EE7-6FDD261760F8}" type="datetimeFigureOut">
              <a:rPr lang="en-US" smtClean="0"/>
              <a:t>2/13/2026</a:t>
            </a:fld>
            <a:endParaRPr lang="en-US"/>
          </a:p>
        </p:txBody>
      </p:sp>
      <p:sp>
        <p:nvSpPr>
          <p:cNvPr id="5" name="Footer Placeholder 4">
            <a:extLst>
              <a:ext uri="{FF2B5EF4-FFF2-40B4-BE49-F238E27FC236}">
                <a16:creationId xmlns:a16="http://schemas.microsoft.com/office/drawing/2014/main" id="{0C2590AC-E2E6-47FD-9B7E-A73A2D1A00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EF9282-8815-4187-B572-7A5B85330562}"/>
              </a:ext>
            </a:extLst>
          </p:cNvPr>
          <p:cNvSpPr>
            <a:spLocks noGrp="1"/>
          </p:cNvSpPr>
          <p:nvPr>
            <p:ph type="sldNum" sz="quarter" idx="12"/>
          </p:nvPr>
        </p:nvSpPr>
        <p:spPr/>
        <p:txBody>
          <a:bodyPr/>
          <a:lstStyle/>
          <a:p>
            <a:fld id="{09CD87B6-34F0-4646-92A5-5FBB0427E19C}" type="slidenum">
              <a:rPr lang="en-US" smtClean="0"/>
              <a:t>‹#›</a:t>
            </a:fld>
            <a:endParaRPr lang="en-US"/>
          </a:p>
        </p:txBody>
      </p:sp>
    </p:spTree>
    <p:extLst>
      <p:ext uri="{BB962C8B-B14F-4D97-AF65-F5344CB8AC3E}">
        <p14:creationId xmlns:p14="http://schemas.microsoft.com/office/powerpoint/2010/main" val="1113660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A663258-A567-4ECB-822F-85EC4B7F0EE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6D94F6F-65A9-44FC-A172-9B03126D1E0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621B97-FEBD-4CCA-B928-A51F41AF1393}"/>
              </a:ext>
            </a:extLst>
          </p:cNvPr>
          <p:cNvSpPr>
            <a:spLocks noGrp="1"/>
          </p:cNvSpPr>
          <p:nvPr>
            <p:ph type="dt" sz="half" idx="10"/>
          </p:nvPr>
        </p:nvSpPr>
        <p:spPr/>
        <p:txBody>
          <a:bodyPr/>
          <a:lstStyle/>
          <a:p>
            <a:fld id="{5AFFDC36-999F-4E72-9EE7-6FDD261760F8}" type="datetimeFigureOut">
              <a:rPr lang="en-US" smtClean="0"/>
              <a:t>2/13/2026</a:t>
            </a:fld>
            <a:endParaRPr lang="en-US"/>
          </a:p>
        </p:txBody>
      </p:sp>
      <p:sp>
        <p:nvSpPr>
          <p:cNvPr id="5" name="Footer Placeholder 4">
            <a:extLst>
              <a:ext uri="{FF2B5EF4-FFF2-40B4-BE49-F238E27FC236}">
                <a16:creationId xmlns:a16="http://schemas.microsoft.com/office/drawing/2014/main" id="{BBD56E76-69F5-480F-BF20-A44BA0EA06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3D13EA-19FE-44E0-84F4-A229092744AB}"/>
              </a:ext>
            </a:extLst>
          </p:cNvPr>
          <p:cNvSpPr>
            <a:spLocks noGrp="1"/>
          </p:cNvSpPr>
          <p:nvPr>
            <p:ph type="sldNum" sz="quarter" idx="12"/>
          </p:nvPr>
        </p:nvSpPr>
        <p:spPr/>
        <p:txBody>
          <a:bodyPr/>
          <a:lstStyle/>
          <a:p>
            <a:fld id="{09CD87B6-34F0-4646-92A5-5FBB0427E19C}" type="slidenum">
              <a:rPr lang="en-US" smtClean="0"/>
              <a:t>‹#›</a:t>
            </a:fld>
            <a:endParaRPr lang="en-US"/>
          </a:p>
        </p:txBody>
      </p:sp>
    </p:spTree>
    <p:extLst>
      <p:ext uri="{BB962C8B-B14F-4D97-AF65-F5344CB8AC3E}">
        <p14:creationId xmlns:p14="http://schemas.microsoft.com/office/powerpoint/2010/main" val="704123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77128-CE0E-4B75-A69F-0D65898C93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06C0A04-E7CB-4274-9C16-246F2902E04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06DAF3-92CB-4BC4-98C2-32F5FD633057}"/>
              </a:ext>
            </a:extLst>
          </p:cNvPr>
          <p:cNvSpPr>
            <a:spLocks noGrp="1"/>
          </p:cNvSpPr>
          <p:nvPr>
            <p:ph type="dt" sz="half" idx="10"/>
          </p:nvPr>
        </p:nvSpPr>
        <p:spPr/>
        <p:txBody>
          <a:bodyPr/>
          <a:lstStyle/>
          <a:p>
            <a:fld id="{5AFFDC36-999F-4E72-9EE7-6FDD261760F8}" type="datetimeFigureOut">
              <a:rPr lang="en-US" smtClean="0"/>
              <a:t>2/13/2026</a:t>
            </a:fld>
            <a:endParaRPr lang="en-US"/>
          </a:p>
        </p:txBody>
      </p:sp>
      <p:sp>
        <p:nvSpPr>
          <p:cNvPr id="5" name="Footer Placeholder 4">
            <a:extLst>
              <a:ext uri="{FF2B5EF4-FFF2-40B4-BE49-F238E27FC236}">
                <a16:creationId xmlns:a16="http://schemas.microsoft.com/office/drawing/2014/main" id="{D8B209D0-A7BC-4BEC-879E-C119BDC550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FF73EC-B810-4F67-AB77-AD9365995062}"/>
              </a:ext>
            </a:extLst>
          </p:cNvPr>
          <p:cNvSpPr>
            <a:spLocks noGrp="1"/>
          </p:cNvSpPr>
          <p:nvPr>
            <p:ph type="sldNum" sz="quarter" idx="12"/>
          </p:nvPr>
        </p:nvSpPr>
        <p:spPr/>
        <p:txBody>
          <a:bodyPr/>
          <a:lstStyle/>
          <a:p>
            <a:fld id="{09CD87B6-34F0-4646-92A5-5FBB0427E19C}" type="slidenum">
              <a:rPr lang="en-US" smtClean="0"/>
              <a:t>‹#›</a:t>
            </a:fld>
            <a:endParaRPr lang="en-US"/>
          </a:p>
        </p:txBody>
      </p:sp>
    </p:spTree>
    <p:extLst>
      <p:ext uri="{BB962C8B-B14F-4D97-AF65-F5344CB8AC3E}">
        <p14:creationId xmlns:p14="http://schemas.microsoft.com/office/powerpoint/2010/main" val="2768195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894DA-6B15-4F6F-90DD-4456D12765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5E2BC9F-933F-44C3-B228-5E4EE7316EA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FA4A558-611B-4101-871B-B1216FD79A15}"/>
              </a:ext>
            </a:extLst>
          </p:cNvPr>
          <p:cNvSpPr>
            <a:spLocks noGrp="1"/>
          </p:cNvSpPr>
          <p:nvPr>
            <p:ph type="dt" sz="half" idx="10"/>
          </p:nvPr>
        </p:nvSpPr>
        <p:spPr/>
        <p:txBody>
          <a:bodyPr/>
          <a:lstStyle/>
          <a:p>
            <a:fld id="{5AFFDC36-999F-4E72-9EE7-6FDD261760F8}" type="datetimeFigureOut">
              <a:rPr lang="en-US" smtClean="0"/>
              <a:t>2/13/2026</a:t>
            </a:fld>
            <a:endParaRPr lang="en-US"/>
          </a:p>
        </p:txBody>
      </p:sp>
      <p:sp>
        <p:nvSpPr>
          <p:cNvPr id="5" name="Footer Placeholder 4">
            <a:extLst>
              <a:ext uri="{FF2B5EF4-FFF2-40B4-BE49-F238E27FC236}">
                <a16:creationId xmlns:a16="http://schemas.microsoft.com/office/drawing/2014/main" id="{85012A65-6A45-461A-9378-3B14F1FBA7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584D3D-CEFD-4F66-98AA-E7AA80248F3D}"/>
              </a:ext>
            </a:extLst>
          </p:cNvPr>
          <p:cNvSpPr>
            <a:spLocks noGrp="1"/>
          </p:cNvSpPr>
          <p:nvPr>
            <p:ph type="sldNum" sz="quarter" idx="12"/>
          </p:nvPr>
        </p:nvSpPr>
        <p:spPr/>
        <p:txBody>
          <a:bodyPr/>
          <a:lstStyle/>
          <a:p>
            <a:fld id="{09CD87B6-34F0-4646-92A5-5FBB0427E19C}" type="slidenum">
              <a:rPr lang="en-US" smtClean="0"/>
              <a:t>‹#›</a:t>
            </a:fld>
            <a:endParaRPr lang="en-US"/>
          </a:p>
        </p:txBody>
      </p:sp>
    </p:spTree>
    <p:extLst>
      <p:ext uri="{BB962C8B-B14F-4D97-AF65-F5344CB8AC3E}">
        <p14:creationId xmlns:p14="http://schemas.microsoft.com/office/powerpoint/2010/main" val="12937948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9ED09-F382-474C-B816-E5425653F4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6C1503E-060E-4CA1-A21B-CF25FDBFDEC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E7D40C8-5790-440D-9095-1628C13476E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EB3C645-E876-41A6-B2FA-81FE80802840}"/>
              </a:ext>
            </a:extLst>
          </p:cNvPr>
          <p:cNvSpPr>
            <a:spLocks noGrp="1"/>
          </p:cNvSpPr>
          <p:nvPr>
            <p:ph type="dt" sz="half" idx="10"/>
          </p:nvPr>
        </p:nvSpPr>
        <p:spPr/>
        <p:txBody>
          <a:bodyPr/>
          <a:lstStyle/>
          <a:p>
            <a:fld id="{5AFFDC36-999F-4E72-9EE7-6FDD261760F8}" type="datetimeFigureOut">
              <a:rPr lang="en-US" smtClean="0"/>
              <a:t>2/13/2026</a:t>
            </a:fld>
            <a:endParaRPr lang="en-US"/>
          </a:p>
        </p:txBody>
      </p:sp>
      <p:sp>
        <p:nvSpPr>
          <p:cNvPr id="6" name="Footer Placeholder 5">
            <a:extLst>
              <a:ext uri="{FF2B5EF4-FFF2-40B4-BE49-F238E27FC236}">
                <a16:creationId xmlns:a16="http://schemas.microsoft.com/office/drawing/2014/main" id="{4BC9B73F-141E-4303-B17F-DD22642372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762450-6EF0-4D8D-A28F-15951B588EC0}"/>
              </a:ext>
            </a:extLst>
          </p:cNvPr>
          <p:cNvSpPr>
            <a:spLocks noGrp="1"/>
          </p:cNvSpPr>
          <p:nvPr>
            <p:ph type="sldNum" sz="quarter" idx="12"/>
          </p:nvPr>
        </p:nvSpPr>
        <p:spPr/>
        <p:txBody>
          <a:bodyPr/>
          <a:lstStyle/>
          <a:p>
            <a:fld id="{09CD87B6-34F0-4646-92A5-5FBB0427E19C}" type="slidenum">
              <a:rPr lang="en-US" smtClean="0"/>
              <a:t>‹#›</a:t>
            </a:fld>
            <a:endParaRPr lang="en-US"/>
          </a:p>
        </p:txBody>
      </p:sp>
    </p:spTree>
    <p:extLst>
      <p:ext uri="{BB962C8B-B14F-4D97-AF65-F5344CB8AC3E}">
        <p14:creationId xmlns:p14="http://schemas.microsoft.com/office/powerpoint/2010/main" val="2956883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DE9F7-5DDA-4FC4-9E2D-281D8ED8203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EE9004D-8F32-42F9-B126-C12FF180F9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AFC5DE6-DD52-4E66-99FD-C96A23920EE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D1DE3F0-3B3B-474B-9C9A-A4071ECE6CB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A6BB200-33CB-4CE2-B047-6E13F803CD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2ED0C0D-EF81-4129-891E-9E773AEA94B5}"/>
              </a:ext>
            </a:extLst>
          </p:cNvPr>
          <p:cNvSpPr>
            <a:spLocks noGrp="1"/>
          </p:cNvSpPr>
          <p:nvPr>
            <p:ph type="dt" sz="half" idx="10"/>
          </p:nvPr>
        </p:nvSpPr>
        <p:spPr/>
        <p:txBody>
          <a:bodyPr/>
          <a:lstStyle/>
          <a:p>
            <a:fld id="{5AFFDC36-999F-4E72-9EE7-6FDD261760F8}" type="datetimeFigureOut">
              <a:rPr lang="en-US" smtClean="0"/>
              <a:t>2/13/2026</a:t>
            </a:fld>
            <a:endParaRPr lang="en-US"/>
          </a:p>
        </p:txBody>
      </p:sp>
      <p:sp>
        <p:nvSpPr>
          <p:cNvPr id="8" name="Footer Placeholder 7">
            <a:extLst>
              <a:ext uri="{FF2B5EF4-FFF2-40B4-BE49-F238E27FC236}">
                <a16:creationId xmlns:a16="http://schemas.microsoft.com/office/drawing/2014/main" id="{22BC4B36-C6B5-4F7D-8C18-521AEAFA827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848371F-184B-47F0-9CE4-8F4ED4243718}"/>
              </a:ext>
            </a:extLst>
          </p:cNvPr>
          <p:cNvSpPr>
            <a:spLocks noGrp="1"/>
          </p:cNvSpPr>
          <p:nvPr>
            <p:ph type="sldNum" sz="quarter" idx="12"/>
          </p:nvPr>
        </p:nvSpPr>
        <p:spPr/>
        <p:txBody>
          <a:bodyPr/>
          <a:lstStyle/>
          <a:p>
            <a:fld id="{09CD87B6-34F0-4646-92A5-5FBB0427E19C}" type="slidenum">
              <a:rPr lang="en-US" smtClean="0"/>
              <a:t>‹#›</a:t>
            </a:fld>
            <a:endParaRPr lang="en-US"/>
          </a:p>
        </p:txBody>
      </p:sp>
    </p:spTree>
    <p:extLst>
      <p:ext uri="{BB962C8B-B14F-4D97-AF65-F5344CB8AC3E}">
        <p14:creationId xmlns:p14="http://schemas.microsoft.com/office/powerpoint/2010/main" val="7267624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F5447-1327-4C2A-AF47-D9E948ACEF6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2D95219-A767-416F-B72A-06DB62B9773A}"/>
              </a:ext>
            </a:extLst>
          </p:cNvPr>
          <p:cNvSpPr>
            <a:spLocks noGrp="1"/>
          </p:cNvSpPr>
          <p:nvPr>
            <p:ph type="dt" sz="half" idx="10"/>
          </p:nvPr>
        </p:nvSpPr>
        <p:spPr/>
        <p:txBody>
          <a:bodyPr/>
          <a:lstStyle/>
          <a:p>
            <a:fld id="{5AFFDC36-999F-4E72-9EE7-6FDD261760F8}" type="datetimeFigureOut">
              <a:rPr lang="en-US" smtClean="0"/>
              <a:t>2/13/2026</a:t>
            </a:fld>
            <a:endParaRPr lang="en-US"/>
          </a:p>
        </p:txBody>
      </p:sp>
      <p:sp>
        <p:nvSpPr>
          <p:cNvPr id="4" name="Footer Placeholder 3">
            <a:extLst>
              <a:ext uri="{FF2B5EF4-FFF2-40B4-BE49-F238E27FC236}">
                <a16:creationId xmlns:a16="http://schemas.microsoft.com/office/drawing/2014/main" id="{06291C2C-57CB-4F57-A11A-AA90EDA0B04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3F7FC7D-3262-40F3-B047-7478067BDE5F}"/>
              </a:ext>
            </a:extLst>
          </p:cNvPr>
          <p:cNvSpPr>
            <a:spLocks noGrp="1"/>
          </p:cNvSpPr>
          <p:nvPr>
            <p:ph type="sldNum" sz="quarter" idx="12"/>
          </p:nvPr>
        </p:nvSpPr>
        <p:spPr/>
        <p:txBody>
          <a:bodyPr/>
          <a:lstStyle/>
          <a:p>
            <a:fld id="{09CD87B6-34F0-4646-92A5-5FBB0427E19C}" type="slidenum">
              <a:rPr lang="en-US" smtClean="0"/>
              <a:t>‹#›</a:t>
            </a:fld>
            <a:endParaRPr lang="en-US"/>
          </a:p>
        </p:txBody>
      </p:sp>
    </p:spTree>
    <p:extLst>
      <p:ext uri="{BB962C8B-B14F-4D97-AF65-F5344CB8AC3E}">
        <p14:creationId xmlns:p14="http://schemas.microsoft.com/office/powerpoint/2010/main" val="1861813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462A474-DE80-4286-A09A-71AF42E1C005}"/>
              </a:ext>
            </a:extLst>
          </p:cNvPr>
          <p:cNvSpPr>
            <a:spLocks noGrp="1"/>
          </p:cNvSpPr>
          <p:nvPr>
            <p:ph type="dt" sz="half" idx="10"/>
          </p:nvPr>
        </p:nvSpPr>
        <p:spPr/>
        <p:txBody>
          <a:bodyPr/>
          <a:lstStyle/>
          <a:p>
            <a:fld id="{5AFFDC36-999F-4E72-9EE7-6FDD261760F8}" type="datetimeFigureOut">
              <a:rPr lang="en-US" smtClean="0"/>
              <a:t>2/13/2026</a:t>
            </a:fld>
            <a:endParaRPr lang="en-US"/>
          </a:p>
        </p:txBody>
      </p:sp>
      <p:sp>
        <p:nvSpPr>
          <p:cNvPr id="3" name="Footer Placeholder 2">
            <a:extLst>
              <a:ext uri="{FF2B5EF4-FFF2-40B4-BE49-F238E27FC236}">
                <a16:creationId xmlns:a16="http://schemas.microsoft.com/office/drawing/2014/main" id="{404B39E5-DC03-45DE-8DE8-EF1A59D5DFE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289D03B-EBC8-43EC-BC22-9AA9BC1483F8}"/>
              </a:ext>
            </a:extLst>
          </p:cNvPr>
          <p:cNvSpPr>
            <a:spLocks noGrp="1"/>
          </p:cNvSpPr>
          <p:nvPr>
            <p:ph type="sldNum" sz="quarter" idx="12"/>
          </p:nvPr>
        </p:nvSpPr>
        <p:spPr/>
        <p:txBody>
          <a:bodyPr/>
          <a:lstStyle/>
          <a:p>
            <a:fld id="{09CD87B6-34F0-4646-92A5-5FBB0427E19C}" type="slidenum">
              <a:rPr lang="en-US" smtClean="0"/>
              <a:t>‹#›</a:t>
            </a:fld>
            <a:endParaRPr lang="en-US"/>
          </a:p>
        </p:txBody>
      </p:sp>
    </p:spTree>
    <p:extLst>
      <p:ext uri="{BB962C8B-B14F-4D97-AF65-F5344CB8AC3E}">
        <p14:creationId xmlns:p14="http://schemas.microsoft.com/office/powerpoint/2010/main" val="39377596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3123B-7738-4575-B49B-5EA9A960CA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1A01CAF-9B8E-472F-BA60-99C41AEBB0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4C8AEFC-F31D-4268-A091-5A407AAFB5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DE6FB8B-AE8B-4D98-81B8-9865E2C769FF}"/>
              </a:ext>
            </a:extLst>
          </p:cNvPr>
          <p:cNvSpPr>
            <a:spLocks noGrp="1"/>
          </p:cNvSpPr>
          <p:nvPr>
            <p:ph type="dt" sz="half" idx="10"/>
          </p:nvPr>
        </p:nvSpPr>
        <p:spPr/>
        <p:txBody>
          <a:bodyPr/>
          <a:lstStyle/>
          <a:p>
            <a:fld id="{5AFFDC36-999F-4E72-9EE7-6FDD261760F8}" type="datetimeFigureOut">
              <a:rPr lang="en-US" smtClean="0"/>
              <a:t>2/13/2026</a:t>
            </a:fld>
            <a:endParaRPr lang="en-US"/>
          </a:p>
        </p:txBody>
      </p:sp>
      <p:sp>
        <p:nvSpPr>
          <p:cNvPr id="6" name="Footer Placeholder 5">
            <a:extLst>
              <a:ext uri="{FF2B5EF4-FFF2-40B4-BE49-F238E27FC236}">
                <a16:creationId xmlns:a16="http://schemas.microsoft.com/office/drawing/2014/main" id="{84E66DF0-0D67-41AC-BB70-61A76950E2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396EEA-FD9C-4DCA-A6FB-2FE1A0656448}"/>
              </a:ext>
            </a:extLst>
          </p:cNvPr>
          <p:cNvSpPr>
            <a:spLocks noGrp="1"/>
          </p:cNvSpPr>
          <p:nvPr>
            <p:ph type="sldNum" sz="quarter" idx="12"/>
          </p:nvPr>
        </p:nvSpPr>
        <p:spPr/>
        <p:txBody>
          <a:bodyPr/>
          <a:lstStyle/>
          <a:p>
            <a:fld id="{09CD87B6-34F0-4646-92A5-5FBB0427E19C}" type="slidenum">
              <a:rPr lang="en-US" smtClean="0"/>
              <a:t>‹#›</a:t>
            </a:fld>
            <a:endParaRPr lang="en-US"/>
          </a:p>
        </p:txBody>
      </p:sp>
    </p:spTree>
    <p:extLst>
      <p:ext uri="{BB962C8B-B14F-4D97-AF65-F5344CB8AC3E}">
        <p14:creationId xmlns:p14="http://schemas.microsoft.com/office/powerpoint/2010/main" val="42209285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67593-5515-4AC5-B82B-1F699CBBDA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651F1F2-6EFA-4AF3-A1AC-D1C78AE0A63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184BB2E-FFD9-4672-AF78-BA32BD74D1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CB74BE-7D85-4C6E-8E51-0B402CCFA18E}"/>
              </a:ext>
            </a:extLst>
          </p:cNvPr>
          <p:cNvSpPr>
            <a:spLocks noGrp="1"/>
          </p:cNvSpPr>
          <p:nvPr>
            <p:ph type="dt" sz="half" idx="10"/>
          </p:nvPr>
        </p:nvSpPr>
        <p:spPr/>
        <p:txBody>
          <a:bodyPr/>
          <a:lstStyle/>
          <a:p>
            <a:fld id="{5AFFDC36-999F-4E72-9EE7-6FDD261760F8}" type="datetimeFigureOut">
              <a:rPr lang="en-US" smtClean="0"/>
              <a:t>2/13/2026</a:t>
            </a:fld>
            <a:endParaRPr lang="en-US"/>
          </a:p>
        </p:txBody>
      </p:sp>
      <p:sp>
        <p:nvSpPr>
          <p:cNvPr id="6" name="Footer Placeholder 5">
            <a:extLst>
              <a:ext uri="{FF2B5EF4-FFF2-40B4-BE49-F238E27FC236}">
                <a16:creationId xmlns:a16="http://schemas.microsoft.com/office/drawing/2014/main" id="{DBB9909F-B63D-47C2-8311-51AE096891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E84EFE-A407-40EF-9DE3-F65937D71CC4}"/>
              </a:ext>
            </a:extLst>
          </p:cNvPr>
          <p:cNvSpPr>
            <a:spLocks noGrp="1"/>
          </p:cNvSpPr>
          <p:nvPr>
            <p:ph type="sldNum" sz="quarter" idx="12"/>
          </p:nvPr>
        </p:nvSpPr>
        <p:spPr/>
        <p:txBody>
          <a:bodyPr/>
          <a:lstStyle/>
          <a:p>
            <a:fld id="{09CD87B6-34F0-4646-92A5-5FBB0427E19C}" type="slidenum">
              <a:rPr lang="en-US" smtClean="0"/>
              <a:t>‹#›</a:t>
            </a:fld>
            <a:endParaRPr lang="en-US"/>
          </a:p>
        </p:txBody>
      </p:sp>
    </p:spTree>
    <p:extLst>
      <p:ext uri="{BB962C8B-B14F-4D97-AF65-F5344CB8AC3E}">
        <p14:creationId xmlns:p14="http://schemas.microsoft.com/office/powerpoint/2010/main" val="17414089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C4D141-9878-446A-85B4-15005203F3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CC9DE12-7079-4FF3-A138-542B74E3FCF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36072A-0F0C-4256-AACC-88AFDB9FE29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FFDC36-999F-4E72-9EE7-6FDD261760F8}" type="datetimeFigureOut">
              <a:rPr lang="en-US" smtClean="0"/>
              <a:t>2/13/2026</a:t>
            </a:fld>
            <a:endParaRPr lang="en-US"/>
          </a:p>
        </p:txBody>
      </p:sp>
      <p:sp>
        <p:nvSpPr>
          <p:cNvPr id="5" name="Footer Placeholder 4">
            <a:extLst>
              <a:ext uri="{FF2B5EF4-FFF2-40B4-BE49-F238E27FC236}">
                <a16:creationId xmlns:a16="http://schemas.microsoft.com/office/drawing/2014/main" id="{24ABB613-B724-49E7-B8D9-8531ACEBF3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349E951-E282-409A-91D6-A07EE00EC01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CD87B6-34F0-4646-92A5-5FBB0427E19C}" type="slidenum">
              <a:rPr lang="en-US" smtClean="0"/>
              <a:t>‹#›</a:t>
            </a:fld>
            <a:endParaRPr lang="en-US"/>
          </a:p>
        </p:txBody>
      </p:sp>
    </p:spTree>
    <p:extLst>
      <p:ext uri="{BB962C8B-B14F-4D97-AF65-F5344CB8AC3E}">
        <p14:creationId xmlns:p14="http://schemas.microsoft.com/office/powerpoint/2010/main" val="28059162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8080CD-AD79-8DB4-5282-A0C3206697FD}"/>
            </a:ext>
          </a:extLst>
        </p:cNvPr>
        <p:cNvGrpSpPr/>
        <p:nvPr/>
      </p:nvGrpSpPr>
      <p:grpSpPr>
        <a:xfrm>
          <a:off x="0" y="0"/>
          <a:ext cx="0" cy="0"/>
          <a:chOff x="0" y="0"/>
          <a:chExt cx="0" cy="0"/>
        </a:xfrm>
      </p:grpSpPr>
      <p:pic>
        <p:nvPicPr>
          <p:cNvPr id="13" name="Picture 12" descr="A person carrying a person on a road&#10;&#10;AI-generated content may be incorrect.">
            <a:extLst>
              <a:ext uri="{FF2B5EF4-FFF2-40B4-BE49-F238E27FC236}">
                <a16:creationId xmlns:a16="http://schemas.microsoft.com/office/drawing/2014/main" id="{4EAAB8B2-02BC-9145-ACA4-A3ADDE189F9A}"/>
              </a:ext>
            </a:extLst>
          </p:cNvPr>
          <p:cNvPicPr>
            <a:picLocks noChangeAspect="1"/>
          </p:cNvPicPr>
          <p:nvPr/>
        </p:nvPicPr>
        <p:blipFill>
          <a:blip r:embed="rId2"/>
          <a:srcRect t="17555" b="2773"/>
          <a:stretch>
            <a:fillRect/>
          </a:stretch>
        </p:blipFill>
        <p:spPr>
          <a:xfrm>
            <a:off x="0" y="-8895"/>
            <a:ext cx="12192000" cy="6866895"/>
          </a:xfrm>
          <a:prstGeom prst="rect">
            <a:avLst/>
          </a:prstGeom>
        </p:spPr>
      </p:pic>
      <p:sp>
        <p:nvSpPr>
          <p:cNvPr id="2" name="Title 1">
            <a:extLst>
              <a:ext uri="{FF2B5EF4-FFF2-40B4-BE49-F238E27FC236}">
                <a16:creationId xmlns:a16="http://schemas.microsoft.com/office/drawing/2014/main" id="{80D0112F-EC36-F778-3E29-8DCD657F088C}"/>
              </a:ext>
            </a:extLst>
          </p:cNvPr>
          <p:cNvSpPr>
            <a:spLocks noGrp="1"/>
          </p:cNvSpPr>
          <p:nvPr>
            <p:ph type="title"/>
          </p:nvPr>
        </p:nvSpPr>
        <p:spPr>
          <a:xfrm>
            <a:off x="29027" y="4222679"/>
            <a:ext cx="7090964" cy="2319621"/>
          </a:xfrm>
          <a:solidFill>
            <a:schemeClr val="tx1">
              <a:alpha val="60000"/>
            </a:schemeClr>
          </a:solidFill>
        </p:spPr>
        <p:txBody>
          <a:bodyPr>
            <a:normAutofit/>
          </a:bodyPr>
          <a:lstStyle/>
          <a:p>
            <a:r>
              <a:rPr lang="en-US" sz="100" dirty="0"/>
              <a:t>.</a:t>
            </a:r>
          </a:p>
        </p:txBody>
      </p:sp>
      <p:sp>
        <p:nvSpPr>
          <p:cNvPr id="9" name="TextBox 8">
            <a:extLst>
              <a:ext uri="{FF2B5EF4-FFF2-40B4-BE49-F238E27FC236}">
                <a16:creationId xmlns:a16="http://schemas.microsoft.com/office/drawing/2014/main" id="{9C16081C-EBDC-CB49-E19E-435DD00AE7E7}"/>
              </a:ext>
            </a:extLst>
          </p:cNvPr>
          <p:cNvSpPr txBox="1"/>
          <p:nvPr/>
        </p:nvSpPr>
        <p:spPr>
          <a:xfrm>
            <a:off x="500636" y="4413025"/>
            <a:ext cx="6290582"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0" b="1" i="0" u="none" strike="noStrike" kern="1200" cap="none" spc="600" normalizeH="0" baseline="0" noProof="0" dirty="0">
                <a:ln>
                  <a:noFill/>
                </a:ln>
                <a:solidFill>
                  <a:srgbClr val="E6D6A5"/>
                </a:solidFill>
                <a:effectLst/>
                <a:uLnTx/>
                <a:uFillTx/>
                <a:latin typeface="Imprint MT Shadow" panose="04020605060303030202" pitchFamily="82" charset="0"/>
                <a:ea typeface="+mn-ea"/>
                <a:cs typeface="Aldhabi" panose="01000000000000000000" pitchFamily="2" charset="-78"/>
              </a:rPr>
              <a:t>HOSEA</a:t>
            </a:r>
          </a:p>
        </p:txBody>
      </p:sp>
      <p:sp>
        <p:nvSpPr>
          <p:cNvPr id="11" name="TextBox 10">
            <a:extLst>
              <a:ext uri="{FF2B5EF4-FFF2-40B4-BE49-F238E27FC236}">
                <a16:creationId xmlns:a16="http://schemas.microsoft.com/office/drawing/2014/main" id="{FC69223E-9FC0-B6DF-6E91-2EE4905D7126}"/>
              </a:ext>
            </a:extLst>
          </p:cNvPr>
          <p:cNvSpPr txBox="1"/>
          <p:nvPr/>
        </p:nvSpPr>
        <p:spPr>
          <a:xfrm>
            <a:off x="1402123" y="4210341"/>
            <a:ext cx="448760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600" normalizeH="0" baseline="0" noProof="0" dirty="0">
                <a:ln>
                  <a:noFill/>
                </a:ln>
                <a:solidFill>
                  <a:srgbClr val="E6D6A5"/>
                </a:solidFill>
                <a:effectLst/>
                <a:uLnTx/>
                <a:uFillTx/>
                <a:latin typeface="Bell MT" panose="02020503060305020303" pitchFamily="18" charset="0"/>
                <a:ea typeface="+mn-ea"/>
                <a:cs typeface="Aldhabi" panose="01000000000000000000" pitchFamily="2" charset="-78"/>
              </a:rPr>
              <a:t>THE BOOK OF</a:t>
            </a:r>
          </a:p>
        </p:txBody>
      </p:sp>
      <p:sp>
        <p:nvSpPr>
          <p:cNvPr id="14" name="Rectangle: Rounded Corners 13">
            <a:extLst>
              <a:ext uri="{FF2B5EF4-FFF2-40B4-BE49-F238E27FC236}">
                <a16:creationId xmlns:a16="http://schemas.microsoft.com/office/drawing/2014/main" id="{7901982E-7E55-3934-0CAD-0DB0DA96BF9B}"/>
              </a:ext>
            </a:extLst>
          </p:cNvPr>
          <p:cNvSpPr/>
          <p:nvPr/>
        </p:nvSpPr>
        <p:spPr>
          <a:xfrm>
            <a:off x="7364103" y="160111"/>
            <a:ext cx="4783015" cy="2059107"/>
          </a:xfrm>
          <a:prstGeom prst="roundRect">
            <a:avLst>
              <a:gd name="adj" fmla="val 34191"/>
            </a:avLst>
          </a:prstGeom>
          <a:solidFill>
            <a:srgbClr val="E8E0CD">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ts val="5500"/>
              </a:lnSpc>
              <a:spcBef>
                <a:spcPts val="0"/>
              </a:spcBef>
              <a:spcAft>
                <a:spcPts val="0"/>
              </a:spcAft>
              <a:buClrTx/>
              <a:buSzTx/>
              <a:buFontTx/>
              <a:buNone/>
              <a:tabLst/>
              <a:defRPr/>
            </a:pPr>
            <a:r>
              <a:rPr kumimoji="0" lang="en-US" sz="7000" b="1" i="0" u="none" strike="noStrike" kern="1200" cap="none" spc="0" normalizeH="0" baseline="0" noProof="0" dirty="0">
                <a:ln>
                  <a:noFill/>
                </a:ln>
                <a:solidFill>
                  <a:srgbClr val="372517"/>
                </a:solidFill>
                <a:effectLst/>
                <a:uLnTx/>
                <a:uFillTx/>
                <a:latin typeface="Footlight MT Light" panose="0204060206030A020304" pitchFamily="18" charset="0"/>
                <a:ea typeface="+mn-ea"/>
                <a:cs typeface="+mn-cs"/>
              </a:rPr>
              <a:t>To Know The Lord</a:t>
            </a:r>
          </a:p>
        </p:txBody>
      </p:sp>
      <p:pic>
        <p:nvPicPr>
          <p:cNvPr id="15" name="Content Placeholder 7" descr="A hexagon shaped logo with red and blue text&#10;&#10;AI-generated content may be incorrect.">
            <a:extLst>
              <a:ext uri="{FF2B5EF4-FFF2-40B4-BE49-F238E27FC236}">
                <a16:creationId xmlns:a16="http://schemas.microsoft.com/office/drawing/2014/main" id="{0E5D2B8F-65DD-7192-AD3C-315CD3FC7B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46819" y="5799008"/>
            <a:ext cx="1877831" cy="898881"/>
          </a:xfrm>
          <a:prstGeom prst="rect">
            <a:avLst/>
          </a:prstGeom>
          <a:effectLst>
            <a:outerShdw blurRad="50800" dist="38100" dir="2700000" algn="tl" rotWithShape="0">
              <a:prstClr val="black">
                <a:alpha val="40000"/>
              </a:prstClr>
            </a:outerShdw>
          </a:effectLst>
        </p:spPr>
      </p:pic>
      <p:sp>
        <p:nvSpPr>
          <p:cNvPr id="3" name="TextBox 2">
            <a:extLst>
              <a:ext uri="{FF2B5EF4-FFF2-40B4-BE49-F238E27FC236}">
                <a16:creationId xmlns:a16="http://schemas.microsoft.com/office/drawing/2014/main" id="{26A02EB5-B044-79D2-2C3B-0C906DC40C34}"/>
              </a:ext>
            </a:extLst>
          </p:cNvPr>
          <p:cNvSpPr txBox="1"/>
          <p:nvPr/>
        </p:nvSpPr>
        <p:spPr>
          <a:xfrm>
            <a:off x="960920" y="5759170"/>
            <a:ext cx="5081657" cy="93871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600" normalizeH="0" baseline="0" noProof="0" dirty="0">
                <a:ln>
                  <a:noFill/>
                </a:ln>
                <a:solidFill>
                  <a:srgbClr val="E6D6A5"/>
                </a:solidFill>
                <a:effectLst/>
                <a:uLnTx/>
                <a:uFillTx/>
                <a:latin typeface="Bell MT" panose="02020503060305020303" pitchFamily="18" charset="0"/>
                <a:ea typeface="+mn-ea"/>
                <a:cs typeface="Aldhabi" panose="01000000000000000000" pitchFamily="2" charset="-78"/>
              </a:rPr>
              <a:t>CHAPTERS</a:t>
            </a:r>
            <a:r>
              <a:rPr kumimoji="0" lang="en-US" sz="5500" b="0" i="0" u="none" strike="noStrike" kern="1200" cap="none" spc="600" normalizeH="0" baseline="0" noProof="0" dirty="0">
                <a:ln>
                  <a:noFill/>
                </a:ln>
                <a:solidFill>
                  <a:srgbClr val="E6D6A5"/>
                </a:solidFill>
                <a:effectLst/>
                <a:uLnTx/>
                <a:uFillTx/>
                <a:latin typeface="Bell MT" panose="02020503060305020303" pitchFamily="18" charset="0"/>
                <a:ea typeface="+mn-ea"/>
                <a:cs typeface="Aldhabi" panose="01000000000000000000" pitchFamily="2" charset="-78"/>
              </a:rPr>
              <a:t> 4-7</a:t>
            </a:r>
          </a:p>
        </p:txBody>
      </p:sp>
    </p:spTree>
    <p:extLst>
      <p:ext uri="{BB962C8B-B14F-4D97-AF65-F5344CB8AC3E}">
        <p14:creationId xmlns:p14="http://schemas.microsoft.com/office/powerpoint/2010/main" val="38486892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57BE61-6E8D-F801-9338-158A8F6C7794}"/>
            </a:ext>
          </a:extLst>
        </p:cNvPr>
        <p:cNvGrpSpPr/>
        <p:nvPr/>
      </p:nvGrpSpPr>
      <p:grpSpPr>
        <a:xfrm>
          <a:off x="0" y="0"/>
          <a:ext cx="0" cy="0"/>
          <a:chOff x="0" y="0"/>
          <a:chExt cx="0" cy="0"/>
        </a:xfrm>
      </p:grpSpPr>
      <p:pic>
        <p:nvPicPr>
          <p:cNvPr id="13" name="Picture 12" descr="A person carrying a person on a road&#10;&#10;AI-generated content may be incorrect.">
            <a:extLst>
              <a:ext uri="{FF2B5EF4-FFF2-40B4-BE49-F238E27FC236}">
                <a16:creationId xmlns:a16="http://schemas.microsoft.com/office/drawing/2014/main" id="{4C7B99F2-86DF-9A5B-4785-34725D529961}"/>
              </a:ext>
            </a:extLst>
          </p:cNvPr>
          <p:cNvPicPr>
            <a:picLocks noChangeAspect="1"/>
          </p:cNvPicPr>
          <p:nvPr/>
        </p:nvPicPr>
        <p:blipFill>
          <a:blip r:embed="rId2"/>
          <a:srcRect t="17555" b="2773"/>
          <a:stretch>
            <a:fillRect/>
          </a:stretch>
        </p:blipFill>
        <p:spPr>
          <a:xfrm>
            <a:off x="0" y="-8895"/>
            <a:ext cx="12192000" cy="6866895"/>
          </a:xfrm>
          <a:prstGeom prst="rect">
            <a:avLst/>
          </a:prstGeom>
        </p:spPr>
      </p:pic>
      <p:sp>
        <p:nvSpPr>
          <p:cNvPr id="2" name="Title 1">
            <a:extLst>
              <a:ext uri="{FF2B5EF4-FFF2-40B4-BE49-F238E27FC236}">
                <a16:creationId xmlns:a16="http://schemas.microsoft.com/office/drawing/2014/main" id="{81BDD149-8934-6F42-90BC-CFD0F83A9B56}"/>
              </a:ext>
            </a:extLst>
          </p:cNvPr>
          <p:cNvSpPr>
            <a:spLocks noGrp="1"/>
          </p:cNvSpPr>
          <p:nvPr>
            <p:ph type="title"/>
          </p:nvPr>
        </p:nvSpPr>
        <p:spPr>
          <a:xfrm>
            <a:off x="0" y="11037"/>
            <a:ext cx="12192000" cy="6866895"/>
          </a:xfrm>
          <a:solidFill>
            <a:schemeClr val="tx1">
              <a:alpha val="75000"/>
            </a:schemeClr>
          </a:solidFill>
        </p:spPr>
        <p:txBody>
          <a:bodyPr>
            <a:normAutofit/>
          </a:bodyPr>
          <a:lstStyle/>
          <a:p>
            <a:r>
              <a:rPr lang="en-US" sz="100" dirty="0"/>
              <a:t>.</a:t>
            </a:r>
          </a:p>
        </p:txBody>
      </p:sp>
      <p:sp>
        <p:nvSpPr>
          <p:cNvPr id="4" name="Content Placeholder 3">
            <a:extLst>
              <a:ext uri="{FF2B5EF4-FFF2-40B4-BE49-F238E27FC236}">
                <a16:creationId xmlns:a16="http://schemas.microsoft.com/office/drawing/2014/main" id="{71952E46-5D6A-838E-0B72-6A1244D652E1}"/>
              </a:ext>
            </a:extLst>
          </p:cNvPr>
          <p:cNvSpPr>
            <a:spLocks noGrp="1"/>
          </p:cNvSpPr>
          <p:nvPr>
            <p:ph idx="1"/>
          </p:nvPr>
        </p:nvSpPr>
        <p:spPr>
          <a:xfrm>
            <a:off x="306624" y="1633590"/>
            <a:ext cx="11578753" cy="4982965"/>
          </a:xfrm>
        </p:spPr>
        <p:txBody>
          <a:bodyPr>
            <a:noAutofit/>
          </a:bodyPr>
          <a:lstStyle/>
          <a:p>
            <a:pPr marL="742950" marR="0" lvl="0" indent="-742950" algn="l" defTabSz="914400" rtl="0" eaLnBrk="1" fontAlgn="auto" latinLnBrk="0" hangingPunct="1">
              <a:lnSpc>
                <a:spcPct val="100000"/>
              </a:lnSpc>
              <a:spcBef>
                <a:spcPts val="0"/>
              </a:spcBef>
              <a:spcAft>
                <a:spcPts val="4200"/>
              </a:spcAft>
              <a:buClrTx/>
              <a:buSzTx/>
              <a:buFont typeface="+mj-lt"/>
              <a:buAutoNum type="arabicPeriod"/>
              <a:tabLst/>
              <a:defRPr/>
            </a:pPr>
            <a:r>
              <a:rPr kumimoji="0" lang="en-US" sz="4400" b="1" i="0" u="none" strike="noStrike" kern="1200" cap="none" spc="300" normalizeH="0" baseline="0" noProof="0" dirty="0">
                <a:ln>
                  <a:solidFill>
                    <a:schemeClr val="bg1"/>
                  </a:solidFill>
                </a:ln>
                <a:solidFill>
                  <a:srgbClr val="E6D6A5"/>
                </a:solidFill>
                <a:effectLst/>
                <a:uLnTx/>
                <a:uFillTx/>
                <a:latin typeface="Bell MT" panose="02020503060305020303" pitchFamily="18" charset="0"/>
                <a:ea typeface="+mn-ea"/>
                <a:cs typeface="Aldhabi" panose="01000000000000000000" pitchFamily="2" charset="-78"/>
              </a:rPr>
              <a:t>We will be destroyed &amp; impoverished</a:t>
            </a:r>
          </a:p>
        </p:txBody>
      </p:sp>
      <p:sp>
        <p:nvSpPr>
          <p:cNvPr id="9" name="TextBox 8">
            <a:extLst>
              <a:ext uri="{FF2B5EF4-FFF2-40B4-BE49-F238E27FC236}">
                <a16:creationId xmlns:a16="http://schemas.microsoft.com/office/drawing/2014/main" id="{AF42789C-B9B1-6D2E-EBEB-6E68F987C21D}"/>
              </a:ext>
            </a:extLst>
          </p:cNvPr>
          <p:cNvSpPr txBox="1"/>
          <p:nvPr/>
        </p:nvSpPr>
        <p:spPr>
          <a:xfrm>
            <a:off x="212960" y="105560"/>
            <a:ext cx="11818078"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600" b="1" i="0" u="none" strike="noStrike" kern="1200" cap="none" spc="600" normalizeH="0" baseline="0" noProof="0" dirty="0">
                <a:ln>
                  <a:noFill/>
                </a:ln>
                <a:solidFill>
                  <a:srgbClr val="E6D6A5"/>
                </a:solidFill>
                <a:effectLst/>
                <a:uLnTx/>
                <a:uFillTx/>
                <a:latin typeface="Imprint MT Shadow" panose="04020605060303030202" pitchFamily="82" charset="0"/>
                <a:ea typeface="+mn-ea"/>
                <a:cs typeface="Aldhabi" panose="01000000000000000000" pitchFamily="2" charset="-78"/>
              </a:rPr>
              <a:t>Without Knowing The Lord…</a:t>
            </a:r>
          </a:p>
        </p:txBody>
      </p:sp>
      <p:pic>
        <p:nvPicPr>
          <p:cNvPr id="15" name="Content Placeholder 7" descr="A hexagon shaped logo with red and blue text&#10;&#10;AI-generated content may be incorrect.">
            <a:extLst>
              <a:ext uri="{FF2B5EF4-FFF2-40B4-BE49-F238E27FC236}">
                <a16:creationId xmlns:a16="http://schemas.microsoft.com/office/drawing/2014/main" id="{35D00CE9-E564-2508-15B8-3144EB40BA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88537" y="5971099"/>
            <a:ext cx="1622070" cy="77645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4096301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368309-8CD8-D509-C9C5-9724859AD4F6}"/>
            </a:ext>
          </a:extLst>
        </p:cNvPr>
        <p:cNvGrpSpPr/>
        <p:nvPr/>
      </p:nvGrpSpPr>
      <p:grpSpPr>
        <a:xfrm>
          <a:off x="0" y="0"/>
          <a:ext cx="0" cy="0"/>
          <a:chOff x="0" y="0"/>
          <a:chExt cx="0" cy="0"/>
        </a:xfrm>
      </p:grpSpPr>
      <p:pic>
        <p:nvPicPr>
          <p:cNvPr id="13" name="Picture 12" descr="A person carrying a person on a road&#10;&#10;AI-generated content may be incorrect.">
            <a:extLst>
              <a:ext uri="{FF2B5EF4-FFF2-40B4-BE49-F238E27FC236}">
                <a16:creationId xmlns:a16="http://schemas.microsoft.com/office/drawing/2014/main" id="{607FC506-BF27-04D1-7D89-09DAB0DE7763}"/>
              </a:ext>
            </a:extLst>
          </p:cNvPr>
          <p:cNvPicPr>
            <a:picLocks noChangeAspect="1"/>
          </p:cNvPicPr>
          <p:nvPr/>
        </p:nvPicPr>
        <p:blipFill>
          <a:blip r:embed="rId2"/>
          <a:srcRect t="17555" b="2773"/>
          <a:stretch>
            <a:fillRect/>
          </a:stretch>
        </p:blipFill>
        <p:spPr>
          <a:xfrm>
            <a:off x="0" y="-8895"/>
            <a:ext cx="12192000" cy="6866895"/>
          </a:xfrm>
          <a:prstGeom prst="rect">
            <a:avLst/>
          </a:prstGeom>
        </p:spPr>
      </p:pic>
      <p:sp>
        <p:nvSpPr>
          <p:cNvPr id="2" name="Title 1">
            <a:extLst>
              <a:ext uri="{FF2B5EF4-FFF2-40B4-BE49-F238E27FC236}">
                <a16:creationId xmlns:a16="http://schemas.microsoft.com/office/drawing/2014/main" id="{ED10AA7F-896C-E735-98F4-F2B09C772ABC}"/>
              </a:ext>
            </a:extLst>
          </p:cNvPr>
          <p:cNvSpPr>
            <a:spLocks noGrp="1"/>
          </p:cNvSpPr>
          <p:nvPr>
            <p:ph type="title"/>
          </p:nvPr>
        </p:nvSpPr>
        <p:spPr>
          <a:xfrm>
            <a:off x="0" y="11037"/>
            <a:ext cx="12192000" cy="6866895"/>
          </a:xfrm>
          <a:solidFill>
            <a:schemeClr val="tx1">
              <a:alpha val="75000"/>
            </a:schemeClr>
          </a:solidFill>
        </p:spPr>
        <p:txBody>
          <a:bodyPr>
            <a:normAutofit/>
          </a:bodyPr>
          <a:lstStyle/>
          <a:p>
            <a:r>
              <a:rPr lang="en-US" sz="100" dirty="0"/>
              <a:t>.</a:t>
            </a:r>
          </a:p>
        </p:txBody>
      </p:sp>
      <p:sp>
        <p:nvSpPr>
          <p:cNvPr id="4" name="Content Placeholder 3">
            <a:extLst>
              <a:ext uri="{FF2B5EF4-FFF2-40B4-BE49-F238E27FC236}">
                <a16:creationId xmlns:a16="http://schemas.microsoft.com/office/drawing/2014/main" id="{B2FE9AB6-F68C-2334-977E-65044AAF4483}"/>
              </a:ext>
            </a:extLst>
          </p:cNvPr>
          <p:cNvSpPr>
            <a:spLocks noGrp="1"/>
          </p:cNvSpPr>
          <p:nvPr>
            <p:ph idx="1"/>
          </p:nvPr>
        </p:nvSpPr>
        <p:spPr>
          <a:xfrm>
            <a:off x="84220" y="98672"/>
            <a:ext cx="12023560" cy="5708587"/>
          </a:xfrm>
        </p:spPr>
        <p:txBody>
          <a:bodyPr>
            <a:noAutofit/>
          </a:bodyPr>
          <a:lstStyle/>
          <a:p>
            <a:pPr marL="0" lvl="0" indent="0" algn="just">
              <a:lnSpc>
                <a:spcPct val="100000"/>
              </a:lnSpc>
              <a:spcBef>
                <a:spcPts val="0"/>
              </a:spcBef>
              <a:spcAft>
                <a:spcPts val="1200"/>
              </a:spcAft>
              <a:buNone/>
              <a:defRPr/>
            </a:pPr>
            <a:r>
              <a:rPr lang="en-US" sz="4500" b="1" spc="600" dirty="0">
                <a:solidFill>
                  <a:srgbClr val="E6D6A5"/>
                </a:solidFill>
                <a:latin typeface="Bell MT" panose="02020503060305020303" pitchFamily="18" charset="0"/>
                <a:cs typeface="Aldhabi" panose="01000000000000000000" pitchFamily="2" charset="-78"/>
              </a:rPr>
              <a:t>“So that we are no longer to be children, tossed here &amp; there by waves &amp; carried about by every wind of doctrine, by the trickery of men, by craftiness in deceitful scheming, but speaking the truth in love, we are to grow up in all aspects into Him who is the head, that is Christ.” </a:t>
            </a:r>
            <a:endParaRPr kumimoji="0" lang="en-US" sz="4500" b="0" i="0" u="none" strike="noStrike" kern="1200" cap="none" spc="600" normalizeH="0" baseline="0" noProof="0" dirty="0">
              <a:ln>
                <a:noFill/>
              </a:ln>
              <a:solidFill>
                <a:srgbClr val="E6D6A5"/>
              </a:solidFill>
              <a:effectLst/>
              <a:uLnTx/>
              <a:uFillTx/>
              <a:latin typeface="Bell MT" panose="02020503060305020303" pitchFamily="18" charset="0"/>
              <a:cs typeface="Aldhabi" panose="01000000000000000000" pitchFamily="2" charset="-78"/>
            </a:endParaRPr>
          </a:p>
        </p:txBody>
      </p:sp>
      <p:sp>
        <p:nvSpPr>
          <p:cNvPr id="9" name="TextBox 8">
            <a:extLst>
              <a:ext uri="{FF2B5EF4-FFF2-40B4-BE49-F238E27FC236}">
                <a16:creationId xmlns:a16="http://schemas.microsoft.com/office/drawing/2014/main" id="{F75A935E-515E-474D-0FDB-E35EF6475182}"/>
              </a:ext>
            </a:extLst>
          </p:cNvPr>
          <p:cNvSpPr txBox="1"/>
          <p:nvPr/>
        </p:nvSpPr>
        <p:spPr>
          <a:xfrm>
            <a:off x="4715838" y="5807259"/>
            <a:ext cx="7391942" cy="1015663"/>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600" normalizeH="0" baseline="0" noProof="0" dirty="0">
                <a:ln>
                  <a:noFill/>
                </a:ln>
                <a:solidFill>
                  <a:srgbClr val="E6D6A5"/>
                </a:solidFill>
                <a:effectLst/>
                <a:uLnTx/>
                <a:uFillTx/>
                <a:latin typeface="Imprint MT Shadow" panose="04020605060303030202" pitchFamily="82" charset="0"/>
                <a:ea typeface="+mn-ea"/>
                <a:cs typeface="Aldhabi" panose="01000000000000000000" pitchFamily="2" charset="-78"/>
              </a:rPr>
              <a:t>Ephesians 4:14-15</a:t>
            </a:r>
          </a:p>
        </p:txBody>
      </p:sp>
    </p:spTree>
    <p:extLst>
      <p:ext uri="{BB962C8B-B14F-4D97-AF65-F5344CB8AC3E}">
        <p14:creationId xmlns:p14="http://schemas.microsoft.com/office/powerpoint/2010/main" val="9299237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210711-60B7-6B5B-35A9-F03EF0498FC6}"/>
            </a:ext>
          </a:extLst>
        </p:cNvPr>
        <p:cNvGrpSpPr/>
        <p:nvPr/>
      </p:nvGrpSpPr>
      <p:grpSpPr>
        <a:xfrm>
          <a:off x="0" y="0"/>
          <a:ext cx="0" cy="0"/>
          <a:chOff x="0" y="0"/>
          <a:chExt cx="0" cy="0"/>
        </a:xfrm>
      </p:grpSpPr>
      <p:pic>
        <p:nvPicPr>
          <p:cNvPr id="13" name="Picture 12" descr="A person carrying a person on a road&#10;&#10;AI-generated content may be incorrect.">
            <a:extLst>
              <a:ext uri="{FF2B5EF4-FFF2-40B4-BE49-F238E27FC236}">
                <a16:creationId xmlns:a16="http://schemas.microsoft.com/office/drawing/2014/main" id="{FD69618A-7785-7CF3-0F78-6A8110B95DED}"/>
              </a:ext>
            </a:extLst>
          </p:cNvPr>
          <p:cNvPicPr>
            <a:picLocks noChangeAspect="1"/>
          </p:cNvPicPr>
          <p:nvPr/>
        </p:nvPicPr>
        <p:blipFill>
          <a:blip r:embed="rId2"/>
          <a:srcRect t="17555" b="2773"/>
          <a:stretch>
            <a:fillRect/>
          </a:stretch>
        </p:blipFill>
        <p:spPr>
          <a:xfrm>
            <a:off x="0" y="-8895"/>
            <a:ext cx="12192000" cy="6866895"/>
          </a:xfrm>
          <a:prstGeom prst="rect">
            <a:avLst/>
          </a:prstGeom>
        </p:spPr>
      </p:pic>
      <p:sp>
        <p:nvSpPr>
          <p:cNvPr id="2" name="Title 1">
            <a:extLst>
              <a:ext uri="{FF2B5EF4-FFF2-40B4-BE49-F238E27FC236}">
                <a16:creationId xmlns:a16="http://schemas.microsoft.com/office/drawing/2014/main" id="{7DEA5933-790C-C489-9532-E02340C9CA50}"/>
              </a:ext>
            </a:extLst>
          </p:cNvPr>
          <p:cNvSpPr>
            <a:spLocks noGrp="1"/>
          </p:cNvSpPr>
          <p:nvPr>
            <p:ph type="title"/>
          </p:nvPr>
        </p:nvSpPr>
        <p:spPr>
          <a:xfrm>
            <a:off x="0" y="11037"/>
            <a:ext cx="12192000" cy="6866895"/>
          </a:xfrm>
          <a:solidFill>
            <a:schemeClr val="tx1">
              <a:alpha val="75000"/>
            </a:schemeClr>
          </a:solidFill>
        </p:spPr>
        <p:txBody>
          <a:bodyPr>
            <a:normAutofit/>
          </a:bodyPr>
          <a:lstStyle/>
          <a:p>
            <a:r>
              <a:rPr lang="en-US" sz="100" dirty="0"/>
              <a:t>.</a:t>
            </a:r>
          </a:p>
        </p:txBody>
      </p:sp>
      <p:sp>
        <p:nvSpPr>
          <p:cNvPr id="4" name="Content Placeholder 3">
            <a:extLst>
              <a:ext uri="{FF2B5EF4-FFF2-40B4-BE49-F238E27FC236}">
                <a16:creationId xmlns:a16="http://schemas.microsoft.com/office/drawing/2014/main" id="{741FC9EE-1B22-412E-A8C0-9BB82FE554EA}"/>
              </a:ext>
            </a:extLst>
          </p:cNvPr>
          <p:cNvSpPr>
            <a:spLocks noGrp="1"/>
          </p:cNvSpPr>
          <p:nvPr>
            <p:ph idx="1"/>
          </p:nvPr>
        </p:nvSpPr>
        <p:spPr>
          <a:xfrm>
            <a:off x="306624" y="1633590"/>
            <a:ext cx="11578753" cy="4982965"/>
          </a:xfrm>
        </p:spPr>
        <p:txBody>
          <a:bodyPr>
            <a:noAutofit/>
          </a:bodyPr>
          <a:lstStyle/>
          <a:p>
            <a:pPr marL="742950" marR="0" lvl="0" indent="-742950" algn="l" defTabSz="914400" rtl="0" eaLnBrk="1" fontAlgn="auto" latinLnBrk="0" hangingPunct="1">
              <a:lnSpc>
                <a:spcPct val="100000"/>
              </a:lnSpc>
              <a:spcBef>
                <a:spcPts val="0"/>
              </a:spcBef>
              <a:spcAft>
                <a:spcPts val="4200"/>
              </a:spcAft>
              <a:buClrTx/>
              <a:buSzTx/>
              <a:buFont typeface="+mj-lt"/>
              <a:buAutoNum type="arabicPeriod"/>
              <a:tabLst/>
              <a:defRPr/>
            </a:pPr>
            <a:r>
              <a:rPr kumimoji="0" lang="en-US" sz="4400" b="1" i="0" u="none" strike="noStrike" kern="1200" cap="none" spc="300" normalizeH="0" baseline="0" noProof="0" dirty="0">
                <a:ln>
                  <a:solidFill>
                    <a:schemeClr val="bg1"/>
                  </a:solidFill>
                </a:ln>
                <a:solidFill>
                  <a:srgbClr val="E6D6A5"/>
                </a:solidFill>
                <a:effectLst/>
                <a:uLnTx/>
                <a:uFillTx/>
                <a:latin typeface="Bell MT" panose="02020503060305020303" pitchFamily="18" charset="0"/>
                <a:ea typeface="+mn-ea"/>
                <a:cs typeface="Aldhabi" panose="01000000000000000000" pitchFamily="2" charset="-78"/>
              </a:rPr>
              <a:t>We will be destroyed &amp; impoverished</a:t>
            </a:r>
          </a:p>
          <a:p>
            <a:pPr marL="742950" marR="0" lvl="0" indent="-742950" algn="l" defTabSz="914400" rtl="0" eaLnBrk="1" fontAlgn="auto" latinLnBrk="0" hangingPunct="1">
              <a:lnSpc>
                <a:spcPct val="100000"/>
              </a:lnSpc>
              <a:spcBef>
                <a:spcPts val="0"/>
              </a:spcBef>
              <a:spcAft>
                <a:spcPts val="4200"/>
              </a:spcAft>
              <a:buClrTx/>
              <a:buSzTx/>
              <a:buFont typeface="+mj-lt"/>
              <a:buAutoNum type="arabicPeriod"/>
              <a:tabLst/>
              <a:defRPr/>
            </a:pPr>
            <a:r>
              <a:rPr kumimoji="0" lang="en-US" sz="4400" b="1" i="0" u="none" strike="noStrike" kern="1200" cap="none" spc="300" normalizeH="0" baseline="0" noProof="0" dirty="0">
                <a:ln>
                  <a:solidFill>
                    <a:schemeClr val="bg1"/>
                  </a:solidFill>
                </a:ln>
                <a:solidFill>
                  <a:srgbClr val="E6D6A5"/>
                </a:solidFill>
                <a:effectLst/>
                <a:uLnTx/>
                <a:uFillTx/>
                <a:latin typeface="Bell MT" panose="02020503060305020303" pitchFamily="18" charset="0"/>
                <a:ea typeface="+mn-ea"/>
                <a:cs typeface="Aldhabi" panose="01000000000000000000" pitchFamily="2" charset="-78"/>
              </a:rPr>
              <a:t>God removes His presence from us</a:t>
            </a:r>
          </a:p>
          <a:p>
            <a:pPr marL="742950" marR="0" lvl="0" indent="-742950" algn="l" defTabSz="914400" rtl="0" eaLnBrk="1" fontAlgn="auto" latinLnBrk="0" hangingPunct="1">
              <a:lnSpc>
                <a:spcPct val="100000"/>
              </a:lnSpc>
              <a:spcBef>
                <a:spcPts val="0"/>
              </a:spcBef>
              <a:spcAft>
                <a:spcPts val="4200"/>
              </a:spcAft>
              <a:buClrTx/>
              <a:buSzTx/>
              <a:buFont typeface="+mj-lt"/>
              <a:buAutoNum type="arabicPeriod"/>
              <a:tabLst/>
              <a:defRPr/>
            </a:pPr>
            <a:r>
              <a:rPr kumimoji="0" lang="en-US" sz="4400" b="1" i="0" u="none" strike="noStrike" kern="1200" cap="none" spc="300" normalizeH="0" baseline="0" noProof="0" dirty="0">
                <a:ln>
                  <a:solidFill>
                    <a:schemeClr val="bg1"/>
                  </a:solidFill>
                </a:ln>
                <a:solidFill>
                  <a:srgbClr val="E6D6A5"/>
                </a:solidFill>
                <a:effectLst/>
                <a:uLnTx/>
                <a:uFillTx/>
                <a:latin typeface="Bell MT" panose="02020503060305020303" pitchFamily="18" charset="0"/>
                <a:ea typeface="+mn-ea"/>
                <a:cs typeface="Aldhabi" panose="01000000000000000000" pitchFamily="2" charset="-78"/>
              </a:rPr>
              <a:t>Our attempt at</a:t>
            </a:r>
            <a:r>
              <a:rPr kumimoji="0" lang="en-US" sz="4400" b="1" i="0" u="none" strike="noStrike" kern="1200" cap="none" spc="300" normalizeH="0" noProof="0" dirty="0">
                <a:ln>
                  <a:solidFill>
                    <a:schemeClr val="bg1"/>
                  </a:solidFill>
                </a:ln>
                <a:solidFill>
                  <a:srgbClr val="E6D6A5"/>
                </a:solidFill>
                <a:effectLst/>
                <a:uLnTx/>
                <a:uFillTx/>
                <a:latin typeface="Bell MT" panose="02020503060305020303" pitchFamily="18" charset="0"/>
                <a:ea typeface="+mn-ea"/>
                <a:cs typeface="Aldhabi" panose="01000000000000000000" pitchFamily="2" charset="-78"/>
              </a:rPr>
              <a:t> true worship is passionless, meaningless &amp; deceptive</a:t>
            </a:r>
            <a:endParaRPr kumimoji="0" lang="en-US" sz="4400" b="1" i="0" u="none" strike="noStrike" kern="1200" cap="none" spc="300" normalizeH="0" baseline="0" noProof="0" dirty="0">
              <a:ln>
                <a:solidFill>
                  <a:schemeClr val="bg1"/>
                </a:solidFill>
              </a:ln>
              <a:solidFill>
                <a:srgbClr val="E6D6A5"/>
              </a:solidFill>
              <a:effectLst/>
              <a:uLnTx/>
              <a:uFillTx/>
              <a:latin typeface="Bell MT" panose="02020503060305020303" pitchFamily="18" charset="0"/>
              <a:ea typeface="+mn-ea"/>
              <a:cs typeface="Aldhabi" panose="01000000000000000000" pitchFamily="2" charset="-78"/>
            </a:endParaRPr>
          </a:p>
        </p:txBody>
      </p:sp>
      <p:sp>
        <p:nvSpPr>
          <p:cNvPr id="9" name="TextBox 8">
            <a:extLst>
              <a:ext uri="{FF2B5EF4-FFF2-40B4-BE49-F238E27FC236}">
                <a16:creationId xmlns:a16="http://schemas.microsoft.com/office/drawing/2014/main" id="{D49EFECB-77A9-7B85-D9AA-B0CA26B22380}"/>
              </a:ext>
            </a:extLst>
          </p:cNvPr>
          <p:cNvSpPr txBox="1"/>
          <p:nvPr/>
        </p:nvSpPr>
        <p:spPr>
          <a:xfrm>
            <a:off x="212960" y="105560"/>
            <a:ext cx="11818078"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600" b="1" i="0" u="none" strike="noStrike" kern="1200" cap="none" spc="600" normalizeH="0" baseline="0" noProof="0" dirty="0">
                <a:ln>
                  <a:noFill/>
                </a:ln>
                <a:solidFill>
                  <a:srgbClr val="E6D6A5"/>
                </a:solidFill>
                <a:effectLst/>
                <a:uLnTx/>
                <a:uFillTx/>
                <a:latin typeface="Imprint MT Shadow" panose="04020605060303030202" pitchFamily="82" charset="0"/>
                <a:ea typeface="+mn-ea"/>
                <a:cs typeface="Aldhabi" panose="01000000000000000000" pitchFamily="2" charset="-78"/>
              </a:rPr>
              <a:t>Without Knowing The Lord…</a:t>
            </a:r>
          </a:p>
        </p:txBody>
      </p:sp>
      <p:pic>
        <p:nvPicPr>
          <p:cNvPr id="15" name="Content Placeholder 7" descr="A hexagon shaped logo with red and blue text&#10;&#10;AI-generated content may be incorrect.">
            <a:extLst>
              <a:ext uri="{FF2B5EF4-FFF2-40B4-BE49-F238E27FC236}">
                <a16:creationId xmlns:a16="http://schemas.microsoft.com/office/drawing/2014/main" id="{E4EC15CD-2C6A-56C1-3D59-112832BAB2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88537" y="5971099"/>
            <a:ext cx="1622070" cy="77645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794051027"/>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AC3603-1704-AB83-7755-787760014ACF}"/>
            </a:ext>
          </a:extLst>
        </p:cNvPr>
        <p:cNvGrpSpPr/>
        <p:nvPr/>
      </p:nvGrpSpPr>
      <p:grpSpPr>
        <a:xfrm>
          <a:off x="0" y="0"/>
          <a:ext cx="0" cy="0"/>
          <a:chOff x="0" y="0"/>
          <a:chExt cx="0" cy="0"/>
        </a:xfrm>
      </p:grpSpPr>
      <p:pic>
        <p:nvPicPr>
          <p:cNvPr id="13" name="Picture 12" descr="A person carrying a person on a road&#10;&#10;AI-generated content may be incorrect.">
            <a:extLst>
              <a:ext uri="{FF2B5EF4-FFF2-40B4-BE49-F238E27FC236}">
                <a16:creationId xmlns:a16="http://schemas.microsoft.com/office/drawing/2014/main" id="{BBC4F8F8-CB79-025D-531A-C5AEEBB25E11}"/>
              </a:ext>
            </a:extLst>
          </p:cNvPr>
          <p:cNvPicPr>
            <a:picLocks noChangeAspect="1"/>
          </p:cNvPicPr>
          <p:nvPr/>
        </p:nvPicPr>
        <p:blipFill>
          <a:blip r:embed="rId2"/>
          <a:srcRect t="17555" b="2773"/>
          <a:stretch>
            <a:fillRect/>
          </a:stretch>
        </p:blipFill>
        <p:spPr>
          <a:xfrm>
            <a:off x="0" y="-8895"/>
            <a:ext cx="12192000" cy="6866895"/>
          </a:xfrm>
          <a:prstGeom prst="rect">
            <a:avLst/>
          </a:prstGeom>
        </p:spPr>
      </p:pic>
      <p:sp>
        <p:nvSpPr>
          <p:cNvPr id="2" name="Title 1">
            <a:extLst>
              <a:ext uri="{FF2B5EF4-FFF2-40B4-BE49-F238E27FC236}">
                <a16:creationId xmlns:a16="http://schemas.microsoft.com/office/drawing/2014/main" id="{4CA15D0C-7B10-4BDE-496E-9713B48F6F53}"/>
              </a:ext>
            </a:extLst>
          </p:cNvPr>
          <p:cNvSpPr>
            <a:spLocks noGrp="1"/>
          </p:cNvSpPr>
          <p:nvPr>
            <p:ph type="title"/>
          </p:nvPr>
        </p:nvSpPr>
        <p:spPr>
          <a:xfrm>
            <a:off x="0" y="11037"/>
            <a:ext cx="12192000" cy="6866895"/>
          </a:xfrm>
          <a:solidFill>
            <a:schemeClr val="tx1">
              <a:alpha val="75000"/>
            </a:schemeClr>
          </a:solidFill>
        </p:spPr>
        <p:txBody>
          <a:bodyPr>
            <a:normAutofit/>
          </a:bodyPr>
          <a:lstStyle/>
          <a:p>
            <a:r>
              <a:rPr lang="en-US" sz="100" dirty="0"/>
              <a:t>.</a:t>
            </a:r>
          </a:p>
        </p:txBody>
      </p:sp>
      <p:sp>
        <p:nvSpPr>
          <p:cNvPr id="4" name="Content Placeholder 3">
            <a:extLst>
              <a:ext uri="{FF2B5EF4-FFF2-40B4-BE49-F238E27FC236}">
                <a16:creationId xmlns:a16="http://schemas.microsoft.com/office/drawing/2014/main" id="{9CC76C92-DE06-4292-A2F7-A10568E6D364}"/>
              </a:ext>
            </a:extLst>
          </p:cNvPr>
          <p:cNvSpPr>
            <a:spLocks noGrp="1"/>
          </p:cNvSpPr>
          <p:nvPr>
            <p:ph idx="1"/>
          </p:nvPr>
        </p:nvSpPr>
        <p:spPr>
          <a:xfrm>
            <a:off x="306624" y="349321"/>
            <a:ext cx="11578753" cy="5457938"/>
          </a:xfrm>
        </p:spPr>
        <p:txBody>
          <a:bodyPr>
            <a:noAutofit/>
          </a:bodyPr>
          <a:lstStyle/>
          <a:p>
            <a:pPr marL="0" lvl="0" indent="0" algn="just">
              <a:lnSpc>
                <a:spcPts val="7000"/>
              </a:lnSpc>
              <a:spcBef>
                <a:spcPts val="0"/>
              </a:spcBef>
              <a:spcAft>
                <a:spcPts val="1200"/>
              </a:spcAft>
              <a:buNone/>
              <a:defRPr/>
            </a:pPr>
            <a:r>
              <a:rPr lang="en-US" sz="6400" b="1" spc="600" dirty="0">
                <a:solidFill>
                  <a:srgbClr val="E6D6A5"/>
                </a:solidFill>
                <a:latin typeface="Bell MT" panose="02020503060305020303" pitchFamily="18" charset="0"/>
                <a:cs typeface="Aldhabi" panose="01000000000000000000" pitchFamily="2" charset="-78"/>
              </a:rPr>
              <a:t>“And this is eternal life, that they may know You, the only true God, and Jesus Christ whom You have sent.”</a:t>
            </a:r>
            <a:endParaRPr kumimoji="0" lang="en-US" sz="6400" b="0" i="0" u="none" strike="noStrike" kern="1200" cap="none" spc="600" normalizeH="0" baseline="0" noProof="0" dirty="0">
              <a:ln>
                <a:noFill/>
              </a:ln>
              <a:solidFill>
                <a:srgbClr val="E6D6A5"/>
              </a:solidFill>
              <a:effectLst/>
              <a:uLnTx/>
              <a:uFillTx/>
              <a:latin typeface="Bell MT" panose="02020503060305020303" pitchFamily="18" charset="0"/>
              <a:cs typeface="Aldhabi" panose="01000000000000000000" pitchFamily="2" charset="-78"/>
            </a:endParaRPr>
          </a:p>
        </p:txBody>
      </p:sp>
      <p:sp>
        <p:nvSpPr>
          <p:cNvPr id="9" name="TextBox 8">
            <a:extLst>
              <a:ext uri="{FF2B5EF4-FFF2-40B4-BE49-F238E27FC236}">
                <a16:creationId xmlns:a16="http://schemas.microsoft.com/office/drawing/2014/main" id="{86CEC067-5E6D-AF83-4933-8B70483EC59F}"/>
              </a:ext>
            </a:extLst>
          </p:cNvPr>
          <p:cNvSpPr txBox="1"/>
          <p:nvPr/>
        </p:nvSpPr>
        <p:spPr>
          <a:xfrm>
            <a:off x="5794624" y="5807259"/>
            <a:ext cx="6313156" cy="1015663"/>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600" normalizeH="0" baseline="0" noProof="0" dirty="0">
                <a:ln>
                  <a:noFill/>
                </a:ln>
                <a:solidFill>
                  <a:srgbClr val="E6D6A5"/>
                </a:solidFill>
                <a:effectLst/>
                <a:uLnTx/>
                <a:uFillTx/>
                <a:latin typeface="Imprint MT Shadow" panose="04020605060303030202" pitchFamily="82" charset="0"/>
                <a:ea typeface="+mn-ea"/>
                <a:cs typeface="Aldhabi" panose="01000000000000000000" pitchFamily="2" charset="-78"/>
              </a:rPr>
              <a:t>John 17:3</a:t>
            </a:r>
          </a:p>
        </p:txBody>
      </p:sp>
    </p:spTree>
    <p:extLst>
      <p:ext uri="{BB962C8B-B14F-4D97-AF65-F5344CB8AC3E}">
        <p14:creationId xmlns:p14="http://schemas.microsoft.com/office/powerpoint/2010/main" val="1584745339"/>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1435C8-BCAA-FF4C-B87E-5E229DB1BEA7}"/>
            </a:ext>
          </a:extLst>
        </p:cNvPr>
        <p:cNvGrpSpPr/>
        <p:nvPr/>
      </p:nvGrpSpPr>
      <p:grpSpPr>
        <a:xfrm>
          <a:off x="0" y="0"/>
          <a:ext cx="0" cy="0"/>
          <a:chOff x="0" y="0"/>
          <a:chExt cx="0" cy="0"/>
        </a:xfrm>
      </p:grpSpPr>
      <p:pic>
        <p:nvPicPr>
          <p:cNvPr id="13" name="Picture 12" descr="A person carrying a person on a road&#10;&#10;AI-generated content may be incorrect.">
            <a:extLst>
              <a:ext uri="{FF2B5EF4-FFF2-40B4-BE49-F238E27FC236}">
                <a16:creationId xmlns:a16="http://schemas.microsoft.com/office/drawing/2014/main" id="{03771204-CC0F-7DB4-BA8F-25114E059E64}"/>
              </a:ext>
            </a:extLst>
          </p:cNvPr>
          <p:cNvPicPr>
            <a:picLocks noChangeAspect="1"/>
          </p:cNvPicPr>
          <p:nvPr/>
        </p:nvPicPr>
        <p:blipFill>
          <a:blip r:embed="rId2"/>
          <a:srcRect t="17555" b="2773"/>
          <a:stretch>
            <a:fillRect/>
          </a:stretch>
        </p:blipFill>
        <p:spPr>
          <a:xfrm>
            <a:off x="0" y="-8895"/>
            <a:ext cx="12192000" cy="6866895"/>
          </a:xfrm>
          <a:prstGeom prst="rect">
            <a:avLst/>
          </a:prstGeom>
        </p:spPr>
      </p:pic>
      <p:sp>
        <p:nvSpPr>
          <p:cNvPr id="2" name="Title 1">
            <a:extLst>
              <a:ext uri="{FF2B5EF4-FFF2-40B4-BE49-F238E27FC236}">
                <a16:creationId xmlns:a16="http://schemas.microsoft.com/office/drawing/2014/main" id="{08D5D57F-39D4-5065-7F02-3068C57A901D}"/>
              </a:ext>
            </a:extLst>
          </p:cNvPr>
          <p:cNvSpPr>
            <a:spLocks noGrp="1"/>
          </p:cNvSpPr>
          <p:nvPr>
            <p:ph type="title"/>
          </p:nvPr>
        </p:nvSpPr>
        <p:spPr>
          <a:xfrm>
            <a:off x="0" y="11037"/>
            <a:ext cx="12192000" cy="6866895"/>
          </a:xfrm>
          <a:solidFill>
            <a:schemeClr val="tx1">
              <a:alpha val="75000"/>
            </a:schemeClr>
          </a:solidFill>
        </p:spPr>
        <p:txBody>
          <a:bodyPr>
            <a:normAutofit/>
          </a:bodyPr>
          <a:lstStyle/>
          <a:p>
            <a:r>
              <a:rPr lang="en-US" sz="100" dirty="0"/>
              <a:t>.</a:t>
            </a:r>
          </a:p>
        </p:txBody>
      </p:sp>
      <p:sp>
        <p:nvSpPr>
          <p:cNvPr id="4" name="Content Placeholder 3">
            <a:extLst>
              <a:ext uri="{FF2B5EF4-FFF2-40B4-BE49-F238E27FC236}">
                <a16:creationId xmlns:a16="http://schemas.microsoft.com/office/drawing/2014/main" id="{141B05C2-561A-8797-6470-B50F06DEAE33}"/>
              </a:ext>
            </a:extLst>
          </p:cNvPr>
          <p:cNvSpPr>
            <a:spLocks noGrp="1"/>
          </p:cNvSpPr>
          <p:nvPr>
            <p:ph idx="1"/>
          </p:nvPr>
        </p:nvSpPr>
        <p:spPr>
          <a:xfrm>
            <a:off x="195422" y="98672"/>
            <a:ext cx="11801157" cy="5708587"/>
          </a:xfrm>
        </p:spPr>
        <p:txBody>
          <a:bodyPr>
            <a:noAutofit/>
          </a:bodyPr>
          <a:lstStyle/>
          <a:p>
            <a:pPr marL="0" lvl="0" indent="0" algn="just">
              <a:lnSpc>
                <a:spcPts val="4600"/>
              </a:lnSpc>
              <a:spcBef>
                <a:spcPts val="0"/>
              </a:spcBef>
              <a:spcAft>
                <a:spcPts val="1200"/>
              </a:spcAft>
              <a:buNone/>
              <a:defRPr/>
            </a:pPr>
            <a:r>
              <a:rPr lang="en-US" sz="4100" b="1" spc="600" dirty="0">
                <a:solidFill>
                  <a:srgbClr val="E6D6A5"/>
                </a:solidFill>
                <a:latin typeface="Bell MT" panose="02020503060305020303" pitchFamily="18" charset="0"/>
                <a:cs typeface="Aldhabi" panose="01000000000000000000" pitchFamily="2" charset="-78"/>
              </a:rPr>
              <a:t>“When the Pharisees saw this, they said to His disciples, ‘Why is your Teacher eating with the tax collectors &amp; sinners?’ But when Jesus heard this, He said, ‘It is not those who are healthy who need a physician, but those who are sick. But go &amp; learn what this means: I desire compassion, &amp; not sacrifice, for I did not come to call the righteous, but sinners.”</a:t>
            </a:r>
            <a:endParaRPr kumimoji="0" lang="en-US" sz="4100" b="0" i="0" u="none" strike="noStrike" kern="1200" cap="none" spc="600" normalizeH="0" baseline="0" noProof="0" dirty="0">
              <a:ln>
                <a:noFill/>
              </a:ln>
              <a:solidFill>
                <a:srgbClr val="E6D6A5"/>
              </a:solidFill>
              <a:effectLst/>
              <a:uLnTx/>
              <a:uFillTx/>
              <a:latin typeface="Bell MT" panose="02020503060305020303" pitchFamily="18" charset="0"/>
              <a:cs typeface="Aldhabi" panose="01000000000000000000" pitchFamily="2" charset="-78"/>
            </a:endParaRPr>
          </a:p>
        </p:txBody>
      </p:sp>
      <p:sp>
        <p:nvSpPr>
          <p:cNvPr id="9" name="TextBox 8">
            <a:extLst>
              <a:ext uri="{FF2B5EF4-FFF2-40B4-BE49-F238E27FC236}">
                <a16:creationId xmlns:a16="http://schemas.microsoft.com/office/drawing/2014/main" id="{D422EBB5-4F9F-553D-67A2-C10D3601037D}"/>
              </a:ext>
            </a:extLst>
          </p:cNvPr>
          <p:cNvSpPr txBox="1"/>
          <p:nvPr/>
        </p:nvSpPr>
        <p:spPr>
          <a:xfrm>
            <a:off x="5075434" y="5807259"/>
            <a:ext cx="7032346" cy="1015663"/>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600" normalizeH="0" baseline="0" noProof="0" dirty="0">
                <a:ln>
                  <a:noFill/>
                </a:ln>
                <a:solidFill>
                  <a:srgbClr val="E6D6A5"/>
                </a:solidFill>
                <a:effectLst/>
                <a:uLnTx/>
                <a:uFillTx/>
                <a:latin typeface="Imprint MT Shadow" panose="04020605060303030202" pitchFamily="82" charset="0"/>
                <a:ea typeface="+mn-ea"/>
                <a:cs typeface="Aldhabi" panose="01000000000000000000" pitchFamily="2" charset="-78"/>
              </a:rPr>
              <a:t>Matthew 9:11-13</a:t>
            </a:r>
          </a:p>
        </p:txBody>
      </p:sp>
    </p:spTree>
    <p:extLst>
      <p:ext uri="{BB962C8B-B14F-4D97-AF65-F5344CB8AC3E}">
        <p14:creationId xmlns:p14="http://schemas.microsoft.com/office/powerpoint/2010/main" val="1781993029"/>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C0CC0F-47B7-E6E3-95B4-99EC91ED2A08}"/>
            </a:ext>
          </a:extLst>
        </p:cNvPr>
        <p:cNvGrpSpPr/>
        <p:nvPr/>
      </p:nvGrpSpPr>
      <p:grpSpPr>
        <a:xfrm>
          <a:off x="0" y="0"/>
          <a:ext cx="0" cy="0"/>
          <a:chOff x="0" y="0"/>
          <a:chExt cx="0" cy="0"/>
        </a:xfrm>
      </p:grpSpPr>
      <p:pic>
        <p:nvPicPr>
          <p:cNvPr id="13" name="Picture 12" descr="A person carrying a person on a road&#10;&#10;AI-generated content may be incorrect.">
            <a:extLst>
              <a:ext uri="{FF2B5EF4-FFF2-40B4-BE49-F238E27FC236}">
                <a16:creationId xmlns:a16="http://schemas.microsoft.com/office/drawing/2014/main" id="{4084CD96-D29A-07A9-DDA1-2EF97F6A04CB}"/>
              </a:ext>
            </a:extLst>
          </p:cNvPr>
          <p:cNvPicPr>
            <a:picLocks noChangeAspect="1"/>
          </p:cNvPicPr>
          <p:nvPr/>
        </p:nvPicPr>
        <p:blipFill>
          <a:blip r:embed="rId2"/>
          <a:srcRect t="17555" b="2773"/>
          <a:stretch>
            <a:fillRect/>
          </a:stretch>
        </p:blipFill>
        <p:spPr>
          <a:xfrm>
            <a:off x="0" y="-8895"/>
            <a:ext cx="12192000" cy="6866895"/>
          </a:xfrm>
          <a:prstGeom prst="rect">
            <a:avLst/>
          </a:prstGeom>
        </p:spPr>
      </p:pic>
      <p:sp>
        <p:nvSpPr>
          <p:cNvPr id="2" name="Title 1">
            <a:extLst>
              <a:ext uri="{FF2B5EF4-FFF2-40B4-BE49-F238E27FC236}">
                <a16:creationId xmlns:a16="http://schemas.microsoft.com/office/drawing/2014/main" id="{A7A33397-B148-A51B-E789-5F5EDD9F8982}"/>
              </a:ext>
            </a:extLst>
          </p:cNvPr>
          <p:cNvSpPr>
            <a:spLocks noGrp="1"/>
          </p:cNvSpPr>
          <p:nvPr>
            <p:ph type="title"/>
          </p:nvPr>
        </p:nvSpPr>
        <p:spPr>
          <a:xfrm>
            <a:off x="0" y="11037"/>
            <a:ext cx="12192000" cy="6866895"/>
          </a:xfrm>
          <a:solidFill>
            <a:schemeClr val="tx1">
              <a:alpha val="75000"/>
            </a:schemeClr>
          </a:solidFill>
        </p:spPr>
        <p:txBody>
          <a:bodyPr>
            <a:normAutofit/>
          </a:bodyPr>
          <a:lstStyle/>
          <a:p>
            <a:r>
              <a:rPr lang="en-US" sz="100" dirty="0"/>
              <a:t>.</a:t>
            </a:r>
          </a:p>
        </p:txBody>
      </p:sp>
      <p:sp>
        <p:nvSpPr>
          <p:cNvPr id="4" name="Content Placeholder 3">
            <a:extLst>
              <a:ext uri="{FF2B5EF4-FFF2-40B4-BE49-F238E27FC236}">
                <a16:creationId xmlns:a16="http://schemas.microsoft.com/office/drawing/2014/main" id="{D5EBFB7F-C6ED-ABFB-0C36-36924BAAF75F}"/>
              </a:ext>
            </a:extLst>
          </p:cNvPr>
          <p:cNvSpPr>
            <a:spLocks noGrp="1"/>
          </p:cNvSpPr>
          <p:nvPr>
            <p:ph idx="1"/>
          </p:nvPr>
        </p:nvSpPr>
        <p:spPr>
          <a:xfrm>
            <a:off x="306624" y="1633590"/>
            <a:ext cx="11578753" cy="4982965"/>
          </a:xfrm>
        </p:spPr>
        <p:txBody>
          <a:bodyPr>
            <a:noAutofit/>
          </a:bodyPr>
          <a:lstStyle/>
          <a:p>
            <a:pPr marL="742950" marR="0" lvl="0" indent="-742950" algn="l" defTabSz="914400" rtl="0" eaLnBrk="1" fontAlgn="auto" latinLnBrk="0" hangingPunct="1">
              <a:lnSpc>
                <a:spcPct val="100000"/>
              </a:lnSpc>
              <a:spcBef>
                <a:spcPts val="0"/>
              </a:spcBef>
              <a:spcAft>
                <a:spcPts val="4200"/>
              </a:spcAft>
              <a:buClrTx/>
              <a:buSzTx/>
              <a:buFont typeface="+mj-lt"/>
              <a:buAutoNum type="arabicPeriod"/>
              <a:tabLst/>
              <a:defRPr/>
            </a:pPr>
            <a:r>
              <a:rPr kumimoji="0" lang="en-US" sz="4400" b="1" i="0" u="none" strike="noStrike" kern="1200" cap="none" spc="300" normalizeH="0" baseline="0" noProof="0" dirty="0">
                <a:ln>
                  <a:solidFill>
                    <a:schemeClr val="bg1"/>
                  </a:solidFill>
                </a:ln>
                <a:solidFill>
                  <a:srgbClr val="E6D6A5"/>
                </a:solidFill>
                <a:effectLst/>
                <a:uLnTx/>
                <a:uFillTx/>
                <a:latin typeface="Bell MT" panose="02020503060305020303" pitchFamily="18" charset="0"/>
                <a:ea typeface="+mn-ea"/>
                <a:cs typeface="Aldhabi" panose="01000000000000000000" pitchFamily="2" charset="-78"/>
              </a:rPr>
              <a:t>We will be destroyed &amp; impoverished</a:t>
            </a:r>
          </a:p>
          <a:p>
            <a:pPr marL="742950" marR="0" lvl="0" indent="-742950" algn="l" defTabSz="914400" rtl="0" eaLnBrk="1" fontAlgn="auto" latinLnBrk="0" hangingPunct="1">
              <a:lnSpc>
                <a:spcPct val="100000"/>
              </a:lnSpc>
              <a:spcBef>
                <a:spcPts val="0"/>
              </a:spcBef>
              <a:spcAft>
                <a:spcPts val="4200"/>
              </a:spcAft>
              <a:buClrTx/>
              <a:buSzTx/>
              <a:buFont typeface="+mj-lt"/>
              <a:buAutoNum type="arabicPeriod"/>
              <a:tabLst/>
              <a:defRPr/>
            </a:pPr>
            <a:r>
              <a:rPr kumimoji="0" lang="en-US" sz="4400" b="1" i="0" u="none" strike="noStrike" kern="1200" cap="none" spc="300" normalizeH="0" baseline="0" noProof="0" dirty="0">
                <a:ln>
                  <a:solidFill>
                    <a:schemeClr val="bg1"/>
                  </a:solidFill>
                </a:ln>
                <a:solidFill>
                  <a:srgbClr val="E6D6A5"/>
                </a:solidFill>
                <a:effectLst/>
                <a:uLnTx/>
                <a:uFillTx/>
                <a:latin typeface="Bell MT" panose="02020503060305020303" pitchFamily="18" charset="0"/>
                <a:ea typeface="+mn-ea"/>
                <a:cs typeface="Aldhabi" panose="01000000000000000000" pitchFamily="2" charset="-78"/>
              </a:rPr>
              <a:t>God removes His presence from us</a:t>
            </a:r>
          </a:p>
          <a:p>
            <a:pPr marL="742950" marR="0" lvl="0" indent="-742950" algn="l" defTabSz="914400" rtl="0" eaLnBrk="1" fontAlgn="auto" latinLnBrk="0" hangingPunct="1">
              <a:lnSpc>
                <a:spcPct val="100000"/>
              </a:lnSpc>
              <a:spcBef>
                <a:spcPts val="0"/>
              </a:spcBef>
              <a:spcAft>
                <a:spcPts val="4200"/>
              </a:spcAft>
              <a:buClrTx/>
              <a:buSzTx/>
              <a:buFont typeface="+mj-lt"/>
              <a:buAutoNum type="arabicPeriod"/>
              <a:tabLst/>
              <a:defRPr/>
            </a:pPr>
            <a:r>
              <a:rPr kumimoji="0" lang="en-US" sz="4400" b="1" i="0" u="none" strike="noStrike" kern="1200" cap="none" spc="300" normalizeH="0" baseline="0" noProof="0" dirty="0">
                <a:ln>
                  <a:solidFill>
                    <a:schemeClr val="bg1"/>
                  </a:solidFill>
                </a:ln>
                <a:solidFill>
                  <a:srgbClr val="E6D6A5"/>
                </a:solidFill>
                <a:effectLst/>
                <a:uLnTx/>
                <a:uFillTx/>
                <a:latin typeface="Bell MT" panose="02020503060305020303" pitchFamily="18" charset="0"/>
                <a:ea typeface="+mn-ea"/>
                <a:cs typeface="Aldhabi" panose="01000000000000000000" pitchFamily="2" charset="-78"/>
              </a:rPr>
              <a:t>Our attempt at</a:t>
            </a:r>
            <a:r>
              <a:rPr kumimoji="0" lang="en-US" sz="4400" b="1" i="0" u="none" strike="noStrike" kern="1200" cap="none" spc="300" normalizeH="0" noProof="0" dirty="0">
                <a:ln>
                  <a:solidFill>
                    <a:schemeClr val="bg1"/>
                  </a:solidFill>
                </a:ln>
                <a:solidFill>
                  <a:srgbClr val="E6D6A5"/>
                </a:solidFill>
                <a:effectLst/>
                <a:uLnTx/>
                <a:uFillTx/>
                <a:latin typeface="Bell MT" panose="02020503060305020303" pitchFamily="18" charset="0"/>
                <a:ea typeface="+mn-ea"/>
                <a:cs typeface="Aldhabi" panose="01000000000000000000" pitchFamily="2" charset="-78"/>
              </a:rPr>
              <a:t> true worship is passionless, meaningless &amp; deceptive</a:t>
            </a:r>
            <a:endParaRPr kumimoji="0" lang="en-US" sz="4400" b="1" i="0" u="none" strike="noStrike" kern="1200" cap="none" spc="300" normalizeH="0" baseline="0" noProof="0" dirty="0">
              <a:ln>
                <a:solidFill>
                  <a:schemeClr val="bg1"/>
                </a:solidFill>
              </a:ln>
              <a:solidFill>
                <a:srgbClr val="E6D6A5"/>
              </a:solidFill>
              <a:effectLst/>
              <a:uLnTx/>
              <a:uFillTx/>
              <a:latin typeface="Bell MT" panose="02020503060305020303" pitchFamily="18" charset="0"/>
              <a:ea typeface="+mn-ea"/>
              <a:cs typeface="Aldhabi" panose="01000000000000000000" pitchFamily="2" charset="-78"/>
            </a:endParaRPr>
          </a:p>
        </p:txBody>
      </p:sp>
      <p:sp>
        <p:nvSpPr>
          <p:cNvPr id="9" name="TextBox 8">
            <a:extLst>
              <a:ext uri="{FF2B5EF4-FFF2-40B4-BE49-F238E27FC236}">
                <a16:creationId xmlns:a16="http://schemas.microsoft.com/office/drawing/2014/main" id="{278BCFD5-DFD8-2885-92FE-06C8C8A96CF5}"/>
              </a:ext>
            </a:extLst>
          </p:cNvPr>
          <p:cNvSpPr txBox="1"/>
          <p:nvPr/>
        </p:nvSpPr>
        <p:spPr>
          <a:xfrm>
            <a:off x="212960" y="105560"/>
            <a:ext cx="11818078"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600" b="1" i="0" u="none" strike="noStrike" kern="1200" cap="none" spc="600" normalizeH="0" baseline="0" noProof="0" dirty="0">
                <a:ln>
                  <a:noFill/>
                </a:ln>
                <a:solidFill>
                  <a:srgbClr val="E6D6A5"/>
                </a:solidFill>
                <a:effectLst/>
                <a:uLnTx/>
                <a:uFillTx/>
                <a:latin typeface="Imprint MT Shadow" panose="04020605060303030202" pitchFamily="82" charset="0"/>
                <a:ea typeface="+mn-ea"/>
                <a:cs typeface="Aldhabi" panose="01000000000000000000" pitchFamily="2" charset="-78"/>
              </a:rPr>
              <a:t>Without Knowing The Lord…</a:t>
            </a:r>
          </a:p>
        </p:txBody>
      </p:sp>
      <p:pic>
        <p:nvPicPr>
          <p:cNvPr id="15" name="Content Placeholder 7" descr="A hexagon shaped logo with red and blue text&#10;&#10;AI-generated content may be incorrect.">
            <a:extLst>
              <a:ext uri="{FF2B5EF4-FFF2-40B4-BE49-F238E27FC236}">
                <a16:creationId xmlns:a16="http://schemas.microsoft.com/office/drawing/2014/main" id="{9E6C0D3A-E270-F4F0-CF43-70CF049BCD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88537" y="5971099"/>
            <a:ext cx="1622070" cy="77645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84621096"/>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TotalTime>
  <Words>263</Words>
  <Application>Microsoft Office PowerPoint</Application>
  <PresentationFormat>Widescreen</PresentationFormat>
  <Paragraphs>27</Paragraphs>
  <Slides>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Arial</vt:lpstr>
      <vt:lpstr>Bell MT</vt:lpstr>
      <vt:lpstr>Calibri</vt:lpstr>
      <vt:lpstr>Calibri Light</vt:lpstr>
      <vt:lpstr>Footlight MT Light</vt:lpstr>
      <vt:lpstr>Imprint MT Shadow</vt:lpstr>
      <vt:lpstr>1_Office Theme</vt:lpstr>
      <vt:lpstr>.</vt:lpstr>
      <vt:lpstr>.</vt:lpstr>
      <vt:lpstr>.</vt:lpstr>
      <vt:lpstr>.</vt:lpstr>
      <vt:lpstr>.</vt:lpstr>
      <vt:lpstr>.</vt:lpstr>
      <vt:lpst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Daniel Shunk</dc:creator>
  <cp:lastModifiedBy>Daniel Shunk</cp:lastModifiedBy>
  <cp:revision>2</cp:revision>
  <dcterms:created xsi:type="dcterms:W3CDTF">2026-02-08T01:23:04Z</dcterms:created>
  <dcterms:modified xsi:type="dcterms:W3CDTF">2026-02-14T00:10:38Z</dcterms:modified>
</cp:coreProperties>
</file>