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68" r:id="rId2"/>
    <p:sldId id="569" r:id="rId3"/>
    <p:sldId id="570" r:id="rId4"/>
    <p:sldId id="573" r:id="rId5"/>
    <p:sldId id="571" r:id="rId6"/>
    <p:sldId id="572" r:id="rId7"/>
    <p:sldId id="574" r:id="rId8"/>
    <p:sldId id="575" r:id="rId9"/>
    <p:sldId id="577" r:id="rId10"/>
    <p:sldId id="57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BAA9"/>
    <a:srgbClr val="9363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F62973-10A1-4061-9B14-129229AF7BC6}" v="144" dt="2026-02-17T14:37:12.3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17" autoAdjust="0"/>
    <p:restoredTop sz="94660"/>
  </p:normalViewPr>
  <p:slideViewPr>
    <p:cSldViewPr snapToGrid="0">
      <p:cViewPr>
        <p:scale>
          <a:sx n="66" d="100"/>
          <a:sy n="66" d="100"/>
        </p:scale>
        <p:origin x="480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Shunk" userId="8b1a05f26d681f8b" providerId="LiveId" clId="{92551CD1-72E2-4A83-B06E-9F01B71D04EE}"/>
    <pc:docChg chg="undo custSel addSld delSld modSld sldOrd">
      <pc:chgData name="Daniel Shunk" userId="8b1a05f26d681f8b" providerId="LiveId" clId="{92551CD1-72E2-4A83-B06E-9F01B71D04EE}" dt="2026-02-17T14:37:41.239" v="412" actId="255"/>
      <pc:docMkLst>
        <pc:docMk/>
      </pc:docMkLst>
      <pc:sldChg chg="modSp mod">
        <pc:chgData name="Daniel Shunk" userId="8b1a05f26d681f8b" providerId="LiveId" clId="{92551CD1-72E2-4A83-B06E-9F01B71D04EE}" dt="2026-02-17T14:07:59.236" v="28" actId="14100"/>
        <pc:sldMkLst>
          <pc:docMk/>
          <pc:sldMk cId="2607255789" sldId="568"/>
        </pc:sldMkLst>
        <pc:spChg chg="mod">
          <ac:chgData name="Daniel Shunk" userId="8b1a05f26d681f8b" providerId="LiveId" clId="{92551CD1-72E2-4A83-B06E-9F01B71D04EE}" dt="2026-02-17T14:07:59.236" v="28" actId="14100"/>
          <ac:spMkLst>
            <pc:docMk/>
            <pc:sldMk cId="2607255789" sldId="568"/>
            <ac:spMk id="3" creationId="{C0F96349-CA6A-4C10-F41C-3E09A34054C2}"/>
          </ac:spMkLst>
        </pc:spChg>
        <pc:spChg chg="mod">
          <ac:chgData name="Daniel Shunk" userId="8b1a05f26d681f8b" providerId="LiveId" clId="{92551CD1-72E2-4A83-B06E-9F01B71D04EE}" dt="2026-02-17T14:07:46.521" v="21" actId="20577"/>
          <ac:spMkLst>
            <pc:docMk/>
            <pc:sldMk cId="2607255789" sldId="568"/>
            <ac:spMk id="4" creationId="{279D2CDB-A0CD-92AC-0D1A-D18B3D8D1524}"/>
          </ac:spMkLst>
        </pc:spChg>
      </pc:sldChg>
      <pc:sldChg chg="modSp mod modAnim">
        <pc:chgData name="Daniel Shunk" userId="8b1a05f26d681f8b" providerId="LiveId" clId="{92551CD1-72E2-4A83-B06E-9F01B71D04EE}" dt="2026-02-17T14:22:15.002" v="249" actId="20577"/>
        <pc:sldMkLst>
          <pc:docMk/>
          <pc:sldMk cId="3121429944" sldId="569"/>
        </pc:sldMkLst>
        <pc:spChg chg="mod">
          <ac:chgData name="Daniel Shunk" userId="8b1a05f26d681f8b" providerId="LiveId" clId="{92551CD1-72E2-4A83-B06E-9F01B71D04EE}" dt="2026-02-17T14:22:15.002" v="249" actId="20577"/>
          <ac:spMkLst>
            <pc:docMk/>
            <pc:sldMk cId="3121429944" sldId="569"/>
            <ac:spMk id="3" creationId="{1C0C90DD-011D-903E-7B70-5D855E064D45}"/>
          </ac:spMkLst>
        </pc:spChg>
        <pc:spChg chg="mod">
          <ac:chgData name="Daniel Shunk" userId="8b1a05f26d681f8b" providerId="LiveId" clId="{92551CD1-72E2-4A83-B06E-9F01B71D04EE}" dt="2026-02-17T14:09:43.319" v="100" actId="5793"/>
          <ac:spMkLst>
            <pc:docMk/>
            <pc:sldMk cId="3121429944" sldId="569"/>
            <ac:spMk id="4" creationId="{53C9C207-0176-A2D1-D9CA-0AC62B118C21}"/>
          </ac:spMkLst>
        </pc:spChg>
      </pc:sldChg>
      <pc:sldChg chg="modSp mod">
        <pc:chgData name="Daniel Shunk" userId="8b1a05f26d681f8b" providerId="LiveId" clId="{92551CD1-72E2-4A83-B06E-9F01B71D04EE}" dt="2026-02-17T14:25:19.952" v="277" actId="255"/>
        <pc:sldMkLst>
          <pc:docMk/>
          <pc:sldMk cId="406472362" sldId="570"/>
        </pc:sldMkLst>
        <pc:spChg chg="mod">
          <ac:chgData name="Daniel Shunk" userId="8b1a05f26d681f8b" providerId="LiveId" clId="{92551CD1-72E2-4A83-B06E-9F01B71D04EE}" dt="2026-02-17T14:25:19.952" v="277" actId="255"/>
          <ac:spMkLst>
            <pc:docMk/>
            <pc:sldMk cId="406472362" sldId="570"/>
            <ac:spMk id="3" creationId="{1166BC9E-081C-AB08-9BA4-D8BD4C8C748A}"/>
          </ac:spMkLst>
        </pc:spChg>
        <pc:spChg chg="mod">
          <ac:chgData name="Daniel Shunk" userId="8b1a05f26d681f8b" providerId="LiveId" clId="{92551CD1-72E2-4A83-B06E-9F01B71D04EE}" dt="2026-02-17T14:22:55.930" v="262" actId="14100"/>
          <ac:spMkLst>
            <pc:docMk/>
            <pc:sldMk cId="406472362" sldId="570"/>
            <ac:spMk id="4" creationId="{154DF005-C4F1-D893-3D5A-3695A121CB85}"/>
          </ac:spMkLst>
        </pc:spChg>
      </pc:sldChg>
      <pc:sldChg chg="modSp add del modAnim">
        <pc:chgData name="Daniel Shunk" userId="8b1a05f26d681f8b" providerId="LiveId" clId="{92551CD1-72E2-4A83-B06E-9F01B71D04EE}" dt="2026-02-17T14:30:25.030" v="335" actId="20577"/>
        <pc:sldMkLst>
          <pc:docMk/>
          <pc:sldMk cId="630155093" sldId="571"/>
        </pc:sldMkLst>
        <pc:spChg chg="mod">
          <ac:chgData name="Daniel Shunk" userId="8b1a05f26d681f8b" providerId="LiveId" clId="{92551CD1-72E2-4A83-B06E-9F01B71D04EE}" dt="2026-02-17T14:30:25.030" v="335" actId="20577"/>
          <ac:spMkLst>
            <pc:docMk/>
            <pc:sldMk cId="630155093" sldId="571"/>
            <ac:spMk id="3" creationId="{EEEF994E-B9E7-A79C-AB15-0DF47141E4AF}"/>
          </ac:spMkLst>
        </pc:spChg>
      </pc:sldChg>
      <pc:sldChg chg="del">
        <pc:chgData name="Daniel Shunk" userId="8b1a05f26d681f8b" providerId="LiveId" clId="{92551CD1-72E2-4A83-B06E-9F01B71D04EE}" dt="2026-02-17T14:08:04.726" v="31" actId="47"/>
        <pc:sldMkLst>
          <pc:docMk/>
          <pc:sldMk cId="3884445218" sldId="571"/>
        </pc:sldMkLst>
      </pc:sldChg>
      <pc:sldChg chg="del">
        <pc:chgData name="Daniel Shunk" userId="8b1a05f26d681f8b" providerId="LiveId" clId="{92551CD1-72E2-4A83-B06E-9F01B71D04EE}" dt="2026-02-17T14:08:04.902" v="32" actId="47"/>
        <pc:sldMkLst>
          <pc:docMk/>
          <pc:sldMk cId="557804940" sldId="572"/>
        </pc:sldMkLst>
      </pc:sldChg>
      <pc:sldChg chg="modSp add mod replId">
        <pc:chgData name="Daniel Shunk" userId="8b1a05f26d681f8b" providerId="LiveId" clId="{92551CD1-72E2-4A83-B06E-9F01B71D04EE}" dt="2026-02-17T14:33:56.845" v="359" actId="2710"/>
        <pc:sldMkLst>
          <pc:docMk/>
          <pc:sldMk cId="1779676955" sldId="572"/>
        </pc:sldMkLst>
        <pc:spChg chg="mod">
          <ac:chgData name="Daniel Shunk" userId="8b1a05f26d681f8b" providerId="LiveId" clId="{92551CD1-72E2-4A83-B06E-9F01B71D04EE}" dt="2026-02-17T14:33:56.845" v="359" actId="2710"/>
          <ac:spMkLst>
            <pc:docMk/>
            <pc:sldMk cId="1779676955" sldId="572"/>
            <ac:spMk id="3" creationId="{60F06280-0E0D-BFCB-02DF-8C584EBD85CC}"/>
          </ac:spMkLst>
        </pc:spChg>
        <pc:spChg chg="mod">
          <ac:chgData name="Daniel Shunk" userId="8b1a05f26d681f8b" providerId="LiveId" clId="{92551CD1-72E2-4A83-B06E-9F01B71D04EE}" dt="2026-02-17T14:30:41.231" v="350" actId="14100"/>
          <ac:spMkLst>
            <pc:docMk/>
            <pc:sldMk cId="1779676955" sldId="572"/>
            <ac:spMk id="4" creationId="{DC818C06-53BF-92B6-3CB3-811C8202D54E}"/>
          </ac:spMkLst>
        </pc:spChg>
      </pc:sldChg>
      <pc:sldChg chg="del">
        <pc:chgData name="Daniel Shunk" userId="8b1a05f26d681f8b" providerId="LiveId" clId="{92551CD1-72E2-4A83-B06E-9F01B71D04EE}" dt="2026-02-17T14:08:04.360" v="29" actId="47"/>
        <pc:sldMkLst>
          <pc:docMk/>
          <pc:sldMk cId="1215632840" sldId="573"/>
        </pc:sldMkLst>
      </pc:sldChg>
      <pc:sldChg chg="modSp add mod">
        <pc:chgData name="Daniel Shunk" userId="8b1a05f26d681f8b" providerId="LiveId" clId="{92551CD1-72E2-4A83-B06E-9F01B71D04EE}" dt="2026-02-17T14:28:27.972" v="325" actId="255"/>
        <pc:sldMkLst>
          <pc:docMk/>
          <pc:sldMk cId="1392704836" sldId="573"/>
        </pc:sldMkLst>
        <pc:spChg chg="mod">
          <ac:chgData name="Daniel Shunk" userId="8b1a05f26d681f8b" providerId="LiveId" clId="{92551CD1-72E2-4A83-B06E-9F01B71D04EE}" dt="2026-02-17T14:28:27.972" v="325" actId="255"/>
          <ac:spMkLst>
            <pc:docMk/>
            <pc:sldMk cId="1392704836" sldId="573"/>
            <ac:spMk id="3" creationId="{18D45A3C-D91E-C093-69AD-CE88231D45A6}"/>
          </ac:spMkLst>
        </pc:spChg>
        <pc:spChg chg="mod">
          <ac:chgData name="Daniel Shunk" userId="8b1a05f26d681f8b" providerId="LiveId" clId="{92551CD1-72E2-4A83-B06E-9F01B71D04EE}" dt="2026-02-17T14:25:47.812" v="292" actId="14100"/>
          <ac:spMkLst>
            <pc:docMk/>
            <pc:sldMk cId="1392704836" sldId="573"/>
            <ac:spMk id="4" creationId="{4DC00CCE-07A2-6ED5-38DA-EEAF3540DF39}"/>
          </ac:spMkLst>
        </pc:spChg>
      </pc:sldChg>
      <pc:sldChg chg="add modAnim">
        <pc:chgData name="Daniel Shunk" userId="8b1a05f26d681f8b" providerId="LiveId" clId="{92551CD1-72E2-4A83-B06E-9F01B71D04EE}" dt="2026-02-17T14:34:59.353" v="362"/>
        <pc:sldMkLst>
          <pc:docMk/>
          <pc:sldMk cId="1624990187" sldId="574"/>
        </pc:sldMkLst>
      </pc:sldChg>
      <pc:sldChg chg="del">
        <pc:chgData name="Daniel Shunk" userId="8b1a05f26d681f8b" providerId="LiveId" clId="{92551CD1-72E2-4A83-B06E-9F01B71D04EE}" dt="2026-02-17T14:08:04.557" v="30" actId="47"/>
        <pc:sldMkLst>
          <pc:docMk/>
          <pc:sldMk cId="2344798632" sldId="574"/>
        </pc:sldMkLst>
      </pc:sldChg>
      <pc:sldChg chg="add del ord">
        <pc:chgData name="Daniel Shunk" userId="8b1a05f26d681f8b" providerId="LiveId" clId="{92551CD1-72E2-4A83-B06E-9F01B71D04EE}" dt="2026-02-17T14:29:36.043" v="331" actId="2890"/>
        <pc:sldMkLst>
          <pc:docMk/>
          <pc:sldMk cId="2731987564" sldId="574"/>
        </pc:sldMkLst>
      </pc:sldChg>
      <pc:sldChg chg="modSp add mod replId">
        <pc:chgData name="Daniel Shunk" userId="8b1a05f26d681f8b" providerId="LiveId" clId="{92551CD1-72E2-4A83-B06E-9F01B71D04EE}" dt="2026-02-17T14:36:17.359" v="386" actId="2710"/>
        <pc:sldMkLst>
          <pc:docMk/>
          <pc:sldMk cId="1234051323" sldId="575"/>
        </pc:sldMkLst>
        <pc:spChg chg="mod">
          <ac:chgData name="Daniel Shunk" userId="8b1a05f26d681f8b" providerId="LiveId" clId="{92551CD1-72E2-4A83-B06E-9F01B71D04EE}" dt="2026-02-17T14:36:17.359" v="386" actId="2710"/>
          <ac:spMkLst>
            <pc:docMk/>
            <pc:sldMk cId="1234051323" sldId="575"/>
            <ac:spMk id="3" creationId="{0FAFAA88-CACE-3409-0C89-BE7DBE6CAEC4}"/>
          </ac:spMkLst>
        </pc:spChg>
        <pc:spChg chg="mod">
          <ac:chgData name="Daniel Shunk" userId="8b1a05f26d681f8b" providerId="LiveId" clId="{92551CD1-72E2-4A83-B06E-9F01B71D04EE}" dt="2026-02-17T14:35:41.737" v="380" actId="14100"/>
          <ac:spMkLst>
            <pc:docMk/>
            <pc:sldMk cId="1234051323" sldId="575"/>
            <ac:spMk id="4" creationId="{622228E0-DB1E-1485-465E-A1C42349C4B1}"/>
          </ac:spMkLst>
        </pc:spChg>
      </pc:sldChg>
      <pc:sldChg chg="del">
        <pc:chgData name="Daniel Shunk" userId="8b1a05f26d681f8b" providerId="LiveId" clId="{92551CD1-72E2-4A83-B06E-9F01B71D04EE}" dt="2026-02-17T14:08:05.131" v="33" actId="47"/>
        <pc:sldMkLst>
          <pc:docMk/>
          <pc:sldMk cId="1567114017" sldId="575"/>
        </pc:sldMkLst>
      </pc:sldChg>
      <pc:sldChg chg="del">
        <pc:chgData name="Daniel Shunk" userId="8b1a05f26d681f8b" providerId="LiveId" clId="{92551CD1-72E2-4A83-B06E-9F01B71D04EE}" dt="2026-02-17T14:08:05.584" v="34" actId="47"/>
        <pc:sldMkLst>
          <pc:docMk/>
          <pc:sldMk cId="1331862770" sldId="576"/>
        </pc:sldMkLst>
      </pc:sldChg>
      <pc:sldChg chg="add modAnim">
        <pc:chgData name="Daniel Shunk" userId="8b1a05f26d681f8b" providerId="LiveId" clId="{92551CD1-72E2-4A83-B06E-9F01B71D04EE}" dt="2026-02-17T14:35:26.282" v="368"/>
        <pc:sldMkLst>
          <pc:docMk/>
          <pc:sldMk cId="2522597307" sldId="576"/>
        </pc:sldMkLst>
      </pc:sldChg>
      <pc:sldChg chg="modSp add mod ord replId">
        <pc:chgData name="Daniel Shunk" userId="8b1a05f26d681f8b" providerId="LiveId" clId="{92551CD1-72E2-4A83-B06E-9F01B71D04EE}" dt="2026-02-17T14:37:41.239" v="412" actId="255"/>
        <pc:sldMkLst>
          <pc:docMk/>
          <pc:sldMk cId="477805491" sldId="577"/>
        </pc:sldMkLst>
        <pc:spChg chg="mod">
          <ac:chgData name="Daniel Shunk" userId="8b1a05f26d681f8b" providerId="LiveId" clId="{92551CD1-72E2-4A83-B06E-9F01B71D04EE}" dt="2026-02-17T14:37:41.239" v="412" actId="255"/>
          <ac:spMkLst>
            <pc:docMk/>
            <pc:sldMk cId="477805491" sldId="577"/>
            <ac:spMk id="3" creationId="{AEFFEFEF-A1B3-797B-6FEE-DC613F4C78BB}"/>
          </ac:spMkLst>
        </pc:spChg>
        <pc:spChg chg="mod">
          <ac:chgData name="Daniel Shunk" userId="8b1a05f26d681f8b" providerId="LiveId" clId="{92551CD1-72E2-4A83-B06E-9F01B71D04EE}" dt="2026-02-17T14:36:33.934" v="401" actId="14100"/>
          <ac:spMkLst>
            <pc:docMk/>
            <pc:sldMk cId="477805491" sldId="577"/>
            <ac:spMk id="4" creationId="{E6327A94-E139-352D-FE5C-194DA0B82B3E}"/>
          </ac:spMkLst>
        </pc:spChg>
      </pc:sldChg>
      <pc:sldChg chg="del">
        <pc:chgData name="Daniel Shunk" userId="8b1a05f26d681f8b" providerId="LiveId" clId="{92551CD1-72E2-4A83-B06E-9F01B71D04EE}" dt="2026-02-17T14:08:05.788" v="35" actId="47"/>
        <pc:sldMkLst>
          <pc:docMk/>
          <pc:sldMk cId="2104999243" sldId="577"/>
        </pc:sldMkLst>
      </pc:sldChg>
      <pc:sldChg chg="del">
        <pc:chgData name="Daniel Shunk" userId="8b1a05f26d681f8b" providerId="LiveId" clId="{92551CD1-72E2-4A83-B06E-9F01B71D04EE}" dt="2026-02-17T14:08:05.979" v="36" actId="47"/>
        <pc:sldMkLst>
          <pc:docMk/>
          <pc:sldMk cId="1523263566" sldId="578"/>
        </pc:sldMkLst>
      </pc:sldChg>
      <pc:sldChg chg="del">
        <pc:chgData name="Daniel Shunk" userId="8b1a05f26d681f8b" providerId="LiveId" clId="{92551CD1-72E2-4A83-B06E-9F01B71D04EE}" dt="2026-02-17T14:08:06.627" v="38" actId="47"/>
        <pc:sldMkLst>
          <pc:docMk/>
          <pc:sldMk cId="1708156719" sldId="579"/>
        </pc:sldMkLst>
      </pc:sldChg>
      <pc:sldChg chg="del">
        <pc:chgData name="Daniel Shunk" userId="8b1a05f26d681f8b" providerId="LiveId" clId="{92551CD1-72E2-4A83-B06E-9F01B71D04EE}" dt="2026-02-17T14:08:06.879" v="39" actId="47"/>
        <pc:sldMkLst>
          <pc:docMk/>
          <pc:sldMk cId="1433971259" sldId="580"/>
        </pc:sldMkLst>
      </pc:sldChg>
      <pc:sldChg chg="del">
        <pc:chgData name="Daniel Shunk" userId="8b1a05f26d681f8b" providerId="LiveId" clId="{92551CD1-72E2-4A83-B06E-9F01B71D04EE}" dt="2026-02-17T14:08:06.409" v="37" actId="47"/>
        <pc:sldMkLst>
          <pc:docMk/>
          <pc:sldMk cId="725535460" sldId="581"/>
        </pc:sldMkLst>
      </pc:sldChg>
      <pc:sldChg chg="del">
        <pc:chgData name="Daniel Shunk" userId="8b1a05f26d681f8b" providerId="LiveId" clId="{92551CD1-72E2-4A83-B06E-9F01B71D04EE}" dt="2026-02-17T14:08:07.567" v="40" actId="47"/>
        <pc:sldMkLst>
          <pc:docMk/>
          <pc:sldMk cId="3951634441" sldId="58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9B715-8D04-4D30-95A6-98A05950C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8CBFC9-C7C6-4B93-A5C2-C8A360993F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23AA1-9ACA-4D56-AA6D-F9D8A6A5F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9B5E8-2305-46C5-8CE7-A103235F1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A8664-77D1-45B6-8692-4BE5BE38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549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1395C-497C-4D19-A61E-3C345BFD3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CD1B56-9A48-4E63-B02C-40E44CC37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1AC2A-ACE7-4A2B-8674-1D6B668FA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590AC-E2E6-47FD-9B7E-A73A2D1A0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F9282-8815-4187-B572-7A5B85330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458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663258-A567-4ECB-822F-85EC4B7F0E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D94F6F-65A9-44FC-A172-9B03126D1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21B97-FEBD-4CCA-B928-A51F41AF1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56E76-69F5-480F-BF20-A44BA0EA0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D13EA-19FE-44E0-84F4-A22909274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35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77128-CE0E-4B75-A69F-0D65898C9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C0A04-E7CB-4274-9C16-246F2902E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6DAF3-92CB-4BC4-98C2-32F5FD63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209D0-A7BC-4BEC-879E-C119BDC5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F73EC-B810-4F67-AB77-AD9365995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6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894DA-6B15-4F6F-90DD-4456D1276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2BC9F-933F-44C3-B228-5E4EE7316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4A558-611B-4101-871B-B1216FD79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12A65-6A45-461A-9378-3B14F1FB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84D3D-CEFD-4F66-98AA-E7AA80248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187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9ED09-F382-474C-B816-E5425653F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1503E-060E-4CA1-A21B-CF25FDBFDE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D40C8-5790-440D-9095-1628C1347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B3C645-E876-41A6-B2FA-81FE80802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9B73F-141E-4303-B17F-DD2264237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62450-6EF0-4D8D-A28F-15951B588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429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DE9F7-5DDA-4FC4-9E2D-281D8ED82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9004D-8F32-42F9-B126-C12FF180F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FC5DE6-DD52-4E66-99FD-C96A23920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1DE3F0-3B3B-474B-9C9A-A4071ECE6C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6BB200-33CB-4CE2-B047-6E13F803C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ED0C0D-EF81-4129-891E-9E773AEA9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BC4B36-C6B5-4F7D-8C18-521AEAFA8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48371F-184B-47F0-9CE4-8F4ED4243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86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F5447-1327-4C2A-AF47-D9E948ACE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D95219-A767-416F-B72A-06DB62B97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291C2C-57CB-4F57-A11A-AA90EDA0B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F7FC7D-3262-40F3-B047-7478067B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107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62A474-DE80-4286-A09A-71AF42E1C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4B39E5-DC03-45DE-8DE8-EF1A59D5D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9D03B-EBC8-43EC-BC22-9AA9BC148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905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3123B-7738-4575-B49B-5EA9A960C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01CAF-9B8E-472F-BA60-99C41AEBB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8AEFC-F31D-4268-A091-5A407AAFB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6FB8B-AE8B-4D98-81B8-9865E2C76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66DF0-0D67-41AC-BB70-61A76950E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96EEA-FD9C-4DCA-A6FB-2FE1A0656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585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67593-5515-4AC5-B82B-1F699CBBD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51F1F2-6EFA-4AF3-A1AC-D1C78AE0A6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84BB2E-FFD9-4672-AF78-BA32BD74D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B74BE-7D85-4C6E-8E51-0B402CCFA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B9909F-B63D-47C2-8311-51AE09689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84EFE-A407-40EF-9DE3-F65937D71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082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C4D141-9878-446A-85B4-15005203F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9DE12-7079-4FF3-A138-542B74E3F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6072A-0F0C-4256-AACC-88AFDB9FE2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FDC36-999F-4E72-9EE7-6FDD261760F8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BB613-B724-49E7-B8D9-8531ACEBF3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9E951-E282-409A-91D6-A07EE00EC0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24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22CDB92-8193-B2B4-A6BA-EFACCECE5F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9366E6C-5D06-D2F0-60A0-9E9A904CF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7" y="3185459"/>
            <a:ext cx="5638800" cy="3356841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4D4B0C-5469-0CE8-4BB3-DEEBB73A1B6B}"/>
              </a:ext>
            </a:extLst>
          </p:cNvPr>
          <p:cNvSpPr/>
          <p:nvPr/>
        </p:nvSpPr>
        <p:spPr>
          <a:xfrm>
            <a:off x="11517085" y="6513272"/>
            <a:ext cx="639366" cy="344728"/>
          </a:xfrm>
          <a:prstGeom prst="rect">
            <a:avLst/>
          </a:prstGeom>
          <a:solidFill>
            <a:srgbClr val="533618"/>
          </a:solidFill>
          <a:ln>
            <a:solidFill>
              <a:srgbClr val="53361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1BC3DA-DFE6-5471-14FA-0A24832F0DFD}"/>
              </a:ext>
            </a:extLst>
          </p:cNvPr>
          <p:cNvSpPr txBox="1"/>
          <p:nvPr/>
        </p:nvSpPr>
        <p:spPr>
          <a:xfrm rot="16200000">
            <a:off x="-837532" y="2944926"/>
            <a:ext cx="24852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Aldhabi" panose="01000000000000000000" pitchFamily="2" charset="-78"/>
                <a:ea typeface="+mn-ea"/>
                <a:cs typeface="Aldhabi" panose="01000000000000000000" pitchFamily="2" charset="-78"/>
              </a:rPr>
              <a:t>THE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F8850F9-7095-EAC2-EFF0-347479336871}"/>
              </a:ext>
            </a:extLst>
          </p:cNvPr>
          <p:cNvSpPr txBox="1"/>
          <p:nvPr/>
        </p:nvSpPr>
        <p:spPr>
          <a:xfrm>
            <a:off x="1249662" y="3714351"/>
            <a:ext cx="46955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OHN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B36B1D9-9065-5A3B-EC1F-3E183B0DD96A}"/>
              </a:ext>
            </a:extLst>
          </p:cNvPr>
          <p:cNvSpPr txBox="1"/>
          <p:nvPr/>
        </p:nvSpPr>
        <p:spPr>
          <a:xfrm>
            <a:off x="-9073" y="2029858"/>
            <a:ext cx="2060332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J</a:t>
            </a:r>
            <a:endParaRPr kumimoji="0" lang="en-US" sz="10000" b="0" i="0" u="none" strike="noStrike" kern="1200" cap="none" spc="0" normalizeH="0" baseline="0" noProof="0" dirty="0">
              <a:ln>
                <a:noFill/>
              </a:ln>
              <a:solidFill>
                <a:srgbClr val="DBAD63"/>
              </a:solidFill>
              <a:effectLst/>
              <a:uLnTx/>
              <a:uFillTx/>
              <a:latin typeface="Bell MT" panose="02020503060305020303" pitchFamily="18" charset="0"/>
              <a:ea typeface="+mn-ea"/>
              <a:cs typeface="Aldhabi" panose="01000000000000000000" pitchFamily="2" charset="-7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8330DC-95ED-5DAB-FBC1-699839823B8A}"/>
              </a:ext>
            </a:extLst>
          </p:cNvPr>
          <p:cNvSpPr txBox="1"/>
          <p:nvPr/>
        </p:nvSpPr>
        <p:spPr>
          <a:xfrm>
            <a:off x="1427188" y="3154240"/>
            <a:ext cx="30529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BOOK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157B866-8448-0D52-B94F-B8A2A8ADED33}"/>
              </a:ext>
            </a:extLst>
          </p:cNvPr>
          <p:cNvSpPr txBox="1"/>
          <p:nvPr/>
        </p:nvSpPr>
        <p:spPr>
          <a:xfrm>
            <a:off x="4391340" y="3199095"/>
            <a:ext cx="17653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Harlow Solid Italic" panose="04030604020F02020D02" pitchFamily="82" charset="0"/>
                <a:ea typeface="+mn-ea"/>
                <a:cs typeface="Aldhabi" panose="01000000000000000000" pitchFamily="2" charset="-78"/>
              </a:rPr>
              <a:t>of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72C6889-9F15-A9A3-69D6-9BFA6CF8BDC8}"/>
              </a:ext>
            </a:extLst>
          </p:cNvPr>
          <p:cNvSpPr/>
          <p:nvPr/>
        </p:nvSpPr>
        <p:spPr>
          <a:xfrm>
            <a:off x="84408" y="129288"/>
            <a:ext cx="5583420" cy="2084511"/>
          </a:xfrm>
          <a:prstGeom prst="ellipse">
            <a:avLst/>
          </a:prstGeom>
          <a:solidFill>
            <a:srgbClr val="E8E0C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372517"/>
              </a:solidFill>
              <a:effectLst/>
              <a:uLnTx/>
              <a:uFillTx/>
              <a:latin typeface="Footlight MT Light" panose="0204060206030A020304" pitchFamily="18" charset="0"/>
              <a:ea typeface="+mn-ea"/>
              <a:cs typeface="+mn-cs"/>
            </a:endParaRP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0A5BC780-4ADD-273B-93EB-76712454AA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842" y="5850328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0F96349-CA6A-4C10-F41C-3E09A34054C2}"/>
              </a:ext>
            </a:extLst>
          </p:cNvPr>
          <p:cNvSpPr txBox="1"/>
          <p:nvPr/>
        </p:nvSpPr>
        <p:spPr>
          <a:xfrm>
            <a:off x="1506072" y="5591882"/>
            <a:ext cx="404084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Chapter 3:1-21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79D2CDB-A0CD-92AC-0D1A-D18B3D8D1524}"/>
              </a:ext>
            </a:extLst>
          </p:cNvPr>
          <p:cNvSpPr/>
          <p:nvPr/>
        </p:nvSpPr>
        <p:spPr>
          <a:xfrm>
            <a:off x="-388353" y="204387"/>
            <a:ext cx="6641107" cy="223808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00" b="1" i="0" u="none" strike="noStrike" kern="1200" cap="none" spc="0" normalizeH="0" baseline="0" noProof="0" dirty="0">
                <a:ln>
                  <a:noFill/>
                </a:ln>
                <a:solidFill>
                  <a:srgbClr val="372517"/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An Approach That Saves</a:t>
            </a:r>
          </a:p>
        </p:txBody>
      </p:sp>
    </p:spTree>
    <p:extLst>
      <p:ext uri="{BB962C8B-B14F-4D97-AF65-F5344CB8AC3E}">
        <p14:creationId xmlns:p14="http://schemas.microsoft.com/office/powerpoint/2010/main" val="26072557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44E61F-0339-557F-CB6D-6ACB5C259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A64E1CE-00F2-4856-6C62-932C2F03C4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428D9D3-0F47-8789-60A0-8FA3C3076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 dirty="0"/>
              <a:t>.</a:t>
            </a: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F331B91D-9298-7581-A7E5-2466E94A4C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842" y="5850328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E29D83F-7761-D9BF-AC24-017FC9C8FAAA}"/>
              </a:ext>
            </a:extLst>
          </p:cNvPr>
          <p:cNvSpPr txBox="1"/>
          <p:nvPr/>
        </p:nvSpPr>
        <p:spPr>
          <a:xfrm>
            <a:off x="29026" y="1355735"/>
            <a:ext cx="12012720" cy="4888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0" indent="-685800">
              <a:lnSpc>
                <a:spcPts val="8000"/>
              </a:lnSpc>
              <a:spcAft>
                <a:spcPts val="1800"/>
              </a:spcAft>
              <a:buFont typeface="+mj-lt"/>
              <a:buAutoNum type="arabicPeriod"/>
              <a:defRPr/>
            </a:pPr>
            <a:r>
              <a:rPr lang="en-US" sz="80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N</a:t>
            </a:r>
            <a:r>
              <a:rPr lang="en-US" sz="6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onresistance To Change</a:t>
            </a:r>
          </a:p>
          <a:p>
            <a:pPr marL="685800" lvl="0" indent="-685800">
              <a:lnSpc>
                <a:spcPts val="8000"/>
              </a:lnSpc>
              <a:spcAft>
                <a:spcPts val="1800"/>
              </a:spcAft>
              <a:buFont typeface="+mj-lt"/>
              <a:buAutoNum type="arabicPeriod"/>
              <a:defRPr/>
            </a:pPr>
            <a:r>
              <a:rPr lang="en-US" sz="80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I</a:t>
            </a:r>
            <a:r>
              <a:rPr lang="en-US" sz="6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nquisitiveness In The Spirit</a:t>
            </a:r>
          </a:p>
          <a:p>
            <a:pPr marL="685800" lvl="0" indent="-685800">
              <a:lnSpc>
                <a:spcPts val="8000"/>
              </a:lnSpc>
              <a:spcAft>
                <a:spcPts val="1800"/>
              </a:spcAft>
              <a:buFont typeface="+mj-lt"/>
              <a:buAutoNum type="arabicPeriod"/>
              <a:defRPr/>
            </a:pPr>
            <a:r>
              <a:rPr lang="en-US" sz="80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C</a:t>
            </a:r>
            <a:r>
              <a:rPr lang="en-US" sz="6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ommitment To The Word</a:t>
            </a:r>
          </a:p>
          <a:p>
            <a:pPr marL="685800" lvl="0" indent="-685800">
              <a:lnSpc>
                <a:spcPts val="8000"/>
              </a:lnSpc>
              <a:spcAft>
                <a:spcPts val="1800"/>
              </a:spcAft>
              <a:buFont typeface="+mj-lt"/>
              <a:buAutoNum type="arabicPeriod"/>
              <a:defRPr/>
            </a:pPr>
            <a:r>
              <a:rPr lang="en-US" sz="80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O</a:t>
            </a:r>
            <a:r>
              <a:rPr lang="en-US" sz="6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penness In Truth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C150835-D4AD-003F-D1DD-55829690BB31}"/>
              </a:ext>
            </a:extLst>
          </p:cNvPr>
          <p:cNvSpPr/>
          <p:nvPr/>
        </p:nvSpPr>
        <p:spPr>
          <a:xfrm>
            <a:off x="239178" y="112418"/>
            <a:ext cx="1173057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N.I.C.O. Approaches Jesus with…</a:t>
            </a:r>
          </a:p>
        </p:txBody>
      </p:sp>
    </p:spTree>
    <p:extLst>
      <p:ext uri="{BB962C8B-B14F-4D97-AF65-F5344CB8AC3E}">
        <p14:creationId xmlns:p14="http://schemas.microsoft.com/office/powerpoint/2010/main" val="2522597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108784-BB8F-8C51-7976-F6056CF68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62B2B00-EEEC-9A37-F5FC-D959EB169E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4C14032-5181-9567-54C8-122D0806A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 dirty="0"/>
              <a:t>.</a:t>
            </a: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EE09C797-2F55-7907-569C-E0F8364C41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842" y="5850328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C0C90DD-011D-903E-7B70-5D855E064D45}"/>
              </a:ext>
            </a:extLst>
          </p:cNvPr>
          <p:cNvSpPr txBox="1"/>
          <p:nvPr/>
        </p:nvSpPr>
        <p:spPr>
          <a:xfrm>
            <a:off x="29026" y="1355735"/>
            <a:ext cx="12012720" cy="1152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0" indent="-685800">
              <a:lnSpc>
                <a:spcPts val="8000"/>
              </a:lnSpc>
              <a:spcAft>
                <a:spcPts val="1800"/>
              </a:spcAft>
              <a:buFont typeface="+mj-lt"/>
              <a:buAutoNum type="arabicPeriod"/>
              <a:defRPr/>
            </a:pPr>
            <a:r>
              <a:rPr lang="en-US" sz="80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N</a:t>
            </a:r>
            <a:r>
              <a:rPr lang="en-US" sz="6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onresistance To Change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3C9C207-0176-A2D1-D9CA-0AC62B118C21}"/>
              </a:ext>
            </a:extLst>
          </p:cNvPr>
          <p:cNvSpPr/>
          <p:nvPr/>
        </p:nvSpPr>
        <p:spPr>
          <a:xfrm>
            <a:off x="239178" y="112418"/>
            <a:ext cx="1173057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N.I.C.O. Approaches Jesus with…</a:t>
            </a:r>
          </a:p>
        </p:txBody>
      </p:sp>
    </p:spTree>
    <p:extLst>
      <p:ext uri="{BB962C8B-B14F-4D97-AF65-F5344CB8AC3E}">
        <p14:creationId xmlns:p14="http://schemas.microsoft.com/office/powerpoint/2010/main" val="3121429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AEDEB6-161A-CFCC-64F3-FE4EB4D9CF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A2095F8-FC0E-4A05-973F-232B754AC3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5FCAA08-65CD-637E-26EB-8A7E5C6D5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66BC9E-081C-AB08-9BA4-D8BD4C8C748A}"/>
              </a:ext>
            </a:extLst>
          </p:cNvPr>
          <p:cNvSpPr txBox="1"/>
          <p:nvPr/>
        </p:nvSpPr>
        <p:spPr>
          <a:xfrm>
            <a:off x="392138" y="361142"/>
            <a:ext cx="11368062" cy="5453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just" defTabSz="9144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“</a:t>
            </a:r>
            <a:r>
              <a:rPr lang="en-US" sz="46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But when the kindness &amp; affection of God our Savior appeared, He saved us, not by works which we did in righteousness, but according to His mercy, through the washing of regeneration &amp; renewing by the Holy Spirit, whom He poured out upon us richly through Jesus Christ our Savior.”</a:t>
            </a:r>
            <a:endParaRPr kumimoji="0" lang="en-US" sz="4600" b="1" i="0" u="none" strike="noStrike" kern="1200" cap="none" spc="0" normalizeH="0" baseline="0" noProof="0" dirty="0">
              <a:ln>
                <a:noFill/>
              </a:ln>
              <a:solidFill>
                <a:srgbClr val="DBAD63"/>
              </a:solidFill>
              <a:effectLst/>
              <a:uLnTx/>
              <a:uFillTx/>
              <a:latin typeface="Bell MT" panose="02020503060305020303" pitchFamily="18" charset="0"/>
              <a:ea typeface="+mn-ea"/>
              <a:cs typeface="Aldhabi" panose="01000000000000000000" pitchFamily="2" charset="-78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54DF005-C4F1-D893-3D5A-3695A121CB85}"/>
              </a:ext>
            </a:extLst>
          </p:cNvPr>
          <p:cNvSpPr/>
          <p:nvPr/>
        </p:nvSpPr>
        <p:spPr>
          <a:xfrm>
            <a:off x="8094689" y="5826841"/>
            <a:ext cx="3946621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Titus 3:4-6</a:t>
            </a:r>
          </a:p>
        </p:txBody>
      </p:sp>
    </p:spTree>
    <p:extLst>
      <p:ext uri="{BB962C8B-B14F-4D97-AF65-F5344CB8AC3E}">
        <p14:creationId xmlns:p14="http://schemas.microsoft.com/office/powerpoint/2010/main" val="406472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9D7C3-7EE5-6ED8-FE53-36A2A5CFA3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3E559E1-49B8-28EF-60C4-7EBB1A6543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A4A9E7-0AE6-FC68-4995-D094CE9C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D45A3C-D91E-C093-69AD-CE88231D45A6}"/>
              </a:ext>
            </a:extLst>
          </p:cNvPr>
          <p:cNvSpPr txBox="1"/>
          <p:nvPr/>
        </p:nvSpPr>
        <p:spPr>
          <a:xfrm>
            <a:off x="150689" y="361142"/>
            <a:ext cx="11890622" cy="62152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just" defTabSz="9144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43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“</a:t>
            </a:r>
            <a:r>
              <a:rPr lang="en-US" sz="43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…behold, w/ the clouds of heaven One like a Son of Man was coming, &amp; He came up to the Ancient of Days... &amp; to Him was given dominion, glory, &amp; a kingdom, that all the peoples, nations, &amp; men of every tongue might serve Him. His dominion is an everlasting dominion which will not be taken away; &amp; His kingdom is one which will not be destroyed.”</a:t>
            </a:r>
            <a:endParaRPr kumimoji="0" lang="en-US" sz="4300" b="1" i="0" u="none" strike="noStrike" kern="1200" cap="none" spc="0" normalizeH="0" baseline="0" noProof="0" dirty="0">
              <a:ln>
                <a:noFill/>
              </a:ln>
              <a:solidFill>
                <a:srgbClr val="DBAD63"/>
              </a:solidFill>
              <a:effectLst/>
              <a:uLnTx/>
              <a:uFillTx/>
              <a:latin typeface="Bell MT" panose="02020503060305020303" pitchFamily="18" charset="0"/>
              <a:ea typeface="+mn-ea"/>
              <a:cs typeface="Aldhabi" panose="01000000000000000000" pitchFamily="2" charset="-78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DC00CCE-07A2-6ED5-38DA-EEAF3540DF39}"/>
              </a:ext>
            </a:extLst>
          </p:cNvPr>
          <p:cNvSpPr/>
          <p:nvPr/>
        </p:nvSpPr>
        <p:spPr>
          <a:xfrm>
            <a:off x="6745575" y="5826841"/>
            <a:ext cx="5295736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Daniel 7:13-14</a:t>
            </a:r>
          </a:p>
        </p:txBody>
      </p:sp>
    </p:spTree>
    <p:extLst>
      <p:ext uri="{BB962C8B-B14F-4D97-AF65-F5344CB8AC3E}">
        <p14:creationId xmlns:p14="http://schemas.microsoft.com/office/powerpoint/2010/main" val="1392704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0DC15C-BC73-E76E-01B1-E49259095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561081A-E2A3-73D0-2A7E-B6D56BDF58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D62B0C3-7B06-E723-3163-DFBBDD0DD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 dirty="0"/>
              <a:t>.</a:t>
            </a: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3EF60BD0-1A0D-413C-1128-0EFBD64607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842" y="5850328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EEF994E-B9E7-A79C-AB15-0DF47141E4AF}"/>
              </a:ext>
            </a:extLst>
          </p:cNvPr>
          <p:cNvSpPr txBox="1"/>
          <p:nvPr/>
        </p:nvSpPr>
        <p:spPr>
          <a:xfrm>
            <a:off x="29026" y="1355735"/>
            <a:ext cx="12012720" cy="2408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0" indent="-685800">
              <a:lnSpc>
                <a:spcPts val="8000"/>
              </a:lnSpc>
              <a:spcAft>
                <a:spcPts val="1800"/>
              </a:spcAft>
              <a:buFont typeface="+mj-lt"/>
              <a:buAutoNum type="arabicPeriod"/>
              <a:defRPr/>
            </a:pPr>
            <a:r>
              <a:rPr lang="en-US" sz="80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N</a:t>
            </a:r>
            <a:r>
              <a:rPr lang="en-US" sz="6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onresistance To Change</a:t>
            </a:r>
          </a:p>
          <a:p>
            <a:pPr marL="685800" lvl="0" indent="-685800">
              <a:lnSpc>
                <a:spcPts val="8000"/>
              </a:lnSpc>
              <a:spcAft>
                <a:spcPts val="1800"/>
              </a:spcAft>
              <a:buFont typeface="+mj-lt"/>
              <a:buAutoNum type="arabicPeriod"/>
              <a:defRPr/>
            </a:pPr>
            <a:r>
              <a:rPr lang="en-US" sz="80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I</a:t>
            </a:r>
            <a:r>
              <a:rPr lang="en-US" sz="6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nquisitiveness In The Spirit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0843981-932D-9364-CAAE-0B521E6602FC}"/>
              </a:ext>
            </a:extLst>
          </p:cNvPr>
          <p:cNvSpPr/>
          <p:nvPr/>
        </p:nvSpPr>
        <p:spPr>
          <a:xfrm>
            <a:off x="239178" y="112418"/>
            <a:ext cx="1173057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N.I.C.O. Approaches Jesus with…</a:t>
            </a:r>
          </a:p>
        </p:txBody>
      </p:sp>
    </p:spTree>
    <p:extLst>
      <p:ext uri="{BB962C8B-B14F-4D97-AF65-F5344CB8AC3E}">
        <p14:creationId xmlns:p14="http://schemas.microsoft.com/office/powerpoint/2010/main" val="630155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02BF42-873E-4177-F323-01EAEB2CA9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03EE9F6-71F0-6D55-8B2D-DAB78E7E59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14A1612-FADC-FA2D-8FD9-8B2A064F0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F06280-0E0D-BFCB-02DF-8C584EBD85CC}"/>
              </a:ext>
            </a:extLst>
          </p:cNvPr>
          <p:cNvSpPr txBox="1"/>
          <p:nvPr/>
        </p:nvSpPr>
        <p:spPr>
          <a:xfrm>
            <a:off x="392138" y="361142"/>
            <a:ext cx="1136806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just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“</a:t>
            </a:r>
            <a:r>
              <a:rPr lang="en-US" sz="80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So that He might sanctify her, having cleansed her by the washing of water with the word.”</a:t>
            </a:r>
            <a:endParaRPr kumimoji="0" lang="en-US" sz="8000" b="1" i="0" u="none" strike="noStrike" kern="1200" cap="none" spc="0" normalizeH="0" baseline="0" noProof="0" dirty="0">
              <a:ln>
                <a:noFill/>
              </a:ln>
              <a:solidFill>
                <a:srgbClr val="DBAD63"/>
              </a:solidFill>
              <a:effectLst/>
              <a:uLnTx/>
              <a:uFillTx/>
              <a:latin typeface="Bell MT" panose="02020503060305020303" pitchFamily="18" charset="0"/>
              <a:ea typeface="+mn-ea"/>
              <a:cs typeface="Aldhabi" panose="01000000000000000000" pitchFamily="2" charset="-78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C818C06-53BF-92B6-3CB3-811C8202D54E}"/>
              </a:ext>
            </a:extLst>
          </p:cNvPr>
          <p:cNvSpPr/>
          <p:nvPr/>
        </p:nvSpPr>
        <p:spPr>
          <a:xfrm>
            <a:off x="6955437" y="5826841"/>
            <a:ext cx="5085874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Ephesians 5:26</a:t>
            </a:r>
          </a:p>
        </p:txBody>
      </p:sp>
    </p:spTree>
    <p:extLst>
      <p:ext uri="{BB962C8B-B14F-4D97-AF65-F5344CB8AC3E}">
        <p14:creationId xmlns:p14="http://schemas.microsoft.com/office/powerpoint/2010/main" val="1779676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FB2A2D-BAB3-F283-D29A-38F6508A6A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5BA1D27-0DE8-74EC-79B8-123AA590A9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D1A5C0F-C70E-4CE7-0BC3-D17E5389F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 dirty="0"/>
              <a:t>.</a:t>
            </a: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954DFB85-F2D3-A7BB-36C8-8F613CE5A9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842" y="5850328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BE31702-DA16-FB6F-BE7F-66E2CC01CDBC}"/>
              </a:ext>
            </a:extLst>
          </p:cNvPr>
          <p:cNvSpPr txBox="1"/>
          <p:nvPr/>
        </p:nvSpPr>
        <p:spPr>
          <a:xfrm>
            <a:off x="29026" y="1355735"/>
            <a:ext cx="12012720" cy="4888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0" indent="-685800">
              <a:lnSpc>
                <a:spcPts val="8000"/>
              </a:lnSpc>
              <a:spcAft>
                <a:spcPts val="1800"/>
              </a:spcAft>
              <a:buFont typeface="+mj-lt"/>
              <a:buAutoNum type="arabicPeriod"/>
              <a:defRPr/>
            </a:pPr>
            <a:r>
              <a:rPr lang="en-US" sz="80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N</a:t>
            </a:r>
            <a:r>
              <a:rPr lang="en-US" sz="6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onresistance To Change</a:t>
            </a:r>
          </a:p>
          <a:p>
            <a:pPr marL="685800" lvl="0" indent="-685800">
              <a:lnSpc>
                <a:spcPts val="8000"/>
              </a:lnSpc>
              <a:spcAft>
                <a:spcPts val="1800"/>
              </a:spcAft>
              <a:buFont typeface="+mj-lt"/>
              <a:buAutoNum type="arabicPeriod"/>
              <a:defRPr/>
            </a:pPr>
            <a:r>
              <a:rPr lang="en-US" sz="80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I</a:t>
            </a:r>
            <a:r>
              <a:rPr lang="en-US" sz="6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nquisitiveness In The Spirit</a:t>
            </a:r>
          </a:p>
          <a:p>
            <a:pPr marL="685800" lvl="0" indent="-685800">
              <a:lnSpc>
                <a:spcPts val="8000"/>
              </a:lnSpc>
              <a:spcAft>
                <a:spcPts val="1800"/>
              </a:spcAft>
              <a:buFont typeface="+mj-lt"/>
              <a:buAutoNum type="arabicPeriod"/>
              <a:defRPr/>
            </a:pPr>
            <a:r>
              <a:rPr lang="en-US" sz="80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C</a:t>
            </a:r>
            <a:r>
              <a:rPr lang="en-US" sz="6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ommitment To The Word</a:t>
            </a:r>
          </a:p>
          <a:p>
            <a:pPr marL="685800" lvl="0" indent="-685800">
              <a:lnSpc>
                <a:spcPts val="8000"/>
              </a:lnSpc>
              <a:spcAft>
                <a:spcPts val="1800"/>
              </a:spcAft>
              <a:buFont typeface="+mj-lt"/>
              <a:buAutoNum type="arabicPeriod"/>
              <a:defRPr/>
            </a:pPr>
            <a:r>
              <a:rPr lang="en-US" sz="80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O</a:t>
            </a:r>
            <a:r>
              <a:rPr lang="en-US" sz="6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penness In Truth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77B4360-6A72-8A2F-751E-54DB9318F0E8}"/>
              </a:ext>
            </a:extLst>
          </p:cNvPr>
          <p:cNvSpPr/>
          <p:nvPr/>
        </p:nvSpPr>
        <p:spPr>
          <a:xfrm>
            <a:off x="239178" y="112418"/>
            <a:ext cx="1173057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N.I.C.O. Approaches Jesus with…</a:t>
            </a:r>
          </a:p>
        </p:txBody>
      </p:sp>
    </p:spTree>
    <p:extLst>
      <p:ext uri="{BB962C8B-B14F-4D97-AF65-F5344CB8AC3E}">
        <p14:creationId xmlns:p14="http://schemas.microsoft.com/office/powerpoint/2010/main" val="1624990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B7EBCE-4941-C4C7-3FCE-ABDFC01915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C899370-4C8B-D260-8A23-A6897F2E94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1E509BA-E738-19C1-B8CC-F30624754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AFAA88-CACE-3409-0C89-BE7DBE6CAEC4}"/>
              </a:ext>
            </a:extLst>
          </p:cNvPr>
          <p:cNvSpPr txBox="1"/>
          <p:nvPr/>
        </p:nvSpPr>
        <p:spPr>
          <a:xfrm>
            <a:off x="392138" y="361142"/>
            <a:ext cx="11368062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just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75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“</a:t>
            </a:r>
            <a:r>
              <a:rPr lang="en-US" sz="75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By this we have known love, that He laid down His life for us; and we ought to lay down our lives for the brothers.”</a:t>
            </a:r>
            <a:endParaRPr kumimoji="0" lang="en-US" sz="7500" b="1" i="0" u="none" strike="noStrike" kern="1200" cap="none" spc="0" normalizeH="0" baseline="0" noProof="0" dirty="0">
              <a:ln>
                <a:noFill/>
              </a:ln>
              <a:solidFill>
                <a:srgbClr val="DBAD63"/>
              </a:solidFill>
              <a:effectLst/>
              <a:uLnTx/>
              <a:uFillTx/>
              <a:latin typeface="Bell MT" panose="02020503060305020303" pitchFamily="18" charset="0"/>
              <a:ea typeface="+mn-ea"/>
              <a:cs typeface="Aldhabi" panose="01000000000000000000" pitchFamily="2" charset="-78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22228E0-DB1E-1485-465E-A1C42349C4B1}"/>
              </a:ext>
            </a:extLst>
          </p:cNvPr>
          <p:cNvSpPr/>
          <p:nvPr/>
        </p:nvSpPr>
        <p:spPr>
          <a:xfrm>
            <a:off x="8154649" y="5826841"/>
            <a:ext cx="3886661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I John 3:16</a:t>
            </a:r>
          </a:p>
        </p:txBody>
      </p:sp>
    </p:spTree>
    <p:extLst>
      <p:ext uri="{BB962C8B-B14F-4D97-AF65-F5344CB8AC3E}">
        <p14:creationId xmlns:p14="http://schemas.microsoft.com/office/powerpoint/2010/main" val="1234051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0830E5-18F9-99F2-767D-ACD118AEC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4BC867C-F665-6507-BF3E-FE165C0004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0BBED6-2E38-0CA0-0EF0-E74231D1A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FFEFEF-A1B3-797B-6FEE-DC613F4C78BB}"/>
              </a:ext>
            </a:extLst>
          </p:cNvPr>
          <p:cNvSpPr txBox="1"/>
          <p:nvPr/>
        </p:nvSpPr>
        <p:spPr>
          <a:xfrm>
            <a:off x="392138" y="361142"/>
            <a:ext cx="1136806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just" defTabSz="9144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50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“</a:t>
            </a:r>
            <a:r>
              <a:rPr lang="en-US" sz="50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Now we know that whatever the Law says, it speaks to those who are in the Law, so that every mouth may be shut &amp; all the world may become accountable to God; because by the works of the Law no flesh will be justified in His sight, for through the Law comes the knowledge of sin.”</a:t>
            </a:r>
            <a:endParaRPr kumimoji="0" lang="en-US" sz="5000" b="1" i="0" u="none" strike="noStrike" kern="1200" cap="none" spc="0" normalizeH="0" baseline="0" noProof="0" dirty="0">
              <a:ln>
                <a:noFill/>
              </a:ln>
              <a:solidFill>
                <a:srgbClr val="DBAD63"/>
              </a:solidFill>
              <a:effectLst/>
              <a:uLnTx/>
              <a:uFillTx/>
              <a:latin typeface="Bell MT" panose="02020503060305020303" pitchFamily="18" charset="0"/>
              <a:ea typeface="+mn-ea"/>
              <a:cs typeface="Aldhabi" panose="01000000000000000000" pitchFamily="2" charset="-78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6327A94-E139-352D-FE5C-194DA0B82B3E}"/>
              </a:ext>
            </a:extLst>
          </p:cNvPr>
          <p:cNvSpPr/>
          <p:nvPr/>
        </p:nvSpPr>
        <p:spPr>
          <a:xfrm>
            <a:off x="6400801" y="5826841"/>
            <a:ext cx="5640510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Romans 3:19-20</a:t>
            </a:r>
          </a:p>
        </p:txBody>
      </p:sp>
    </p:spTree>
    <p:extLst>
      <p:ext uri="{BB962C8B-B14F-4D97-AF65-F5344CB8AC3E}">
        <p14:creationId xmlns:p14="http://schemas.microsoft.com/office/powerpoint/2010/main" val="477805491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368</Words>
  <Application>Microsoft Office PowerPoint</Application>
  <PresentationFormat>Widescreen</PresentationFormat>
  <Paragraphs>42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Aldhabi</vt:lpstr>
      <vt:lpstr>Arial</vt:lpstr>
      <vt:lpstr>Bell MT</vt:lpstr>
      <vt:lpstr>Calibri</vt:lpstr>
      <vt:lpstr>Calibri Light</vt:lpstr>
      <vt:lpstr>Footlight MT Light</vt:lpstr>
      <vt:lpstr>Harlow Solid Italic</vt:lpstr>
      <vt:lpstr>2_Office Theme</vt:lpstr>
      <vt:lpstr>.</vt:lpstr>
      <vt:lpstr>.</vt:lpstr>
      <vt:lpstr>.</vt:lpstr>
      <vt:lpstr>.</vt:lpstr>
      <vt:lpstr>.</vt:lpstr>
      <vt:lpstr>.</vt:lpstr>
      <vt:lpstr>.</vt:lpstr>
      <vt:lpstr>.</vt:lpstr>
      <vt:lpstr>.</vt:lpstr>
      <vt:lpstr>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Shunk</dc:creator>
  <cp:lastModifiedBy>Daniel Shunk</cp:lastModifiedBy>
  <cp:revision>4</cp:revision>
  <dcterms:created xsi:type="dcterms:W3CDTF">2026-01-20T17:02:20Z</dcterms:created>
  <dcterms:modified xsi:type="dcterms:W3CDTF">2026-02-17T14:37:48Z</dcterms:modified>
</cp:coreProperties>
</file>