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6"/>
  </p:notesMasterIdLst>
  <p:sldIdLst>
    <p:sldId id="256" r:id="rId3"/>
    <p:sldId id="270" r:id="rId4"/>
    <p:sldId id="297" r:id="rId5"/>
    <p:sldId id="299" r:id="rId6"/>
    <p:sldId id="300" r:id="rId7"/>
    <p:sldId id="298" r:id="rId8"/>
    <p:sldId id="301" r:id="rId9"/>
    <p:sldId id="304" r:id="rId10"/>
    <p:sldId id="305" r:id="rId11"/>
    <p:sldId id="302" r:id="rId12"/>
    <p:sldId id="306" r:id="rId13"/>
    <p:sldId id="303" r:id="rId14"/>
    <p:sldId id="288" r:id="rId15"/>
  </p:sldIdLst>
  <p:sldSz cx="12192000" cy="6858000"/>
  <p:notesSz cx="7102475" cy="93884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86895" autoAdjust="0"/>
  </p:normalViewPr>
  <p:slideViewPr>
    <p:cSldViewPr snapToGrid="0">
      <p:cViewPr varScale="1">
        <p:scale>
          <a:sx n="44" d="100"/>
          <a:sy n="44" d="100"/>
        </p:scale>
        <p:origin x="68" y="204"/>
      </p:cViewPr>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471054"/>
          </a:xfrm>
          <a:prstGeom prst="rect">
            <a:avLst/>
          </a:prstGeom>
        </p:spPr>
        <p:txBody>
          <a:bodyPr vert="horz" lIns="94229" tIns="47114" rIns="94229" bIns="47114" rtlCol="0"/>
          <a:lstStyle>
            <a:lvl1pPr algn="l">
              <a:defRPr sz="1200"/>
            </a:lvl1pPr>
          </a:lstStyle>
          <a:p>
            <a:endParaRPr lang="en-US"/>
          </a:p>
        </p:txBody>
      </p:sp>
      <p:sp>
        <p:nvSpPr>
          <p:cNvPr id="3" name="Date Placeholder 2"/>
          <p:cNvSpPr>
            <a:spLocks noGrp="1"/>
          </p:cNvSpPr>
          <p:nvPr>
            <p:ph type="dt" idx="1"/>
          </p:nvPr>
        </p:nvSpPr>
        <p:spPr>
          <a:xfrm>
            <a:off x="4023092" y="0"/>
            <a:ext cx="3077739" cy="471054"/>
          </a:xfrm>
          <a:prstGeom prst="rect">
            <a:avLst/>
          </a:prstGeom>
        </p:spPr>
        <p:txBody>
          <a:bodyPr vert="horz" lIns="94229" tIns="47114" rIns="94229" bIns="47114" rtlCol="0"/>
          <a:lstStyle>
            <a:lvl1pPr algn="r">
              <a:defRPr sz="1200"/>
            </a:lvl1pPr>
          </a:lstStyle>
          <a:p>
            <a:fld id="{A25600ED-D983-45BA-8215-E5FF612618BA}" type="datetimeFigureOut">
              <a:rPr lang="en-US" smtClean="0"/>
              <a:t>2/7/2026</a:t>
            </a:fld>
            <a:endParaRPr lang="en-US"/>
          </a:p>
        </p:txBody>
      </p:sp>
      <p:sp>
        <p:nvSpPr>
          <p:cNvPr id="4" name="Slide Image Placeholder 3"/>
          <p:cNvSpPr>
            <a:spLocks noGrp="1" noRot="1" noChangeAspect="1"/>
          </p:cNvSpPr>
          <p:nvPr>
            <p:ph type="sldImg" idx="2"/>
          </p:nvPr>
        </p:nvSpPr>
        <p:spPr>
          <a:xfrm>
            <a:off x="735013" y="1173163"/>
            <a:ext cx="5632450" cy="3168650"/>
          </a:xfrm>
          <a:prstGeom prst="rect">
            <a:avLst/>
          </a:prstGeom>
          <a:noFill/>
          <a:ln w="12700">
            <a:solidFill>
              <a:prstClr val="black"/>
            </a:solidFill>
          </a:ln>
        </p:spPr>
        <p:txBody>
          <a:bodyPr vert="horz" lIns="94229" tIns="47114" rIns="94229" bIns="47114" rtlCol="0" anchor="ctr"/>
          <a:lstStyle/>
          <a:p>
            <a:endParaRPr lang="en-US"/>
          </a:p>
        </p:txBody>
      </p:sp>
      <p:sp>
        <p:nvSpPr>
          <p:cNvPr id="5" name="Notes Placeholder 4"/>
          <p:cNvSpPr>
            <a:spLocks noGrp="1"/>
          </p:cNvSpPr>
          <p:nvPr>
            <p:ph type="body" sz="quarter" idx="3"/>
          </p:nvPr>
        </p:nvSpPr>
        <p:spPr>
          <a:xfrm>
            <a:off x="710248" y="4518204"/>
            <a:ext cx="5681980" cy="3696712"/>
          </a:xfrm>
          <a:prstGeom prst="rect">
            <a:avLst/>
          </a:prstGeom>
        </p:spPr>
        <p:txBody>
          <a:bodyPr vert="horz" lIns="94229" tIns="47114" rIns="94229" bIns="47114"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917422"/>
            <a:ext cx="3077739" cy="471053"/>
          </a:xfrm>
          <a:prstGeom prst="rect">
            <a:avLst/>
          </a:prstGeom>
        </p:spPr>
        <p:txBody>
          <a:bodyPr vert="horz" lIns="94229" tIns="47114" rIns="94229" bIns="47114" rtlCol="0" anchor="b"/>
          <a:lstStyle>
            <a:lvl1pPr algn="l">
              <a:defRPr sz="1200"/>
            </a:lvl1pPr>
          </a:lstStyle>
          <a:p>
            <a:endParaRPr lang="en-US"/>
          </a:p>
        </p:txBody>
      </p:sp>
      <p:sp>
        <p:nvSpPr>
          <p:cNvPr id="7" name="Slide Number Placeholder 6"/>
          <p:cNvSpPr>
            <a:spLocks noGrp="1"/>
          </p:cNvSpPr>
          <p:nvPr>
            <p:ph type="sldNum" sz="quarter" idx="5"/>
          </p:nvPr>
        </p:nvSpPr>
        <p:spPr>
          <a:xfrm>
            <a:off x="4023092" y="8917422"/>
            <a:ext cx="3077739" cy="471053"/>
          </a:xfrm>
          <a:prstGeom prst="rect">
            <a:avLst/>
          </a:prstGeom>
        </p:spPr>
        <p:txBody>
          <a:bodyPr vert="horz" lIns="94229" tIns="47114" rIns="94229" bIns="47114" rtlCol="0" anchor="b"/>
          <a:lstStyle>
            <a:lvl1pPr algn="r">
              <a:defRPr sz="1200"/>
            </a:lvl1pPr>
          </a:lstStyle>
          <a:p>
            <a:fld id="{E65CCC00-5E5E-4C23-8106-C124A822B3C4}" type="slidenum">
              <a:rPr lang="en-US" smtClean="0"/>
              <a:t>‹#›</a:t>
            </a:fld>
            <a:endParaRPr lang="en-US"/>
          </a:p>
        </p:txBody>
      </p:sp>
    </p:spTree>
    <p:extLst>
      <p:ext uri="{BB962C8B-B14F-4D97-AF65-F5344CB8AC3E}">
        <p14:creationId xmlns:p14="http://schemas.microsoft.com/office/powerpoint/2010/main" val="223309542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65CCC00-5E5E-4C23-8106-C124A822B3C4}" type="slidenum">
              <a:rPr lang="en-US" smtClean="0"/>
              <a:t>1</a:t>
            </a:fld>
            <a:endParaRPr lang="en-US"/>
          </a:p>
        </p:txBody>
      </p:sp>
    </p:spTree>
    <p:extLst>
      <p:ext uri="{BB962C8B-B14F-4D97-AF65-F5344CB8AC3E}">
        <p14:creationId xmlns:p14="http://schemas.microsoft.com/office/powerpoint/2010/main" val="180124126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08C140-E969-8417-5AA2-F218B54F8BC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62DE4DE-610D-BAEF-1333-C8D40223212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AF87115-F6F7-EF10-66B0-E86B46C3D993}"/>
              </a:ext>
            </a:extLst>
          </p:cNvPr>
          <p:cNvSpPr>
            <a:spLocks noGrp="1"/>
          </p:cNvSpPr>
          <p:nvPr>
            <p:ph type="body" idx="1"/>
          </p:nvPr>
        </p:nvSpPr>
        <p:spPr/>
        <p:txBody>
          <a:bodyPr/>
          <a:lstStyle/>
          <a:p>
            <a:endParaRPr lang="en-US" b="1" dirty="0"/>
          </a:p>
        </p:txBody>
      </p:sp>
      <p:sp>
        <p:nvSpPr>
          <p:cNvPr id="4" name="Slide Number Placeholder 3">
            <a:extLst>
              <a:ext uri="{FF2B5EF4-FFF2-40B4-BE49-F238E27FC236}">
                <a16:creationId xmlns:a16="http://schemas.microsoft.com/office/drawing/2014/main" id="{DAB1F048-9790-B745-25A3-C371BC5B67E4}"/>
              </a:ext>
            </a:extLst>
          </p:cNvPr>
          <p:cNvSpPr>
            <a:spLocks noGrp="1"/>
          </p:cNvSpPr>
          <p:nvPr>
            <p:ph type="sldNum" sz="quarter" idx="5"/>
          </p:nvPr>
        </p:nvSpPr>
        <p:spPr/>
        <p:txBody>
          <a:bodyPr/>
          <a:lstStyle/>
          <a:p>
            <a:fld id="{E65CCC00-5E5E-4C23-8106-C124A822B3C4}" type="slidenum">
              <a:rPr lang="en-US" smtClean="0"/>
              <a:t>10</a:t>
            </a:fld>
            <a:endParaRPr lang="en-US"/>
          </a:p>
        </p:txBody>
      </p:sp>
    </p:spTree>
    <p:extLst>
      <p:ext uri="{BB962C8B-B14F-4D97-AF65-F5344CB8AC3E}">
        <p14:creationId xmlns:p14="http://schemas.microsoft.com/office/powerpoint/2010/main" val="207971944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416DDA-5DCD-6661-4C3E-AB59615509E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488E8C8-807A-BF2A-3CFB-C6D4FFE9D0D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CAC0BB2-F7F1-A857-486F-7B8DE56D5047}"/>
              </a:ext>
            </a:extLst>
          </p:cNvPr>
          <p:cNvSpPr>
            <a:spLocks noGrp="1"/>
          </p:cNvSpPr>
          <p:nvPr>
            <p:ph type="body" idx="1"/>
          </p:nvPr>
        </p:nvSpPr>
        <p:spPr/>
        <p:txBody>
          <a:bodyPr/>
          <a:lstStyle/>
          <a:p>
            <a:r>
              <a:rPr lang="en-US" b="1" dirty="0"/>
              <a:t>Read selection from p. 124</a:t>
            </a:r>
          </a:p>
        </p:txBody>
      </p:sp>
      <p:sp>
        <p:nvSpPr>
          <p:cNvPr id="4" name="Slide Number Placeholder 3">
            <a:extLst>
              <a:ext uri="{FF2B5EF4-FFF2-40B4-BE49-F238E27FC236}">
                <a16:creationId xmlns:a16="http://schemas.microsoft.com/office/drawing/2014/main" id="{4D388718-578C-E87C-7123-32B50AFF76DF}"/>
              </a:ext>
            </a:extLst>
          </p:cNvPr>
          <p:cNvSpPr>
            <a:spLocks noGrp="1"/>
          </p:cNvSpPr>
          <p:nvPr>
            <p:ph type="sldNum" sz="quarter" idx="5"/>
          </p:nvPr>
        </p:nvSpPr>
        <p:spPr/>
        <p:txBody>
          <a:bodyPr/>
          <a:lstStyle/>
          <a:p>
            <a:fld id="{E65CCC00-5E5E-4C23-8106-C124A822B3C4}" type="slidenum">
              <a:rPr lang="en-US" smtClean="0"/>
              <a:t>11</a:t>
            </a:fld>
            <a:endParaRPr lang="en-US"/>
          </a:p>
        </p:txBody>
      </p:sp>
    </p:spTree>
    <p:extLst>
      <p:ext uri="{BB962C8B-B14F-4D97-AF65-F5344CB8AC3E}">
        <p14:creationId xmlns:p14="http://schemas.microsoft.com/office/powerpoint/2010/main" val="5490748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2A616F-A201-8698-BC7E-EBF523AC6D8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A285193-9A6A-A5C3-26E8-148C997C795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DAD1931-B75B-9ACC-182B-A2DDB2AE698C}"/>
              </a:ext>
            </a:extLst>
          </p:cNvPr>
          <p:cNvSpPr>
            <a:spLocks noGrp="1"/>
          </p:cNvSpPr>
          <p:nvPr>
            <p:ph type="body" idx="1"/>
          </p:nvPr>
        </p:nvSpPr>
        <p:spPr/>
        <p:txBody>
          <a:bodyPr/>
          <a:lstStyle/>
          <a:p>
            <a:endParaRPr lang="en-US" b="1" dirty="0"/>
          </a:p>
        </p:txBody>
      </p:sp>
      <p:sp>
        <p:nvSpPr>
          <p:cNvPr id="4" name="Slide Number Placeholder 3">
            <a:extLst>
              <a:ext uri="{FF2B5EF4-FFF2-40B4-BE49-F238E27FC236}">
                <a16:creationId xmlns:a16="http://schemas.microsoft.com/office/drawing/2014/main" id="{B653DC2E-3EC4-390D-92A5-05749DB0833F}"/>
              </a:ext>
            </a:extLst>
          </p:cNvPr>
          <p:cNvSpPr>
            <a:spLocks noGrp="1"/>
          </p:cNvSpPr>
          <p:nvPr>
            <p:ph type="sldNum" sz="quarter" idx="5"/>
          </p:nvPr>
        </p:nvSpPr>
        <p:spPr/>
        <p:txBody>
          <a:bodyPr/>
          <a:lstStyle/>
          <a:p>
            <a:fld id="{E65CCC00-5E5E-4C23-8106-C124A822B3C4}" type="slidenum">
              <a:rPr lang="en-US" smtClean="0"/>
              <a:t>12</a:t>
            </a:fld>
            <a:endParaRPr lang="en-US"/>
          </a:p>
        </p:txBody>
      </p:sp>
    </p:spTree>
    <p:extLst>
      <p:ext uri="{BB962C8B-B14F-4D97-AF65-F5344CB8AC3E}">
        <p14:creationId xmlns:p14="http://schemas.microsoft.com/office/powerpoint/2010/main" val="188717546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7CB3B5-0BC5-3866-E354-1538B824874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82BE6E6-6AC9-3328-66C7-F323CBF5EC0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9E2455B-F983-1113-88C2-B802B3BB7CC5}"/>
              </a:ext>
            </a:extLst>
          </p:cNvPr>
          <p:cNvSpPr>
            <a:spLocks noGrp="1"/>
          </p:cNvSpPr>
          <p:nvPr>
            <p:ph type="body" idx="1"/>
          </p:nvPr>
        </p:nvSpPr>
        <p:spPr/>
        <p:txBody>
          <a:bodyPr/>
          <a:lstStyle/>
          <a:p>
            <a:r>
              <a:rPr lang="en-US" b="1" dirty="0"/>
              <a:t>Read from p. 138 as a closing.</a:t>
            </a:r>
          </a:p>
        </p:txBody>
      </p:sp>
      <p:sp>
        <p:nvSpPr>
          <p:cNvPr id="4" name="Slide Number Placeholder 3">
            <a:extLst>
              <a:ext uri="{FF2B5EF4-FFF2-40B4-BE49-F238E27FC236}">
                <a16:creationId xmlns:a16="http://schemas.microsoft.com/office/drawing/2014/main" id="{B1786383-CB1E-F332-0291-AC5D26706E98}"/>
              </a:ext>
            </a:extLst>
          </p:cNvPr>
          <p:cNvSpPr>
            <a:spLocks noGrp="1"/>
          </p:cNvSpPr>
          <p:nvPr>
            <p:ph type="sldNum" sz="quarter" idx="5"/>
          </p:nvPr>
        </p:nvSpPr>
        <p:spPr/>
        <p:txBody>
          <a:bodyPr/>
          <a:lstStyle/>
          <a:p>
            <a:fld id="{E65CCC00-5E5E-4C23-8106-C124A822B3C4}" type="slidenum">
              <a:rPr lang="en-US" smtClean="0"/>
              <a:t>13</a:t>
            </a:fld>
            <a:endParaRPr lang="en-US"/>
          </a:p>
        </p:txBody>
      </p:sp>
    </p:spTree>
    <p:extLst>
      <p:ext uri="{BB962C8B-B14F-4D97-AF65-F5344CB8AC3E}">
        <p14:creationId xmlns:p14="http://schemas.microsoft.com/office/powerpoint/2010/main" val="154178129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Read underlined section in second paragraph of p. 112</a:t>
            </a:r>
          </a:p>
        </p:txBody>
      </p:sp>
      <p:sp>
        <p:nvSpPr>
          <p:cNvPr id="4" name="Slide Number Placeholder 3"/>
          <p:cNvSpPr>
            <a:spLocks noGrp="1"/>
          </p:cNvSpPr>
          <p:nvPr>
            <p:ph type="sldNum" sz="quarter" idx="5"/>
          </p:nvPr>
        </p:nvSpPr>
        <p:spPr/>
        <p:txBody>
          <a:bodyPr/>
          <a:lstStyle/>
          <a:p>
            <a:fld id="{E65CCC00-5E5E-4C23-8106-C124A822B3C4}" type="slidenum">
              <a:rPr lang="en-US" smtClean="0"/>
              <a:t>2</a:t>
            </a:fld>
            <a:endParaRPr lang="en-US"/>
          </a:p>
        </p:txBody>
      </p:sp>
    </p:spTree>
    <p:extLst>
      <p:ext uri="{BB962C8B-B14F-4D97-AF65-F5344CB8AC3E}">
        <p14:creationId xmlns:p14="http://schemas.microsoft.com/office/powerpoint/2010/main" val="305474221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3A95EB-ED27-E455-F260-2DADECFC315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11ACD91-B998-87D7-CCDC-45F730A42C7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636073A-D0E7-AB69-2F40-481CA8046373}"/>
              </a:ext>
            </a:extLst>
          </p:cNvPr>
          <p:cNvSpPr>
            <a:spLocks noGrp="1"/>
          </p:cNvSpPr>
          <p:nvPr>
            <p:ph type="body" idx="1"/>
          </p:nvPr>
        </p:nvSpPr>
        <p:spPr/>
        <p:txBody>
          <a:bodyPr/>
          <a:lstStyle/>
          <a:p>
            <a:endParaRPr lang="en-US" b="1" dirty="0"/>
          </a:p>
        </p:txBody>
      </p:sp>
      <p:sp>
        <p:nvSpPr>
          <p:cNvPr id="4" name="Slide Number Placeholder 3">
            <a:extLst>
              <a:ext uri="{FF2B5EF4-FFF2-40B4-BE49-F238E27FC236}">
                <a16:creationId xmlns:a16="http://schemas.microsoft.com/office/drawing/2014/main" id="{4942FC3F-19A7-977E-B324-D0B5FF59ED45}"/>
              </a:ext>
            </a:extLst>
          </p:cNvPr>
          <p:cNvSpPr>
            <a:spLocks noGrp="1"/>
          </p:cNvSpPr>
          <p:nvPr>
            <p:ph type="sldNum" sz="quarter" idx="5"/>
          </p:nvPr>
        </p:nvSpPr>
        <p:spPr/>
        <p:txBody>
          <a:bodyPr/>
          <a:lstStyle/>
          <a:p>
            <a:fld id="{E65CCC00-5E5E-4C23-8106-C124A822B3C4}" type="slidenum">
              <a:rPr lang="en-US" smtClean="0"/>
              <a:t>3</a:t>
            </a:fld>
            <a:endParaRPr lang="en-US"/>
          </a:p>
        </p:txBody>
      </p:sp>
    </p:spTree>
    <p:extLst>
      <p:ext uri="{BB962C8B-B14F-4D97-AF65-F5344CB8AC3E}">
        <p14:creationId xmlns:p14="http://schemas.microsoft.com/office/powerpoint/2010/main" val="1486816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B47041-A381-3C9C-F007-7A8F7A1EB2B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54ACA13-2D02-3DAC-CDE5-871BDB24295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12DA473-DA4B-348E-7A92-63C393C4169D}"/>
              </a:ext>
            </a:extLst>
          </p:cNvPr>
          <p:cNvSpPr>
            <a:spLocks noGrp="1"/>
          </p:cNvSpPr>
          <p:nvPr>
            <p:ph type="body" idx="1"/>
          </p:nvPr>
        </p:nvSpPr>
        <p:spPr/>
        <p:txBody>
          <a:bodyPr/>
          <a:lstStyle/>
          <a:p>
            <a:endParaRPr lang="en-US" b="1" dirty="0"/>
          </a:p>
        </p:txBody>
      </p:sp>
      <p:sp>
        <p:nvSpPr>
          <p:cNvPr id="4" name="Slide Number Placeholder 3">
            <a:extLst>
              <a:ext uri="{FF2B5EF4-FFF2-40B4-BE49-F238E27FC236}">
                <a16:creationId xmlns:a16="http://schemas.microsoft.com/office/drawing/2014/main" id="{0602D539-B8C2-DA76-0665-82F32A79E870}"/>
              </a:ext>
            </a:extLst>
          </p:cNvPr>
          <p:cNvSpPr>
            <a:spLocks noGrp="1"/>
          </p:cNvSpPr>
          <p:nvPr>
            <p:ph type="sldNum" sz="quarter" idx="5"/>
          </p:nvPr>
        </p:nvSpPr>
        <p:spPr/>
        <p:txBody>
          <a:bodyPr/>
          <a:lstStyle/>
          <a:p>
            <a:fld id="{E65CCC00-5E5E-4C23-8106-C124A822B3C4}" type="slidenum">
              <a:rPr lang="en-US" smtClean="0"/>
              <a:t>4</a:t>
            </a:fld>
            <a:endParaRPr lang="en-US"/>
          </a:p>
        </p:txBody>
      </p:sp>
    </p:spTree>
    <p:extLst>
      <p:ext uri="{BB962C8B-B14F-4D97-AF65-F5344CB8AC3E}">
        <p14:creationId xmlns:p14="http://schemas.microsoft.com/office/powerpoint/2010/main" val="61672655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4DA5BA-4FAF-4D83-3013-81A57AA3D8F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207129A-9691-303D-77B1-A1E1662483A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B29B7E5-8178-FE20-ABD0-4D529B613431}"/>
              </a:ext>
            </a:extLst>
          </p:cNvPr>
          <p:cNvSpPr>
            <a:spLocks noGrp="1"/>
          </p:cNvSpPr>
          <p:nvPr>
            <p:ph type="body" idx="1"/>
          </p:nvPr>
        </p:nvSpPr>
        <p:spPr/>
        <p:txBody>
          <a:bodyPr/>
          <a:lstStyle/>
          <a:p>
            <a:endParaRPr lang="en-US" b="1" dirty="0"/>
          </a:p>
        </p:txBody>
      </p:sp>
      <p:sp>
        <p:nvSpPr>
          <p:cNvPr id="4" name="Slide Number Placeholder 3">
            <a:extLst>
              <a:ext uri="{FF2B5EF4-FFF2-40B4-BE49-F238E27FC236}">
                <a16:creationId xmlns:a16="http://schemas.microsoft.com/office/drawing/2014/main" id="{0189CEA2-F90E-EF43-4B61-2832B98F70CA}"/>
              </a:ext>
            </a:extLst>
          </p:cNvPr>
          <p:cNvSpPr>
            <a:spLocks noGrp="1"/>
          </p:cNvSpPr>
          <p:nvPr>
            <p:ph type="sldNum" sz="quarter" idx="5"/>
          </p:nvPr>
        </p:nvSpPr>
        <p:spPr/>
        <p:txBody>
          <a:bodyPr/>
          <a:lstStyle/>
          <a:p>
            <a:fld id="{E65CCC00-5E5E-4C23-8106-C124A822B3C4}" type="slidenum">
              <a:rPr lang="en-US" smtClean="0"/>
              <a:t>5</a:t>
            </a:fld>
            <a:endParaRPr lang="en-US"/>
          </a:p>
        </p:txBody>
      </p:sp>
    </p:spTree>
    <p:extLst>
      <p:ext uri="{BB962C8B-B14F-4D97-AF65-F5344CB8AC3E}">
        <p14:creationId xmlns:p14="http://schemas.microsoft.com/office/powerpoint/2010/main" val="272081717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FFA9B3-C235-6BDC-0610-BEBCCC50265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EAE462A-B521-B6BD-F25D-BF443CD0BB6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74531AD-F2D3-A7C7-EEFF-3B775D65885F}"/>
              </a:ext>
            </a:extLst>
          </p:cNvPr>
          <p:cNvSpPr>
            <a:spLocks noGrp="1"/>
          </p:cNvSpPr>
          <p:nvPr>
            <p:ph type="body" idx="1"/>
          </p:nvPr>
        </p:nvSpPr>
        <p:spPr/>
        <p:txBody>
          <a:bodyPr/>
          <a:lstStyle/>
          <a:p>
            <a:endParaRPr lang="en-US" b="1" dirty="0"/>
          </a:p>
        </p:txBody>
      </p:sp>
      <p:sp>
        <p:nvSpPr>
          <p:cNvPr id="4" name="Slide Number Placeholder 3">
            <a:extLst>
              <a:ext uri="{FF2B5EF4-FFF2-40B4-BE49-F238E27FC236}">
                <a16:creationId xmlns:a16="http://schemas.microsoft.com/office/drawing/2014/main" id="{81E2ABA0-B17D-B451-9D05-90BE693A7C6A}"/>
              </a:ext>
            </a:extLst>
          </p:cNvPr>
          <p:cNvSpPr>
            <a:spLocks noGrp="1"/>
          </p:cNvSpPr>
          <p:nvPr>
            <p:ph type="sldNum" sz="quarter" idx="5"/>
          </p:nvPr>
        </p:nvSpPr>
        <p:spPr/>
        <p:txBody>
          <a:bodyPr/>
          <a:lstStyle/>
          <a:p>
            <a:fld id="{E65CCC00-5E5E-4C23-8106-C124A822B3C4}" type="slidenum">
              <a:rPr lang="en-US" smtClean="0"/>
              <a:t>6</a:t>
            </a:fld>
            <a:endParaRPr lang="en-US"/>
          </a:p>
        </p:txBody>
      </p:sp>
    </p:spTree>
    <p:extLst>
      <p:ext uri="{BB962C8B-B14F-4D97-AF65-F5344CB8AC3E}">
        <p14:creationId xmlns:p14="http://schemas.microsoft.com/office/powerpoint/2010/main" val="241432695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FF61A4-AAD0-4489-3F91-66A4F656143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7762F96-C3B1-90BF-E9E1-1F39793CEAA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872D13E-EBAD-862F-181E-766E3377C974}"/>
              </a:ext>
            </a:extLst>
          </p:cNvPr>
          <p:cNvSpPr>
            <a:spLocks noGrp="1"/>
          </p:cNvSpPr>
          <p:nvPr>
            <p:ph type="body" idx="1"/>
          </p:nvPr>
        </p:nvSpPr>
        <p:spPr/>
        <p:txBody>
          <a:bodyPr/>
          <a:lstStyle/>
          <a:p>
            <a:endParaRPr lang="en-US" b="1" dirty="0"/>
          </a:p>
        </p:txBody>
      </p:sp>
      <p:sp>
        <p:nvSpPr>
          <p:cNvPr id="4" name="Slide Number Placeholder 3">
            <a:extLst>
              <a:ext uri="{FF2B5EF4-FFF2-40B4-BE49-F238E27FC236}">
                <a16:creationId xmlns:a16="http://schemas.microsoft.com/office/drawing/2014/main" id="{864CBBEA-E842-520E-04A5-7A5414F0EFDA}"/>
              </a:ext>
            </a:extLst>
          </p:cNvPr>
          <p:cNvSpPr>
            <a:spLocks noGrp="1"/>
          </p:cNvSpPr>
          <p:nvPr>
            <p:ph type="sldNum" sz="quarter" idx="5"/>
          </p:nvPr>
        </p:nvSpPr>
        <p:spPr/>
        <p:txBody>
          <a:bodyPr/>
          <a:lstStyle/>
          <a:p>
            <a:fld id="{E65CCC00-5E5E-4C23-8106-C124A822B3C4}" type="slidenum">
              <a:rPr lang="en-US" smtClean="0"/>
              <a:t>7</a:t>
            </a:fld>
            <a:endParaRPr lang="en-US"/>
          </a:p>
        </p:txBody>
      </p:sp>
    </p:spTree>
    <p:extLst>
      <p:ext uri="{BB962C8B-B14F-4D97-AF65-F5344CB8AC3E}">
        <p14:creationId xmlns:p14="http://schemas.microsoft.com/office/powerpoint/2010/main" val="56788513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AC6594-6F4F-6DEE-FAB2-35C8EECFFF4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79ADE7A-2521-CE5F-3797-327BD4F4D21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AF8A7EA-74F6-D092-4BC8-638C86FCB97D}"/>
              </a:ext>
            </a:extLst>
          </p:cNvPr>
          <p:cNvSpPr>
            <a:spLocks noGrp="1"/>
          </p:cNvSpPr>
          <p:nvPr>
            <p:ph type="body" idx="1"/>
          </p:nvPr>
        </p:nvSpPr>
        <p:spPr/>
        <p:txBody>
          <a:bodyPr/>
          <a:lstStyle/>
          <a:p>
            <a:endParaRPr lang="en-US" b="1" dirty="0"/>
          </a:p>
        </p:txBody>
      </p:sp>
      <p:sp>
        <p:nvSpPr>
          <p:cNvPr id="4" name="Slide Number Placeholder 3">
            <a:extLst>
              <a:ext uri="{FF2B5EF4-FFF2-40B4-BE49-F238E27FC236}">
                <a16:creationId xmlns:a16="http://schemas.microsoft.com/office/drawing/2014/main" id="{712FB23B-ACCB-94EF-B9CF-B1ACFA4F9082}"/>
              </a:ext>
            </a:extLst>
          </p:cNvPr>
          <p:cNvSpPr>
            <a:spLocks noGrp="1"/>
          </p:cNvSpPr>
          <p:nvPr>
            <p:ph type="sldNum" sz="quarter" idx="5"/>
          </p:nvPr>
        </p:nvSpPr>
        <p:spPr/>
        <p:txBody>
          <a:bodyPr/>
          <a:lstStyle/>
          <a:p>
            <a:fld id="{E65CCC00-5E5E-4C23-8106-C124A822B3C4}" type="slidenum">
              <a:rPr lang="en-US" smtClean="0"/>
              <a:t>8</a:t>
            </a:fld>
            <a:endParaRPr lang="en-US"/>
          </a:p>
        </p:txBody>
      </p:sp>
    </p:spTree>
    <p:extLst>
      <p:ext uri="{BB962C8B-B14F-4D97-AF65-F5344CB8AC3E}">
        <p14:creationId xmlns:p14="http://schemas.microsoft.com/office/powerpoint/2010/main" val="91042972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10075B-1F31-F1B9-A011-3A1DE6DA7C0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5CB39E4-5AD9-43B6-93C5-424BFEDC678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931D31E-EAD9-19E2-B464-2FC7B515DB57}"/>
              </a:ext>
            </a:extLst>
          </p:cNvPr>
          <p:cNvSpPr>
            <a:spLocks noGrp="1"/>
          </p:cNvSpPr>
          <p:nvPr>
            <p:ph type="body" idx="1"/>
          </p:nvPr>
        </p:nvSpPr>
        <p:spPr/>
        <p:txBody>
          <a:bodyPr/>
          <a:lstStyle/>
          <a:p>
            <a:endParaRPr lang="en-US" b="1" dirty="0"/>
          </a:p>
        </p:txBody>
      </p:sp>
      <p:sp>
        <p:nvSpPr>
          <p:cNvPr id="4" name="Slide Number Placeholder 3">
            <a:extLst>
              <a:ext uri="{FF2B5EF4-FFF2-40B4-BE49-F238E27FC236}">
                <a16:creationId xmlns:a16="http://schemas.microsoft.com/office/drawing/2014/main" id="{FA496A7B-6CB9-5836-E04B-4DD236366C1F}"/>
              </a:ext>
            </a:extLst>
          </p:cNvPr>
          <p:cNvSpPr>
            <a:spLocks noGrp="1"/>
          </p:cNvSpPr>
          <p:nvPr>
            <p:ph type="sldNum" sz="quarter" idx="5"/>
          </p:nvPr>
        </p:nvSpPr>
        <p:spPr/>
        <p:txBody>
          <a:bodyPr/>
          <a:lstStyle/>
          <a:p>
            <a:fld id="{E65CCC00-5E5E-4C23-8106-C124A822B3C4}" type="slidenum">
              <a:rPr lang="en-US" smtClean="0"/>
              <a:t>9</a:t>
            </a:fld>
            <a:endParaRPr lang="en-US"/>
          </a:p>
        </p:txBody>
      </p:sp>
    </p:spTree>
    <p:extLst>
      <p:ext uri="{BB962C8B-B14F-4D97-AF65-F5344CB8AC3E}">
        <p14:creationId xmlns:p14="http://schemas.microsoft.com/office/powerpoint/2010/main" val="9106160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BD0EE2-B3C9-37CE-FBC0-0ED9552EE79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574B4130-5B2F-EE5E-1726-643D7997C20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F8ECC10-C230-6F75-8895-0AD38574E43D}"/>
              </a:ext>
            </a:extLst>
          </p:cNvPr>
          <p:cNvSpPr>
            <a:spLocks noGrp="1"/>
          </p:cNvSpPr>
          <p:nvPr>
            <p:ph type="dt" sz="half" idx="10"/>
          </p:nvPr>
        </p:nvSpPr>
        <p:spPr/>
        <p:txBody>
          <a:bodyPr/>
          <a:lstStyle/>
          <a:p>
            <a:fld id="{64802A8C-B19B-4987-A83D-9C6E9D68C6DB}" type="datetimeFigureOut">
              <a:rPr lang="en-US" smtClean="0"/>
              <a:t>2/7/2026</a:t>
            </a:fld>
            <a:endParaRPr lang="en-US"/>
          </a:p>
        </p:txBody>
      </p:sp>
      <p:sp>
        <p:nvSpPr>
          <p:cNvPr id="5" name="Footer Placeholder 4">
            <a:extLst>
              <a:ext uri="{FF2B5EF4-FFF2-40B4-BE49-F238E27FC236}">
                <a16:creationId xmlns:a16="http://schemas.microsoft.com/office/drawing/2014/main" id="{26761E91-D1C0-EAC7-268D-FBA4C48FA3E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CF59C1D-56E7-16A1-2452-9D0294ED60DB}"/>
              </a:ext>
            </a:extLst>
          </p:cNvPr>
          <p:cNvSpPr>
            <a:spLocks noGrp="1"/>
          </p:cNvSpPr>
          <p:nvPr>
            <p:ph type="sldNum" sz="quarter" idx="12"/>
          </p:nvPr>
        </p:nvSpPr>
        <p:spPr/>
        <p:txBody>
          <a:bodyPr/>
          <a:lstStyle/>
          <a:p>
            <a:fld id="{B81D23AD-178A-4D2D-8896-A209557D76E4}" type="slidenum">
              <a:rPr lang="en-US" smtClean="0"/>
              <a:t>‹#›</a:t>
            </a:fld>
            <a:endParaRPr lang="en-US"/>
          </a:p>
        </p:txBody>
      </p:sp>
    </p:spTree>
    <p:extLst>
      <p:ext uri="{BB962C8B-B14F-4D97-AF65-F5344CB8AC3E}">
        <p14:creationId xmlns:p14="http://schemas.microsoft.com/office/powerpoint/2010/main" val="958247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3D9788-87CF-EDC3-B551-3A39EA0A9E85}"/>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8162E36-7FE3-1BA2-9ABA-75804C070AF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0ABF112-7DC1-E3ED-924B-8B61A94391B1}"/>
              </a:ext>
            </a:extLst>
          </p:cNvPr>
          <p:cNvSpPr>
            <a:spLocks noGrp="1"/>
          </p:cNvSpPr>
          <p:nvPr>
            <p:ph type="dt" sz="half" idx="10"/>
          </p:nvPr>
        </p:nvSpPr>
        <p:spPr/>
        <p:txBody>
          <a:bodyPr/>
          <a:lstStyle/>
          <a:p>
            <a:fld id="{64802A8C-B19B-4987-A83D-9C6E9D68C6DB}" type="datetimeFigureOut">
              <a:rPr lang="en-US" smtClean="0"/>
              <a:t>2/7/2026</a:t>
            </a:fld>
            <a:endParaRPr lang="en-US"/>
          </a:p>
        </p:txBody>
      </p:sp>
      <p:sp>
        <p:nvSpPr>
          <p:cNvPr id="5" name="Footer Placeholder 4">
            <a:extLst>
              <a:ext uri="{FF2B5EF4-FFF2-40B4-BE49-F238E27FC236}">
                <a16:creationId xmlns:a16="http://schemas.microsoft.com/office/drawing/2014/main" id="{4A5D1ECE-AE79-0762-993D-4BCCA0A39A2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FD7523B-0824-420B-8922-554827872756}"/>
              </a:ext>
            </a:extLst>
          </p:cNvPr>
          <p:cNvSpPr>
            <a:spLocks noGrp="1"/>
          </p:cNvSpPr>
          <p:nvPr>
            <p:ph type="sldNum" sz="quarter" idx="12"/>
          </p:nvPr>
        </p:nvSpPr>
        <p:spPr/>
        <p:txBody>
          <a:bodyPr/>
          <a:lstStyle/>
          <a:p>
            <a:fld id="{B81D23AD-178A-4D2D-8896-A209557D76E4}" type="slidenum">
              <a:rPr lang="en-US" smtClean="0"/>
              <a:t>‹#›</a:t>
            </a:fld>
            <a:endParaRPr lang="en-US"/>
          </a:p>
        </p:txBody>
      </p:sp>
    </p:spTree>
    <p:extLst>
      <p:ext uri="{BB962C8B-B14F-4D97-AF65-F5344CB8AC3E}">
        <p14:creationId xmlns:p14="http://schemas.microsoft.com/office/powerpoint/2010/main" val="8157482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1B1A63B-0335-C98E-70D5-5389794D888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77495839-76B8-5B8A-2295-BC4F69473E0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5973A8D-8C3B-61D7-6FA2-73FFEBD13B53}"/>
              </a:ext>
            </a:extLst>
          </p:cNvPr>
          <p:cNvSpPr>
            <a:spLocks noGrp="1"/>
          </p:cNvSpPr>
          <p:nvPr>
            <p:ph type="dt" sz="half" idx="10"/>
          </p:nvPr>
        </p:nvSpPr>
        <p:spPr/>
        <p:txBody>
          <a:bodyPr/>
          <a:lstStyle/>
          <a:p>
            <a:fld id="{64802A8C-B19B-4987-A83D-9C6E9D68C6DB}" type="datetimeFigureOut">
              <a:rPr lang="en-US" smtClean="0"/>
              <a:t>2/7/2026</a:t>
            </a:fld>
            <a:endParaRPr lang="en-US"/>
          </a:p>
        </p:txBody>
      </p:sp>
      <p:sp>
        <p:nvSpPr>
          <p:cNvPr id="5" name="Footer Placeholder 4">
            <a:extLst>
              <a:ext uri="{FF2B5EF4-FFF2-40B4-BE49-F238E27FC236}">
                <a16:creationId xmlns:a16="http://schemas.microsoft.com/office/drawing/2014/main" id="{905AAB22-F9BE-32D9-5638-0AF09416C83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4CD107F-0553-E26E-3971-3D0808166BE2}"/>
              </a:ext>
            </a:extLst>
          </p:cNvPr>
          <p:cNvSpPr>
            <a:spLocks noGrp="1"/>
          </p:cNvSpPr>
          <p:nvPr>
            <p:ph type="sldNum" sz="quarter" idx="12"/>
          </p:nvPr>
        </p:nvSpPr>
        <p:spPr/>
        <p:txBody>
          <a:bodyPr/>
          <a:lstStyle/>
          <a:p>
            <a:fld id="{B81D23AD-178A-4D2D-8896-A209557D76E4}" type="slidenum">
              <a:rPr lang="en-US" smtClean="0"/>
              <a:t>‹#›</a:t>
            </a:fld>
            <a:endParaRPr lang="en-US"/>
          </a:p>
        </p:txBody>
      </p:sp>
    </p:spTree>
    <p:extLst>
      <p:ext uri="{BB962C8B-B14F-4D97-AF65-F5344CB8AC3E}">
        <p14:creationId xmlns:p14="http://schemas.microsoft.com/office/powerpoint/2010/main" val="356127182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8D3B10-D3C5-B3F3-2EDC-2EED57F4DD1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FB8BBC64-DC16-30F3-5E42-6046E4B7E0F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A9AF876C-E974-7B42-61C6-0B86E929E89F}"/>
              </a:ext>
            </a:extLst>
          </p:cNvPr>
          <p:cNvSpPr>
            <a:spLocks noGrp="1"/>
          </p:cNvSpPr>
          <p:nvPr>
            <p:ph type="dt" sz="half" idx="10"/>
          </p:nvPr>
        </p:nvSpPr>
        <p:spPr/>
        <p:txBody>
          <a:bodyPr/>
          <a:lstStyle/>
          <a:p>
            <a:fld id="{5AC33A2A-D28A-4054-896E-6121C8044B91}" type="datetimeFigureOut">
              <a:rPr lang="en-US" smtClean="0"/>
              <a:t>2/7/2026</a:t>
            </a:fld>
            <a:endParaRPr lang="en-US"/>
          </a:p>
        </p:txBody>
      </p:sp>
      <p:sp>
        <p:nvSpPr>
          <p:cNvPr id="5" name="Footer Placeholder 4">
            <a:extLst>
              <a:ext uri="{FF2B5EF4-FFF2-40B4-BE49-F238E27FC236}">
                <a16:creationId xmlns:a16="http://schemas.microsoft.com/office/drawing/2014/main" id="{7A4BC778-E51D-5991-F3A2-CD510A41A9A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A01019A-0983-900C-384C-DD3A73FDD9BB}"/>
              </a:ext>
            </a:extLst>
          </p:cNvPr>
          <p:cNvSpPr>
            <a:spLocks noGrp="1"/>
          </p:cNvSpPr>
          <p:nvPr>
            <p:ph type="sldNum" sz="quarter" idx="12"/>
          </p:nvPr>
        </p:nvSpPr>
        <p:spPr/>
        <p:txBody>
          <a:bodyPr/>
          <a:lstStyle/>
          <a:p>
            <a:fld id="{E892CC40-F581-4064-9D29-7F1C1496B35D}" type="slidenum">
              <a:rPr lang="en-US" smtClean="0"/>
              <a:t>‹#›</a:t>
            </a:fld>
            <a:endParaRPr lang="en-US"/>
          </a:p>
        </p:txBody>
      </p:sp>
    </p:spTree>
    <p:extLst>
      <p:ext uri="{BB962C8B-B14F-4D97-AF65-F5344CB8AC3E}">
        <p14:creationId xmlns:p14="http://schemas.microsoft.com/office/powerpoint/2010/main" val="29944648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01FB47-6EA2-B7E4-737E-CCE5D814ACC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91CED0C-C1C2-927C-2372-63BD9AC00AA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B825471-D8FE-B102-54E2-B29D1F4327C5}"/>
              </a:ext>
            </a:extLst>
          </p:cNvPr>
          <p:cNvSpPr>
            <a:spLocks noGrp="1"/>
          </p:cNvSpPr>
          <p:nvPr>
            <p:ph type="dt" sz="half" idx="10"/>
          </p:nvPr>
        </p:nvSpPr>
        <p:spPr/>
        <p:txBody>
          <a:bodyPr/>
          <a:lstStyle/>
          <a:p>
            <a:fld id="{5AC33A2A-D28A-4054-896E-6121C8044B91}" type="datetimeFigureOut">
              <a:rPr lang="en-US" smtClean="0"/>
              <a:t>2/7/2026</a:t>
            </a:fld>
            <a:endParaRPr lang="en-US"/>
          </a:p>
        </p:txBody>
      </p:sp>
      <p:sp>
        <p:nvSpPr>
          <p:cNvPr id="5" name="Footer Placeholder 4">
            <a:extLst>
              <a:ext uri="{FF2B5EF4-FFF2-40B4-BE49-F238E27FC236}">
                <a16:creationId xmlns:a16="http://schemas.microsoft.com/office/drawing/2014/main" id="{B7400B73-0C3E-A776-E15B-AF2E3F231EF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9ABD084-A9F6-A2FD-BE7B-D500BA80E440}"/>
              </a:ext>
            </a:extLst>
          </p:cNvPr>
          <p:cNvSpPr>
            <a:spLocks noGrp="1"/>
          </p:cNvSpPr>
          <p:nvPr>
            <p:ph type="sldNum" sz="quarter" idx="12"/>
          </p:nvPr>
        </p:nvSpPr>
        <p:spPr/>
        <p:txBody>
          <a:bodyPr/>
          <a:lstStyle/>
          <a:p>
            <a:fld id="{E892CC40-F581-4064-9D29-7F1C1496B35D}" type="slidenum">
              <a:rPr lang="en-US" smtClean="0"/>
              <a:t>‹#›</a:t>
            </a:fld>
            <a:endParaRPr lang="en-US"/>
          </a:p>
        </p:txBody>
      </p:sp>
    </p:spTree>
    <p:extLst>
      <p:ext uri="{BB962C8B-B14F-4D97-AF65-F5344CB8AC3E}">
        <p14:creationId xmlns:p14="http://schemas.microsoft.com/office/powerpoint/2010/main" val="264367762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023FF3-7379-943C-246A-3753CC3FA23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3883951E-2BE0-B417-C3C3-980792584F68}"/>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E7A2DDA-9BF6-1393-091F-FA4DA9B8225D}"/>
              </a:ext>
            </a:extLst>
          </p:cNvPr>
          <p:cNvSpPr>
            <a:spLocks noGrp="1"/>
          </p:cNvSpPr>
          <p:nvPr>
            <p:ph type="dt" sz="half" idx="10"/>
          </p:nvPr>
        </p:nvSpPr>
        <p:spPr/>
        <p:txBody>
          <a:bodyPr/>
          <a:lstStyle/>
          <a:p>
            <a:fld id="{5AC33A2A-D28A-4054-896E-6121C8044B91}" type="datetimeFigureOut">
              <a:rPr lang="en-US" smtClean="0"/>
              <a:t>2/7/2026</a:t>
            </a:fld>
            <a:endParaRPr lang="en-US"/>
          </a:p>
        </p:txBody>
      </p:sp>
      <p:sp>
        <p:nvSpPr>
          <p:cNvPr id="5" name="Footer Placeholder 4">
            <a:extLst>
              <a:ext uri="{FF2B5EF4-FFF2-40B4-BE49-F238E27FC236}">
                <a16:creationId xmlns:a16="http://schemas.microsoft.com/office/drawing/2014/main" id="{03CA6EF6-92F0-3909-6027-5CD8DEF833C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486852C-B226-259F-EDEE-CFB4A9ACD6EE}"/>
              </a:ext>
            </a:extLst>
          </p:cNvPr>
          <p:cNvSpPr>
            <a:spLocks noGrp="1"/>
          </p:cNvSpPr>
          <p:nvPr>
            <p:ph type="sldNum" sz="quarter" idx="12"/>
          </p:nvPr>
        </p:nvSpPr>
        <p:spPr/>
        <p:txBody>
          <a:bodyPr/>
          <a:lstStyle/>
          <a:p>
            <a:fld id="{E892CC40-F581-4064-9D29-7F1C1496B35D}" type="slidenum">
              <a:rPr lang="en-US" smtClean="0"/>
              <a:t>‹#›</a:t>
            </a:fld>
            <a:endParaRPr lang="en-US"/>
          </a:p>
        </p:txBody>
      </p:sp>
    </p:spTree>
    <p:extLst>
      <p:ext uri="{BB962C8B-B14F-4D97-AF65-F5344CB8AC3E}">
        <p14:creationId xmlns:p14="http://schemas.microsoft.com/office/powerpoint/2010/main" val="216026732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8FCDF7-8C2C-2B0C-2B0F-754098DCB20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383C30E-2752-D2B4-F3CE-53539D7AF85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2251E9B0-55E0-F1D4-CE85-A4CF4E1B87A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739EBEE9-3399-B4EB-8ACE-A384C0EAC280}"/>
              </a:ext>
            </a:extLst>
          </p:cNvPr>
          <p:cNvSpPr>
            <a:spLocks noGrp="1"/>
          </p:cNvSpPr>
          <p:nvPr>
            <p:ph type="dt" sz="half" idx="10"/>
          </p:nvPr>
        </p:nvSpPr>
        <p:spPr/>
        <p:txBody>
          <a:bodyPr/>
          <a:lstStyle/>
          <a:p>
            <a:fld id="{5AC33A2A-D28A-4054-896E-6121C8044B91}" type="datetimeFigureOut">
              <a:rPr lang="en-US" smtClean="0"/>
              <a:t>2/7/2026</a:t>
            </a:fld>
            <a:endParaRPr lang="en-US"/>
          </a:p>
        </p:txBody>
      </p:sp>
      <p:sp>
        <p:nvSpPr>
          <p:cNvPr id="6" name="Footer Placeholder 5">
            <a:extLst>
              <a:ext uri="{FF2B5EF4-FFF2-40B4-BE49-F238E27FC236}">
                <a16:creationId xmlns:a16="http://schemas.microsoft.com/office/drawing/2014/main" id="{9E0C4CA4-44BB-588E-BC11-B11B31EA233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26272AC-8316-6EB2-1324-6A7E1FECE470}"/>
              </a:ext>
            </a:extLst>
          </p:cNvPr>
          <p:cNvSpPr>
            <a:spLocks noGrp="1"/>
          </p:cNvSpPr>
          <p:nvPr>
            <p:ph type="sldNum" sz="quarter" idx="12"/>
          </p:nvPr>
        </p:nvSpPr>
        <p:spPr/>
        <p:txBody>
          <a:bodyPr/>
          <a:lstStyle/>
          <a:p>
            <a:fld id="{E892CC40-F581-4064-9D29-7F1C1496B35D}" type="slidenum">
              <a:rPr lang="en-US" smtClean="0"/>
              <a:t>‹#›</a:t>
            </a:fld>
            <a:endParaRPr lang="en-US"/>
          </a:p>
        </p:txBody>
      </p:sp>
    </p:spTree>
    <p:extLst>
      <p:ext uri="{BB962C8B-B14F-4D97-AF65-F5344CB8AC3E}">
        <p14:creationId xmlns:p14="http://schemas.microsoft.com/office/powerpoint/2010/main" val="338213773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4F1420-995D-8CF3-8F56-B1814BFEA9CD}"/>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CC080372-5370-1F7C-E90E-40AE089C969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26BB0DE-91BD-D99A-B5CD-66B14836C8A2}"/>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74808B05-5339-9598-E7A3-92931C6771C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8D84A25-0FC3-B64D-DE96-4051177D60E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3FD2012C-BD59-34E7-4264-FAD8BD8ED926}"/>
              </a:ext>
            </a:extLst>
          </p:cNvPr>
          <p:cNvSpPr>
            <a:spLocks noGrp="1"/>
          </p:cNvSpPr>
          <p:nvPr>
            <p:ph type="dt" sz="half" idx="10"/>
          </p:nvPr>
        </p:nvSpPr>
        <p:spPr/>
        <p:txBody>
          <a:bodyPr/>
          <a:lstStyle/>
          <a:p>
            <a:fld id="{5AC33A2A-D28A-4054-896E-6121C8044B91}" type="datetimeFigureOut">
              <a:rPr lang="en-US" smtClean="0"/>
              <a:t>2/7/2026</a:t>
            </a:fld>
            <a:endParaRPr lang="en-US"/>
          </a:p>
        </p:txBody>
      </p:sp>
      <p:sp>
        <p:nvSpPr>
          <p:cNvPr id="8" name="Footer Placeholder 7">
            <a:extLst>
              <a:ext uri="{FF2B5EF4-FFF2-40B4-BE49-F238E27FC236}">
                <a16:creationId xmlns:a16="http://schemas.microsoft.com/office/drawing/2014/main" id="{8674792D-0837-6F62-0F19-CE8838824F22}"/>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C4AA80E5-94F9-7FC3-6000-5F3B40B18FF2}"/>
              </a:ext>
            </a:extLst>
          </p:cNvPr>
          <p:cNvSpPr>
            <a:spLocks noGrp="1"/>
          </p:cNvSpPr>
          <p:nvPr>
            <p:ph type="sldNum" sz="quarter" idx="12"/>
          </p:nvPr>
        </p:nvSpPr>
        <p:spPr/>
        <p:txBody>
          <a:bodyPr/>
          <a:lstStyle/>
          <a:p>
            <a:fld id="{E892CC40-F581-4064-9D29-7F1C1496B35D}" type="slidenum">
              <a:rPr lang="en-US" smtClean="0"/>
              <a:t>‹#›</a:t>
            </a:fld>
            <a:endParaRPr lang="en-US"/>
          </a:p>
        </p:txBody>
      </p:sp>
    </p:spTree>
    <p:extLst>
      <p:ext uri="{BB962C8B-B14F-4D97-AF65-F5344CB8AC3E}">
        <p14:creationId xmlns:p14="http://schemas.microsoft.com/office/powerpoint/2010/main" val="178540637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0EBC96-B3CD-715E-9CD4-B7A5C16EF91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F20C1E4C-E0F2-336E-BB6F-F5636016CFD8}"/>
              </a:ext>
            </a:extLst>
          </p:cNvPr>
          <p:cNvSpPr>
            <a:spLocks noGrp="1"/>
          </p:cNvSpPr>
          <p:nvPr>
            <p:ph type="dt" sz="half" idx="10"/>
          </p:nvPr>
        </p:nvSpPr>
        <p:spPr/>
        <p:txBody>
          <a:bodyPr/>
          <a:lstStyle/>
          <a:p>
            <a:fld id="{5AC33A2A-D28A-4054-896E-6121C8044B91}" type="datetimeFigureOut">
              <a:rPr lang="en-US" smtClean="0"/>
              <a:t>2/7/2026</a:t>
            </a:fld>
            <a:endParaRPr lang="en-US"/>
          </a:p>
        </p:txBody>
      </p:sp>
      <p:sp>
        <p:nvSpPr>
          <p:cNvPr id="4" name="Footer Placeholder 3">
            <a:extLst>
              <a:ext uri="{FF2B5EF4-FFF2-40B4-BE49-F238E27FC236}">
                <a16:creationId xmlns:a16="http://schemas.microsoft.com/office/drawing/2014/main" id="{1D45535E-5126-8D57-F81C-7A696E2B39B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3C30C770-AA2F-E7E0-A8C6-871D9E48841E}"/>
              </a:ext>
            </a:extLst>
          </p:cNvPr>
          <p:cNvSpPr>
            <a:spLocks noGrp="1"/>
          </p:cNvSpPr>
          <p:nvPr>
            <p:ph type="sldNum" sz="quarter" idx="12"/>
          </p:nvPr>
        </p:nvSpPr>
        <p:spPr/>
        <p:txBody>
          <a:bodyPr/>
          <a:lstStyle/>
          <a:p>
            <a:fld id="{E892CC40-F581-4064-9D29-7F1C1496B35D}" type="slidenum">
              <a:rPr lang="en-US" smtClean="0"/>
              <a:t>‹#›</a:t>
            </a:fld>
            <a:endParaRPr lang="en-US"/>
          </a:p>
        </p:txBody>
      </p:sp>
    </p:spTree>
    <p:extLst>
      <p:ext uri="{BB962C8B-B14F-4D97-AF65-F5344CB8AC3E}">
        <p14:creationId xmlns:p14="http://schemas.microsoft.com/office/powerpoint/2010/main" val="393063788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A304B37-402A-6BE1-DE7A-2CFEEDB7E6AB}"/>
              </a:ext>
            </a:extLst>
          </p:cNvPr>
          <p:cNvSpPr>
            <a:spLocks noGrp="1"/>
          </p:cNvSpPr>
          <p:nvPr>
            <p:ph type="dt" sz="half" idx="10"/>
          </p:nvPr>
        </p:nvSpPr>
        <p:spPr/>
        <p:txBody>
          <a:bodyPr/>
          <a:lstStyle/>
          <a:p>
            <a:fld id="{5AC33A2A-D28A-4054-896E-6121C8044B91}" type="datetimeFigureOut">
              <a:rPr lang="en-US" smtClean="0"/>
              <a:t>2/7/2026</a:t>
            </a:fld>
            <a:endParaRPr lang="en-US"/>
          </a:p>
        </p:txBody>
      </p:sp>
      <p:sp>
        <p:nvSpPr>
          <p:cNvPr id="3" name="Footer Placeholder 2">
            <a:extLst>
              <a:ext uri="{FF2B5EF4-FFF2-40B4-BE49-F238E27FC236}">
                <a16:creationId xmlns:a16="http://schemas.microsoft.com/office/drawing/2014/main" id="{CF253FE0-F873-6A9D-55AE-0911D15EEAFC}"/>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7BB8B9C1-3AC5-EDDA-5D07-5845BE61F71E}"/>
              </a:ext>
            </a:extLst>
          </p:cNvPr>
          <p:cNvSpPr>
            <a:spLocks noGrp="1"/>
          </p:cNvSpPr>
          <p:nvPr>
            <p:ph type="sldNum" sz="quarter" idx="12"/>
          </p:nvPr>
        </p:nvSpPr>
        <p:spPr/>
        <p:txBody>
          <a:bodyPr/>
          <a:lstStyle/>
          <a:p>
            <a:fld id="{E892CC40-F581-4064-9D29-7F1C1496B35D}" type="slidenum">
              <a:rPr lang="en-US" smtClean="0"/>
              <a:t>‹#›</a:t>
            </a:fld>
            <a:endParaRPr lang="en-US"/>
          </a:p>
        </p:txBody>
      </p:sp>
    </p:spTree>
    <p:extLst>
      <p:ext uri="{BB962C8B-B14F-4D97-AF65-F5344CB8AC3E}">
        <p14:creationId xmlns:p14="http://schemas.microsoft.com/office/powerpoint/2010/main" val="230911282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C17ACC-AFB4-82A3-BF6C-5F2D3392CA5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32C3618-A82B-E5FA-617E-932931E034C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ECDDC5D-57A5-C3DC-2C50-B36A8DC0B25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0879FF7-E1E3-21F8-EB33-6D15D7BECBA3}"/>
              </a:ext>
            </a:extLst>
          </p:cNvPr>
          <p:cNvSpPr>
            <a:spLocks noGrp="1"/>
          </p:cNvSpPr>
          <p:nvPr>
            <p:ph type="dt" sz="half" idx="10"/>
          </p:nvPr>
        </p:nvSpPr>
        <p:spPr/>
        <p:txBody>
          <a:bodyPr/>
          <a:lstStyle/>
          <a:p>
            <a:fld id="{5AC33A2A-D28A-4054-896E-6121C8044B91}" type="datetimeFigureOut">
              <a:rPr lang="en-US" smtClean="0"/>
              <a:t>2/7/2026</a:t>
            </a:fld>
            <a:endParaRPr lang="en-US"/>
          </a:p>
        </p:txBody>
      </p:sp>
      <p:sp>
        <p:nvSpPr>
          <p:cNvPr id="6" name="Footer Placeholder 5">
            <a:extLst>
              <a:ext uri="{FF2B5EF4-FFF2-40B4-BE49-F238E27FC236}">
                <a16:creationId xmlns:a16="http://schemas.microsoft.com/office/drawing/2014/main" id="{764AC950-29F1-E088-6859-291735967DA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A1E0CE0-9C9A-6243-41E1-4614D133A26B}"/>
              </a:ext>
            </a:extLst>
          </p:cNvPr>
          <p:cNvSpPr>
            <a:spLocks noGrp="1"/>
          </p:cNvSpPr>
          <p:nvPr>
            <p:ph type="sldNum" sz="quarter" idx="12"/>
          </p:nvPr>
        </p:nvSpPr>
        <p:spPr/>
        <p:txBody>
          <a:bodyPr/>
          <a:lstStyle/>
          <a:p>
            <a:fld id="{E892CC40-F581-4064-9D29-7F1C1496B35D}" type="slidenum">
              <a:rPr lang="en-US" smtClean="0"/>
              <a:t>‹#›</a:t>
            </a:fld>
            <a:endParaRPr lang="en-US"/>
          </a:p>
        </p:txBody>
      </p:sp>
    </p:spTree>
    <p:extLst>
      <p:ext uri="{BB962C8B-B14F-4D97-AF65-F5344CB8AC3E}">
        <p14:creationId xmlns:p14="http://schemas.microsoft.com/office/powerpoint/2010/main" val="25814009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31F3F3-76AE-97CA-EA87-FBEC32FA33F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CF6D2E7-9B4B-EAAA-A7DD-44BD4F44205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8C8C5FB-B6C6-B607-8376-3B1456794E8D}"/>
              </a:ext>
            </a:extLst>
          </p:cNvPr>
          <p:cNvSpPr>
            <a:spLocks noGrp="1"/>
          </p:cNvSpPr>
          <p:nvPr>
            <p:ph type="dt" sz="half" idx="10"/>
          </p:nvPr>
        </p:nvSpPr>
        <p:spPr/>
        <p:txBody>
          <a:bodyPr/>
          <a:lstStyle/>
          <a:p>
            <a:fld id="{64802A8C-B19B-4987-A83D-9C6E9D68C6DB}" type="datetimeFigureOut">
              <a:rPr lang="en-US" smtClean="0"/>
              <a:t>2/7/2026</a:t>
            </a:fld>
            <a:endParaRPr lang="en-US"/>
          </a:p>
        </p:txBody>
      </p:sp>
      <p:sp>
        <p:nvSpPr>
          <p:cNvPr id="5" name="Footer Placeholder 4">
            <a:extLst>
              <a:ext uri="{FF2B5EF4-FFF2-40B4-BE49-F238E27FC236}">
                <a16:creationId xmlns:a16="http://schemas.microsoft.com/office/drawing/2014/main" id="{55323017-3679-09EF-43D1-C15D6C44F20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DD90733-5A9A-F11D-1A3D-07593A490E8C}"/>
              </a:ext>
            </a:extLst>
          </p:cNvPr>
          <p:cNvSpPr>
            <a:spLocks noGrp="1"/>
          </p:cNvSpPr>
          <p:nvPr>
            <p:ph type="sldNum" sz="quarter" idx="12"/>
          </p:nvPr>
        </p:nvSpPr>
        <p:spPr/>
        <p:txBody>
          <a:bodyPr/>
          <a:lstStyle/>
          <a:p>
            <a:fld id="{B81D23AD-178A-4D2D-8896-A209557D76E4}" type="slidenum">
              <a:rPr lang="en-US" smtClean="0"/>
              <a:t>‹#›</a:t>
            </a:fld>
            <a:endParaRPr lang="en-US"/>
          </a:p>
        </p:txBody>
      </p:sp>
    </p:spTree>
    <p:extLst>
      <p:ext uri="{BB962C8B-B14F-4D97-AF65-F5344CB8AC3E}">
        <p14:creationId xmlns:p14="http://schemas.microsoft.com/office/powerpoint/2010/main" val="233751934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F5B97C-4092-DC39-8EBA-AAC10D8DA23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0637A02-7699-BA21-549E-5AB4E26AAF6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830FBC2-173A-FB8F-1F8C-351A9E18BB7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DBE855B-56D8-7F6B-3671-8B4A334C16BF}"/>
              </a:ext>
            </a:extLst>
          </p:cNvPr>
          <p:cNvSpPr>
            <a:spLocks noGrp="1"/>
          </p:cNvSpPr>
          <p:nvPr>
            <p:ph type="dt" sz="half" idx="10"/>
          </p:nvPr>
        </p:nvSpPr>
        <p:spPr/>
        <p:txBody>
          <a:bodyPr/>
          <a:lstStyle/>
          <a:p>
            <a:fld id="{5AC33A2A-D28A-4054-896E-6121C8044B91}" type="datetimeFigureOut">
              <a:rPr lang="en-US" smtClean="0"/>
              <a:t>2/7/2026</a:t>
            </a:fld>
            <a:endParaRPr lang="en-US"/>
          </a:p>
        </p:txBody>
      </p:sp>
      <p:sp>
        <p:nvSpPr>
          <p:cNvPr id="6" name="Footer Placeholder 5">
            <a:extLst>
              <a:ext uri="{FF2B5EF4-FFF2-40B4-BE49-F238E27FC236}">
                <a16:creationId xmlns:a16="http://schemas.microsoft.com/office/drawing/2014/main" id="{60C9B1A0-8A97-20E1-6175-D63FC6EEC8D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0186D6C-D402-5C99-99B3-59CFA33E27E0}"/>
              </a:ext>
            </a:extLst>
          </p:cNvPr>
          <p:cNvSpPr>
            <a:spLocks noGrp="1"/>
          </p:cNvSpPr>
          <p:nvPr>
            <p:ph type="sldNum" sz="quarter" idx="12"/>
          </p:nvPr>
        </p:nvSpPr>
        <p:spPr/>
        <p:txBody>
          <a:bodyPr/>
          <a:lstStyle/>
          <a:p>
            <a:fld id="{E892CC40-F581-4064-9D29-7F1C1496B35D}" type="slidenum">
              <a:rPr lang="en-US" smtClean="0"/>
              <a:t>‹#›</a:t>
            </a:fld>
            <a:endParaRPr lang="en-US"/>
          </a:p>
        </p:txBody>
      </p:sp>
    </p:spTree>
    <p:extLst>
      <p:ext uri="{BB962C8B-B14F-4D97-AF65-F5344CB8AC3E}">
        <p14:creationId xmlns:p14="http://schemas.microsoft.com/office/powerpoint/2010/main" val="309269130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A37F10-2842-71DC-B747-32D3DC95ABAB}"/>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D86E6D2-EE62-7860-FDEA-BA95CDABD38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AC02D27-E75B-F0B0-7409-60118204E3C1}"/>
              </a:ext>
            </a:extLst>
          </p:cNvPr>
          <p:cNvSpPr>
            <a:spLocks noGrp="1"/>
          </p:cNvSpPr>
          <p:nvPr>
            <p:ph type="dt" sz="half" idx="10"/>
          </p:nvPr>
        </p:nvSpPr>
        <p:spPr/>
        <p:txBody>
          <a:bodyPr/>
          <a:lstStyle/>
          <a:p>
            <a:fld id="{5AC33A2A-D28A-4054-896E-6121C8044B91}" type="datetimeFigureOut">
              <a:rPr lang="en-US" smtClean="0"/>
              <a:t>2/7/2026</a:t>
            </a:fld>
            <a:endParaRPr lang="en-US"/>
          </a:p>
        </p:txBody>
      </p:sp>
      <p:sp>
        <p:nvSpPr>
          <p:cNvPr id="5" name="Footer Placeholder 4">
            <a:extLst>
              <a:ext uri="{FF2B5EF4-FFF2-40B4-BE49-F238E27FC236}">
                <a16:creationId xmlns:a16="http://schemas.microsoft.com/office/drawing/2014/main" id="{3CA07CAB-E54B-4E77-8241-82287DF1ECA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DF7F92F-3E93-794D-2853-4B16ADFCC0B2}"/>
              </a:ext>
            </a:extLst>
          </p:cNvPr>
          <p:cNvSpPr>
            <a:spLocks noGrp="1"/>
          </p:cNvSpPr>
          <p:nvPr>
            <p:ph type="sldNum" sz="quarter" idx="12"/>
          </p:nvPr>
        </p:nvSpPr>
        <p:spPr/>
        <p:txBody>
          <a:bodyPr/>
          <a:lstStyle/>
          <a:p>
            <a:fld id="{E892CC40-F581-4064-9D29-7F1C1496B35D}" type="slidenum">
              <a:rPr lang="en-US" smtClean="0"/>
              <a:t>‹#›</a:t>
            </a:fld>
            <a:endParaRPr lang="en-US"/>
          </a:p>
        </p:txBody>
      </p:sp>
    </p:spTree>
    <p:extLst>
      <p:ext uri="{BB962C8B-B14F-4D97-AF65-F5344CB8AC3E}">
        <p14:creationId xmlns:p14="http://schemas.microsoft.com/office/powerpoint/2010/main" val="73896249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04F886D-8654-6339-12E6-46F3324AE8F3}"/>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5A5321C-FBB3-EA56-DBDD-83571B125084}"/>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274D61E-4450-E0B1-3EB0-194DF22871BF}"/>
              </a:ext>
            </a:extLst>
          </p:cNvPr>
          <p:cNvSpPr>
            <a:spLocks noGrp="1"/>
          </p:cNvSpPr>
          <p:nvPr>
            <p:ph type="dt" sz="half" idx="10"/>
          </p:nvPr>
        </p:nvSpPr>
        <p:spPr/>
        <p:txBody>
          <a:bodyPr/>
          <a:lstStyle/>
          <a:p>
            <a:fld id="{5AC33A2A-D28A-4054-896E-6121C8044B91}" type="datetimeFigureOut">
              <a:rPr lang="en-US" smtClean="0"/>
              <a:t>2/7/2026</a:t>
            </a:fld>
            <a:endParaRPr lang="en-US"/>
          </a:p>
        </p:txBody>
      </p:sp>
      <p:sp>
        <p:nvSpPr>
          <p:cNvPr id="5" name="Footer Placeholder 4">
            <a:extLst>
              <a:ext uri="{FF2B5EF4-FFF2-40B4-BE49-F238E27FC236}">
                <a16:creationId xmlns:a16="http://schemas.microsoft.com/office/drawing/2014/main" id="{B38D18A6-34B4-1D85-AEF4-2040119EF86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EE6A31C-F188-5A3F-C83E-26A2596D0CE5}"/>
              </a:ext>
            </a:extLst>
          </p:cNvPr>
          <p:cNvSpPr>
            <a:spLocks noGrp="1"/>
          </p:cNvSpPr>
          <p:nvPr>
            <p:ph type="sldNum" sz="quarter" idx="12"/>
          </p:nvPr>
        </p:nvSpPr>
        <p:spPr/>
        <p:txBody>
          <a:bodyPr/>
          <a:lstStyle/>
          <a:p>
            <a:fld id="{E892CC40-F581-4064-9D29-7F1C1496B35D}" type="slidenum">
              <a:rPr lang="en-US" smtClean="0"/>
              <a:t>‹#›</a:t>
            </a:fld>
            <a:endParaRPr lang="en-US"/>
          </a:p>
        </p:txBody>
      </p:sp>
    </p:spTree>
    <p:extLst>
      <p:ext uri="{BB962C8B-B14F-4D97-AF65-F5344CB8AC3E}">
        <p14:creationId xmlns:p14="http://schemas.microsoft.com/office/powerpoint/2010/main" val="35854335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ED59A7-E4F5-BB2D-C05D-9CE8E7889CD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AF452E9B-49F8-DF27-2E60-E3CDE6D9A718}"/>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C7C826F-CCDA-4E18-D83C-1AB888FF0B6F}"/>
              </a:ext>
            </a:extLst>
          </p:cNvPr>
          <p:cNvSpPr>
            <a:spLocks noGrp="1"/>
          </p:cNvSpPr>
          <p:nvPr>
            <p:ph type="dt" sz="half" idx="10"/>
          </p:nvPr>
        </p:nvSpPr>
        <p:spPr/>
        <p:txBody>
          <a:bodyPr/>
          <a:lstStyle/>
          <a:p>
            <a:fld id="{64802A8C-B19B-4987-A83D-9C6E9D68C6DB}" type="datetimeFigureOut">
              <a:rPr lang="en-US" smtClean="0"/>
              <a:t>2/7/2026</a:t>
            </a:fld>
            <a:endParaRPr lang="en-US"/>
          </a:p>
        </p:txBody>
      </p:sp>
      <p:sp>
        <p:nvSpPr>
          <p:cNvPr id="5" name="Footer Placeholder 4">
            <a:extLst>
              <a:ext uri="{FF2B5EF4-FFF2-40B4-BE49-F238E27FC236}">
                <a16:creationId xmlns:a16="http://schemas.microsoft.com/office/drawing/2014/main" id="{DC0C64F4-E825-BF47-8477-B3254842666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2497156-FB23-8E0A-A42A-01F30F20A00E}"/>
              </a:ext>
            </a:extLst>
          </p:cNvPr>
          <p:cNvSpPr>
            <a:spLocks noGrp="1"/>
          </p:cNvSpPr>
          <p:nvPr>
            <p:ph type="sldNum" sz="quarter" idx="12"/>
          </p:nvPr>
        </p:nvSpPr>
        <p:spPr/>
        <p:txBody>
          <a:bodyPr/>
          <a:lstStyle/>
          <a:p>
            <a:fld id="{B81D23AD-178A-4D2D-8896-A209557D76E4}" type="slidenum">
              <a:rPr lang="en-US" smtClean="0"/>
              <a:t>‹#›</a:t>
            </a:fld>
            <a:endParaRPr lang="en-US"/>
          </a:p>
        </p:txBody>
      </p:sp>
    </p:spTree>
    <p:extLst>
      <p:ext uri="{BB962C8B-B14F-4D97-AF65-F5344CB8AC3E}">
        <p14:creationId xmlns:p14="http://schemas.microsoft.com/office/powerpoint/2010/main" val="41948332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41E320-CC49-C18D-3589-6CD33CC6A3D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181E308-E38C-8E0E-F71A-5CCED2B35A8E}"/>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6B2D1868-E6A9-747D-4A77-C0C0FE4FDCF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B7C97652-98C3-E052-83F7-74C79D29B649}"/>
              </a:ext>
            </a:extLst>
          </p:cNvPr>
          <p:cNvSpPr>
            <a:spLocks noGrp="1"/>
          </p:cNvSpPr>
          <p:nvPr>
            <p:ph type="dt" sz="half" idx="10"/>
          </p:nvPr>
        </p:nvSpPr>
        <p:spPr/>
        <p:txBody>
          <a:bodyPr/>
          <a:lstStyle/>
          <a:p>
            <a:fld id="{64802A8C-B19B-4987-A83D-9C6E9D68C6DB}" type="datetimeFigureOut">
              <a:rPr lang="en-US" smtClean="0"/>
              <a:t>2/7/2026</a:t>
            </a:fld>
            <a:endParaRPr lang="en-US"/>
          </a:p>
        </p:txBody>
      </p:sp>
      <p:sp>
        <p:nvSpPr>
          <p:cNvPr id="6" name="Footer Placeholder 5">
            <a:extLst>
              <a:ext uri="{FF2B5EF4-FFF2-40B4-BE49-F238E27FC236}">
                <a16:creationId xmlns:a16="http://schemas.microsoft.com/office/drawing/2014/main" id="{A1F1C30D-7739-B804-4ABB-31C95B07714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5FC40FE-12E4-8F89-0C6E-7F675D498E74}"/>
              </a:ext>
            </a:extLst>
          </p:cNvPr>
          <p:cNvSpPr>
            <a:spLocks noGrp="1"/>
          </p:cNvSpPr>
          <p:nvPr>
            <p:ph type="sldNum" sz="quarter" idx="12"/>
          </p:nvPr>
        </p:nvSpPr>
        <p:spPr/>
        <p:txBody>
          <a:bodyPr/>
          <a:lstStyle/>
          <a:p>
            <a:fld id="{B81D23AD-178A-4D2D-8896-A209557D76E4}" type="slidenum">
              <a:rPr lang="en-US" smtClean="0"/>
              <a:t>‹#›</a:t>
            </a:fld>
            <a:endParaRPr lang="en-US"/>
          </a:p>
        </p:txBody>
      </p:sp>
    </p:spTree>
    <p:extLst>
      <p:ext uri="{BB962C8B-B14F-4D97-AF65-F5344CB8AC3E}">
        <p14:creationId xmlns:p14="http://schemas.microsoft.com/office/powerpoint/2010/main" val="8359246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780C4D-FB51-D27E-C0C6-1136F6E541EB}"/>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F49CB7A7-610B-B958-C21C-BF7078A1DBC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47C82F9-B66C-4F80-DF3A-3D59773E022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4666795-9352-FBAF-CFE1-83A118FC479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B4234FE-D8FC-F895-6AD5-C4E7842D781F}"/>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C9CDE53-3747-5E7D-0FBB-6F893FC12AAD}"/>
              </a:ext>
            </a:extLst>
          </p:cNvPr>
          <p:cNvSpPr>
            <a:spLocks noGrp="1"/>
          </p:cNvSpPr>
          <p:nvPr>
            <p:ph type="dt" sz="half" idx="10"/>
          </p:nvPr>
        </p:nvSpPr>
        <p:spPr/>
        <p:txBody>
          <a:bodyPr/>
          <a:lstStyle/>
          <a:p>
            <a:fld id="{64802A8C-B19B-4987-A83D-9C6E9D68C6DB}" type="datetimeFigureOut">
              <a:rPr lang="en-US" smtClean="0"/>
              <a:t>2/7/2026</a:t>
            </a:fld>
            <a:endParaRPr lang="en-US"/>
          </a:p>
        </p:txBody>
      </p:sp>
      <p:sp>
        <p:nvSpPr>
          <p:cNvPr id="8" name="Footer Placeholder 7">
            <a:extLst>
              <a:ext uri="{FF2B5EF4-FFF2-40B4-BE49-F238E27FC236}">
                <a16:creationId xmlns:a16="http://schemas.microsoft.com/office/drawing/2014/main" id="{7D9C9879-0432-BC24-DB31-0C3F4FFEFC70}"/>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180505F2-932E-AA12-9A29-B62DD7108B47}"/>
              </a:ext>
            </a:extLst>
          </p:cNvPr>
          <p:cNvSpPr>
            <a:spLocks noGrp="1"/>
          </p:cNvSpPr>
          <p:nvPr>
            <p:ph type="sldNum" sz="quarter" idx="12"/>
          </p:nvPr>
        </p:nvSpPr>
        <p:spPr/>
        <p:txBody>
          <a:bodyPr/>
          <a:lstStyle/>
          <a:p>
            <a:fld id="{B81D23AD-178A-4D2D-8896-A209557D76E4}" type="slidenum">
              <a:rPr lang="en-US" smtClean="0"/>
              <a:t>‹#›</a:t>
            </a:fld>
            <a:endParaRPr lang="en-US"/>
          </a:p>
        </p:txBody>
      </p:sp>
    </p:spTree>
    <p:extLst>
      <p:ext uri="{BB962C8B-B14F-4D97-AF65-F5344CB8AC3E}">
        <p14:creationId xmlns:p14="http://schemas.microsoft.com/office/powerpoint/2010/main" val="14632786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11C961-D752-7648-7319-C949E792D547}"/>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A0EF4ED2-B2BD-2DAB-6988-B3EFBA2D26F0}"/>
              </a:ext>
            </a:extLst>
          </p:cNvPr>
          <p:cNvSpPr>
            <a:spLocks noGrp="1"/>
          </p:cNvSpPr>
          <p:nvPr>
            <p:ph type="dt" sz="half" idx="10"/>
          </p:nvPr>
        </p:nvSpPr>
        <p:spPr/>
        <p:txBody>
          <a:bodyPr/>
          <a:lstStyle/>
          <a:p>
            <a:fld id="{64802A8C-B19B-4987-A83D-9C6E9D68C6DB}" type="datetimeFigureOut">
              <a:rPr lang="en-US" smtClean="0"/>
              <a:t>2/7/2026</a:t>
            </a:fld>
            <a:endParaRPr lang="en-US"/>
          </a:p>
        </p:txBody>
      </p:sp>
      <p:sp>
        <p:nvSpPr>
          <p:cNvPr id="4" name="Footer Placeholder 3">
            <a:extLst>
              <a:ext uri="{FF2B5EF4-FFF2-40B4-BE49-F238E27FC236}">
                <a16:creationId xmlns:a16="http://schemas.microsoft.com/office/drawing/2014/main" id="{BE367658-1CBD-25ED-25D4-6C6B2DAD9CC6}"/>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1ADA6010-1DFB-777A-9676-C08B327CD16B}"/>
              </a:ext>
            </a:extLst>
          </p:cNvPr>
          <p:cNvSpPr>
            <a:spLocks noGrp="1"/>
          </p:cNvSpPr>
          <p:nvPr>
            <p:ph type="sldNum" sz="quarter" idx="12"/>
          </p:nvPr>
        </p:nvSpPr>
        <p:spPr/>
        <p:txBody>
          <a:bodyPr/>
          <a:lstStyle/>
          <a:p>
            <a:fld id="{B81D23AD-178A-4D2D-8896-A209557D76E4}" type="slidenum">
              <a:rPr lang="en-US" smtClean="0"/>
              <a:t>‹#›</a:t>
            </a:fld>
            <a:endParaRPr lang="en-US"/>
          </a:p>
        </p:txBody>
      </p:sp>
    </p:spTree>
    <p:extLst>
      <p:ext uri="{BB962C8B-B14F-4D97-AF65-F5344CB8AC3E}">
        <p14:creationId xmlns:p14="http://schemas.microsoft.com/office/powerpoint/2010/main" val="30515787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B39377A-E2E2-DD26-40B8-D73D2DFC5895}"/>
              </a:ext>
            </a:extLst>
          </p:cNvPr>
          <p:cNvSpPr>
            <a:spLocks noGrp="1"/>
          </p:cNvSpPr>
          <p:nvPr>
            <p:ph type="dt" sz="half" idx="10"/>
          </p:nvPr>
        </p:nvSpPr>
        <p:spPr/>
        <p:txBody>
          <a:bodyPr/>
          <a:lstStyle/>
          <a:p>
            <a:fld id="{64802A8C-B19B-4987-A83D-9C6E9D68C6DB}" type="datetimeFigureOut">
              <a:rPr lang="en-US" smtClean="0"/>
              <a:t>2/7/2026</a:t>
            </a:fld>
            <a:endParaRPr lang="en-US"/>
          </a:p>
        </p:txBody>
      </p:sp>
      <p:sp>
        <p:nvSpPr>
          <p:cNvPr id="3" name="Footer Placeholder 2">
            <a:extLst>
              <a:ext uri="{FF2B5EF4-FFF2-40B4-BE49-F238E27FC236}">
                <a16:creationId xmlns:a16="http://schemas.microsoft.com/office/drawing/2014/main" id="{9DC97AE0-3056-02D3-B9B1-557C7297044E}"/>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4DCD03F8-952A-7C61-BAA0-4C4493816655}"/>
              </a:ext>
            </a:extLst>
          </p:cNvPr>
          <p:cNvSpPr>
            <a:spLocks noGrp="1"/>
          </p:cNvSpPr>
          <p:nvPr>
            <p:ph type="sldNum" sz="quarter" idx="12"/>
          </p:nvPr>
        </p:nvSpPr>
        <p:spPr/>
        <p:txBody>
          <a:bodyPr/>
          <a:lstStyle/>
          <a:p>
            <a:fld id="{B81D23AD-178A-4D2D-8896-A209557D76E4}" type="slidenum">
              <a:rPr lang="en-US" smtClean="0"/>
              <a:t>‹#›</a:t>
            </a:fld>
            <a:endParaRPr lang="en-US"/>
          </a:p>
        </p:txBody>
      </p:sp>
    </p:spTree>
    <p:extLst>
      <p:ext uri="{BB962C8B-B14F-4D97-AF65-F5344CB8AC3E}">
        <p14:creationId xmlns:p14="http://schemas.microsoft.com/office/powerpoint/2010/main" val="14569512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7D4CA9-B7E5-E587-58D5-BF8A469D7FA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64F1DDE-BD65-BBA0-0718-103A64D04C2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83BC555B-34EA-9F42-265A-40263DC9675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1798C3B-AFF9-CCAF-00CE-4DCE9977278A}"/>
              </a:ext>
            </a:extLst>
          </p:cNvPr>
          <p:cNvSpPr>
            <a:spLocks noGrp="1"/>
          </p:cNvSpPr>
          <p:nvPr>
            <p:ph type="dt" sz="half" idx="10"/>
          </p:nvPr>
        </p:nvSpPr>
        <p:spPr/>
        <p:txBody>
          <a:bodyPr/>
          <a:lstStyle/>
          <a:p>
            <a:fld id="{64802A8C-B19B-4987-A83D-9C6E9D68C6DB}" type="datetimeFigureOut">
              <a:rPr lang="en-US" smtClean="0"/>
              <a:t>2/7/2026</a:t>
            </a:fld>
            <a:endParaRPr lang="en-US"/>
          </a:p>
        </p:txBody>
      </p:sp>
      <p:sp>
        <p:nvSpPr>
          <p:cNvPr id="6" name="Footer Placeholder 5">
            <a:extLst>
              <a:ext uri="{FF2B5EF4-FFF2-40B4-BE49-F238E27FC236}">
                <a16:creationId xmlns:a16="http://schemas.microsoft.com/office/drawing/2014/main" id="{942B11EF-BECA-8C8D-BE1C-8237E56EE4D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DE8A3C0-8A51-6BA4-1A55-8390EE6E14CB}"/>
              </a:ext>
            </a:extLst>
          </p:cNvPr>
          <p:cNvSpPr>
            <a:spLocks noGrp="1"/>
          </p:cNvSpPr>
          <p:nvPr>
            <p:ph type="sldNum" sz="quarter" idx="12"/>
          </p:nvPr>
        </p:nvSpPr>
        <p:spPr/>
        <p:txBody>
          <a:bodyPr/>
          <a:lstStyle/>
          <a:p>
            <a:fld id="{B81D23AD-178A-4D2D-8896-A209557D76E4}" type="slidenum">
              <a:rPr lang="en-US" smtClean="0"/>
              <a:t>‹#›</a:t>
            </a:fld>
            <a:endParaRPr lang="en-US"/>
          </a:p>
        </p:txBody>
      </p:sp>
    </p:spTree>
    <p:extLst>
      <p:ext uri="{BB962C8B-B14F-4D97-AF65-F5344CB8AC3E}">
        <p14:creationId xmlns:p14="http://schemas.microsoft.com/office/powerpoint/2010/main" val="35314434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0EE931-676A-C623-8E1A-0E4A64C0A4B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0359BC2D-9CAD-CC41-01DB-58529B02EE7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1EC2BBBC-8C24-E4EE-3B5A-507AA9D8952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9995C56-8C3B-C771-7194-7CE2BADB4182}"/>
              </a:ext>
            </a:extLst>
          </p:cNvPr>
          <p:cNvSpPr>
            <a:spLocks noGrp="1"/>
          </p:cNvSpPr>
          <p:nvPr>
            <p:ph type="dt" sz="half" idx="10"/>
          </p:nvPr>
        </p:nvSpPr>
        <p:spPr/>
        <p:txBody>
          <a:bodyPr/>
          <a:lstStyle/>
          <a:p>
            <a:fld id="{64802A8C-B19B-4987-A83D-9C6E9D68C6DB}" type="datetimeFigureOut">
              <a:rPr lang="en-US" smtClean="0"/>
              <a:t>2/7/2026</a:t>
            </a:fld>
            <a:endParaRPr lang="en-US"/>
          </a:p>
        </p:txBody>
      </p:sp>
      <p:sp>
        <p:nvSpPr>
          <p:cNvPr id="6" name="Footer Placeholder 5">
            <a:extLst>
              <a:ext uri="{FF2B5EF4-FFF2-40B4-BE49-F238E27FC236}">
                <a16:creationId xmlns:a16="http://schemas.microsoft.com/office/drawing/2014/main" id="{7D1AB244-D849-8B12-1A54-642A07A9968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0998E2E-DAAF-2904-CE8F-2EAB4C2259F9}"/>
              </a:ext>
            </a:extLst>
          </p:cNvPr>
          <p:cNvSpPr>
            <a:spLocks noGrp="1"/>
          </p:cNvSpPr>
          <p:nvPr>
            <p:ph type="sldNum" sz="quarter" idx="12"/>
          </p:nvPr>
        </p:nvSpPr>
        <p:spPr/>
        <p:txBody>
          <a:bodyPr/>
          <a:lstStyle/>
          <a:p>
            <a:fld id="{B81D23AD-178A-4D2D-8896-A209557D76E4}" type="slidenum">
              <a:rPr lang="en-US" smtClean="0"/>
              <a:t>‹#›</a:t>
            </a:fld>
            <a:endParaRPr lang="en-US"/>
          </a:p>
        </p:txBody>
      </p:sp>
    </p:spTree>
    <p:extLst>
      <p:ext uri="{BB962C8B-B14F-4D97-AF65-F5344CB8AC3E}">
        <p14:creationId xmlns:p14="http://schemas.microsoft.com/office/powerpoint/2010/main" val="37607023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70AB59C-099E-3534-6E58-11E06DA3400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BD23AB78-CC0B-871E-822F-0F0CF1726D3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B55C2BE-9559-E02B-FF97-12388ACF73F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64802A8C-B19B-4987-A83D-9C6E9D68C6DB}" type="datetimeFigureOut">
              <a:rPr lang="en-US" smtClean="0"/>
              <a:t>2/7/2026</a:t>
            </a:fld>
            <a:endParaRPr lang="en-US"/>
          </a:p>
        </p:txBody>
      </p:sp>
      <p:sp>
        <p:nvSpPr>
          <p:cNvPr id="5" name="Footer Placeholder 4">
            <a:extLst>
              <a:ext uri="{FF2B5EF4-FFF2-40B4-BE49-F238E27FC236}">
                <a16:creationId xmlns:a16="http://schemas.microsoft.com/office/drawing/2014/main" id="{3830640F-C7B1-8CC1-1C5C-82F9CDB3569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36AD7129-E822-002A-546D-FEC7DB68404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B81D23AD-178A-4D2D-8896-A209557D76E4}" type="slidenum">
              <a:rPr lang="en-US" smtClean="0"/>
              <a:t>‹#›</a:t>
            </a:fld>
            <a:endParaRPr lang="en-US"/>
          </a:p>
        </p:txBody>
      </p:sp>
    </p:spTree>
    <p:extLst>
      <p:ext uri="{BB962C8B-B14F-4D97-AF65-F5344CB8AC3E}">
        <p14:creationId xmlns:p14="http://schemas.microsoft.com/office/powerpoint/2010/main" val="194982835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DAA7ECC-6D8C-B54E-CC1E-16027FBF770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500D370E-A253-FC9F-0351-BBC1DB66105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1EFFB6D-A84F-0EF2-FF83-D7EE065A71C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5AC33A2A-D28A-4054-896E-6121C8044B91}" type="datetimeFigureOut">
              <a:rPr lang="en-US" smtClean="0"/>
              <a:t>2/7/2026</a:t>
            </a:fld>
            <a:endParaRPr lang="en-US"/>
          </a:p>
        </p:txBody>
      </p:sp>
      <p:sp>
        <p:nvSpPr>
          <p:cNvPr id="5" name="Footer Placeholder 4">
            <a:extLst>
              <a:ext uri="{FF2B5EF4-FFF2-40B4-BE49-F238E27FC236}">
                <a16:creationId xmlns:a16="http://schemas.microsoft.com/office/drawing/2014/main" id="{468ED11C-E687-3ECB-E142-BE0CB8641C0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229179CE-C83E-73E2-91F2-88A6EDC6D28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E892CC40-F581-4064-9D29-7F1C1496B35D}" type="slidenum">
              <a:rPr lang="en-US" smtClean="0"/>
              <a:t>‹#›</a:t>
            </a:fld>
            <a:endParaRPr lang="en-US"/>
          </a:p>
        </p:txBody>
      </p:sp>
    </p:spTree>
    <p:extLst>
      <p:ext uri="{BB962C8B-B14F-4D97-AF65-F5344CB8AC3E}">
        <p14:creationId xmlns:p14="http://schemas.microsoft.com/office/powerpoint/2010/main" val="192963801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3" name="Rectangle 22">
            <a:extLst>
              <a:ext uri="{FF2B5EF4-FFF2-40B4-BE49-F238E27FC236}">
                <a16:creationId xmlns:a16="http://schemas.microsoft.com/office/drawing/2014/main" id="{2B577FF9-3543-4875-815D-3D87BD8A20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2" name="Title 1">
            <a:extLst>
              <a:ext uri="{FF2B5EF4-FFF2-40B4-BE49-F238E27FC236}">
                <a16:creationId xmlns:a16="http://schemas.microsoft.com/office/drawing/2014/main" id="{B477BEC9-CF9B-8096-230A-3F48F0EE34E9}"/>
              </a:ext>
            </a:extLst>
          </p:cNvPr>
          <p:cNvSpPr>
            <a:spLocks noGrp="1"/>
          </p:cNvSpPr>
          <p:nvPr>
            <p:ph type="ctrTitle"/>
          </p:nvPr>
        </p:nvSpPr>
        <p:spPr>
          <a:xfrm>
            <a:off x="874815" y="798703"/>
            <a:ext cx="5221185" cy="3072015"/>
          </a:xfrm>
        </p:spPr>
        <p:txBody>
          <a:bodyPr anchor="b">
            <a:normAutofit/>
          </a:bodyPr>
          <a:lstStyle/>
          <a:p>
            <a:r>
              <a:rPr lang="en-US"/>
              <a:t>Lesson 6</a:t>
            </a:r>
          </a:p>
        </p:txBody>
      </p:sp>
      <p:sp>
        <p:nvSpPr>
          <p:cNvPr id="3" name="Subtitle 2">
            <a:extLst>
              <a:ext uri="{FF2B5EF4-FFF2-40B4-BE49-F238E27FC236}">
                <a16:creationId xmlns:a16="http://schemas.microsoft.com/office/drawing/2014/main" id="{85CD4750-146E-64E4-6DFA-0BD49A9EE7CA}"/>
              </a:ext>
            </a:extLst>
          </p:cNvPr>
          <p:cNvSpPr>
            <a:spLocks noGrp="1"/>
          </p:cNvSpPr>
          <p:nvPr>
            <p:ph type="subTitle" idx="1"/>
          </p:nvPr>
        </p:nvSpPr>
        <p:spPr>
          <a:xfrm>
            <a:off x="870148" y="3962792"/>
            <a:ext cx="5221185" cy="2102108"/>
          </a:xfrm>
        </p:spPr>
        <p:txBody>
          <a:bodyPr anchor="t">
            <a:normAutofit/>
          </a:bodyPr>
          <a:lstStyle/>
          <a:p>
            <a:r>
              <a:rPr lang="en-US"/>
              <a:t>The Fruit of the Spirit and Ongoing Spiritual Warfare</a:t>
            </a:r>
          </a:p>
        </p:txBody>
      </p:sp>
      <p:sp>
        <p:nvSpPr>
          <p:cNvPr id="25" name="Freeform: Shape 24">
            <a:extLst>
              <a:ext uri="{FF2B5EF4-FFF2-40B4-BE49-F238E27FC236}">
                <a16:creationId xmlns:a16="http://schemas.microsoft.com/office/drawing/2014/main" id="{F5569EEC-E12F-4856-B407-02B2813A4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04059" y="0"/>
            <a:ext cx="1737401" cy="959536"/>
          </a:xfrm>
          <a:custGeom>
            <a:avLst/>
            <a:gdLst>
              <a:gd name="connsiteX0" fmla="*/ 0 w 1737401"/>
              <a:gd name="connsiteY0" fmla="*/ 0 h 959536"/>
              <a:gd name="connsiteX1" fmla="*/ 123825 w 1737401"/>
              <a:gd name="connsiteY1" fmla="*/ 0 h 959536"/>
              <a:gd name="connsiteX2" fmla="*/ 123825 w 1737401"/>
              <a:gd name="connsiteY2" fmla="*/ 790277 h 959536"/>
              <a:gd name="connsiteX3" fmla="*/ 1490095 w 1737401"/>
              <a:gd name="connsiteY3" fmla="*/ 0 h 959536"/>
              <a:gd name="connsiteX4" fmla="*/ 1737401 w 1737401"/>
              <a:gd name="connsiteY4" fmla="*/ 0 h 959536"/>
              <a:gd name="connsiteX5" fmla="*/ 92869 w 1737401"/>
              <a:gd name="connsiteY5" fmla="*/ 951249 h 959536"/>
              <a:gd name="connsiteX6" fmla="*/ 61913 w 1737401"/>
              <a:gd name="connsiteY6" fmla="*/ 959536 h 959536"/>
              <a:gd name="connsiteX7" fmla="*/ 0 w 1737401"/>
              <a:gd name="connsiteY7" fmla="*/ 897624 h 959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37401" h="959536">
                <a:moveTo>
                  <a:pt x="0" y="0"/>
                </a:moveTo>
                <a:lnTo>
                  <a:pt x="123825" y="0"/>
                </a:lnTo>
                <a:lnTo>
                  <a:pt x="123825" y="790277"/>
                </a:lnTo>
                <a:lnTo>
                  <a:pt x="1490095" y="0"/>
                </a:lnTo>
                <a:lnTo>
                  <a:pt x="1737401" y="0"/>
                </a:lnTo>
                <a:lnTo>
                  <a:pt x="92869" y="951249"/>
                </a:lnTo>
                <a:cubicBezTo>
                  <a:pt x="83458" y="956688"/>
                  <a:pt x="72780" y="959546"/>
                  <a:pt x="61913" y="959536"/>
                </a:cubicBezTo>
                <a:cubicBezTo>
                  <a:pt x="27719" y="959536"/>
                  <a:pt x="0" y="931818"/>
                  <a:pt x="0" y="897624"/>
                </a:cubicBezTo>
                <a:close/>
              </a:path>
            </a:pathLst>
          </a:custGeom>
          <a:solidFill>
            <a:schemeClr val="accent6"/>
          </a:solidFill>
          <a:ln w="9525" cap="flat">
            <a:noFill/>
            <a:prstDash val="solid"/>
            <a:miter/>
          </a:ln>
        </p:spPr>
        <p:txBody>
          <a:bodyPr rtlCol="0" anchor="ctr"/>
          <a:lstStyle/>
          <a:p>
            <a:endParaRPr lang="en-US"/>
          </a:p>
        </p:txBody>
      </p:sp>
      <p:sp>
        <p:nvSpPr>
          <p:cNvPr id="22" name="Freeform: Shape 21">
            <a:extLst>
              <a:ext uri="{FF2B5EF4-FFF2-40B4-BE49-F238E27FC236}">
                <a16:creationId xmlns:a16="http://schemas.microsoft.com/office/drawing/2014/main" id="{CF860788-3A6A-45A3-B3F1-06F15966560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567336" y="1"/>
            <a:ext cx="1155142" cy="591009"/>
          </a:xfrm>
          <a:custGeom>
            <a:avLst/>
            <a:gdLst>
              <a:gd name="connsiteX0" fmla="*/ 1355 w 1155142"/>
              <a:gd name="connsiteY0" fmla="*/ 0 h 591009"/>
              <a:gd name="connsiteX1" fmla="*/ 1153787 w 1155142"/>
              <a:gd name="connsiteY1" fmla="*/ 0 h 591009"/>
              <a:gd name="connsiteX2" fmla="*/ 1155142 w 1155142"/>
              <a:gd name="connsiteY2" fmla="*/ 13438 h 591009"/>
              <a:gd name="connsiteX3" fmla="*/ 577571 w 1155142"/>
              <a:gd name="connsiteY3" fmla="*/ 591009 h 591009"/>
              <a:gd name="connsiteX4" fmla="*/ 0 w 1155142"/>
              <a:gd name="connsiteY4" fmla="*/ 13438 h 5910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55142" h="591009">
                <a:moveTo>
                  <a:pt x="1355" y="0"/>
                </a:moveTo>
                <a:lnTo>
                  <a:pt x="1153787" y="0"/>
                </a:lnTo>
                <a:lnTo>
                  <a:pt x="1155142" y="13438"/>
                </a:lnTo>
                <a:cubicBezTo>
                  <a:pt x="1155142" y="332422"/>
                  <a:pt x="896555" y="591009"/>
                  <a:pt x="577571" y="591009"/>
                </a:cubicBezTo>
                <a:cubicBezTo>
                  <a:pt x="258587" y="591009"/>
                  <a:pt x="0" y="332422"/>
                  <a:pt x="0" y="13438"/>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4" name="Picture 3" descr="A blue abstract watercolor pattern on a white background">
            <a:extLst>
              <a:ext uri="{FF2B5EF4-FFF2-40B4-BE49-F238E27FC236}">
                <a16:creationId xmlns:a16="http://schemas.microsoft.com/office/drawing/2014/main" id="{AE7E5D1F-76FC-C644-9FCC-D0C574788AB3}"/>
              </a:ext>
            </a:extLst>
          </p:cNvPr>
          <p:cNvPicPr>
            <a:picLocks noChangeAspect="1"/>
          </p:cNvPicPr>
          <p:nvPr/>
        </p:nvPicPr>
        <p:blipFill>
          <a:blip r:embed="rId3"/>
          <a:srcRect t="7865" b="7865"/>
          <a:stretch>
            <a:fillRect/>
          </a:stretch>
        </p:blipFill>
        <p:spPr>
          <a:xfrm>
            <a:off x="6651243" y="1848285"/>
            <a:ext cx="4939504" cy="2778482"/>
          </a:xfrm>
          <a:custGeom>
            <a:avLst/>
            <a:gdLst/>
            <a:ahLst/>
            <a:cxnLst/>
            <a:rect l="l" t="t" r="r" b="b"/>
            <a:pathLst>
              <a:path w="4579832" h="5347063">
                <a:moveTo>
                  <a:pt x="106985" y="0"/>
                </a:moveTo>
                <a:lnTo>
                  <a:pt x="4472847" y="0"/>
                </a:lnTo>
                <a:cubicBezTo>
                  <a:pt x="4531933" y="0"/>
                  <a:pt x="4579832" y="47899"/>
                  <a:pt x="4579832" y="106985"/>
                </a:cubicBezTo>
                <a:lnTo>
                  <a:pt x="4579832" y="5240078"/>
                </a:lnTo>
                <a:cubicBezTo>
                  <a:pt x="4579832" y="5299164"/>
                  <a:pt x="4531933" y="5347063"/>
                  <a:pt x="4472847" y="5347063"/>
                </a:cubicBezTo>
                <a:lnTo>
                  <a:pt x="106985" y="5347063"/>
                </a:lnTo>
                <a:cubicBezTo>
                  <a:pt x="47899" y="5347063"/>
                  <a:pt x="0" y="5299164"/>
                  <a:pt x="0" y="5240078"/>
                </a:cubicBezTo>
                <a:lnTo>
                  <a:pt x="0" y="106985"/>
                </a:lnTo>
                <a:cubicBezTo>
                  <a:pt x="0" y="47899"/>
                  <a:pt x="47899" y="0"/>
                  <a:pt x="106985" y="0"/>
                </a:cubicBezTo>
                <a:close/>
              </a:path>
            </a:pathLst>
          </a:custGeom>
        </p:spPr>
      </p:pic>
      <p:sp>
        <p:nvSpPr>
          <p:cNvPr id="24" name="Freeform: Shape 23">
            <a:extLst>
              <a:ext uri="{FF2B5EF4-FFF2-40B4-BE49-F238E27FC236}">
                <a16:creationId xmlns:a16="http://schemas.microsoft.com/office/drawing/2014/main" id="{DF1E3393-B852-4883-B778-ED352511294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032259" y="2916245"/>
            <a:ext cx="159741" cy="552996"/>
          </a:xfrm>
          <a:custGeom>
            <a:avLst/>
            <a:gdLst>
              <a:gd name="connsiteX0" fmla="*/ 159741 w 159741"/>
              <a:gd name="connsiteY0" fmla="*/ 0 h 552996"/>
              <a:gd name="connsiteX1" fmla="*/ 159741 w 159741"/>
              <a:gd name="connsiteY1" fmla="*/ 552996 h 552996"/>
              <a:gd name="connsiteX2" fmla="*/ 141849 w 159741"/>
              <a:gd name="connsiteY2" fmla="*/ 543285 h 552996"/>
              <a:gd name="connsiteX3" fmla="*/ 0 w 159741"/>
              <a:gd name="connsiteY3" fmla="*/ 276498 h 552996"/>
              <a:gd name="connsiteX4" fmla="*/ 141849 w 159741"/>
              <a:gd name="connsiteY4" fmla="*/ 9711 h 5529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9741" h="552996">
                <a:moveTo>
                  <a:pt x="159741" y="0"/>
                </a:moveTo>
                <a:lnTo>
                  <a:pt x="159741" y="552996"/>
                </a:lnTo>
                <a:lnTo>
                  <a:pt x="141849" y="543285"/>
                </a:lnTo>
                <a:cubicBezTo>
                  <a:pt x="56268" y="485467"/>
                  <a:pt x="0" y="387554"/>
                  <a:pt x="0" y="276498"/>
                </a:cubicBezTo>
                <a:cubicBezTo>
                  <a:pt x="0" y="165443"/>
                  <a:pt x="56268" y="67529"/>
                  <a:pt x="141849" y="9711"/>
                </a:cubicBezTo>
                <a:close/>
              </a:path>
            </a:pathLst>
          </a:custGeom>
          <a:solidFill>
            <a:schemeClr val="accent2"/>
          </a:solidFill>
          <a:ln w="127000">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6" name="Freeform: Shape 25">
            <a:extLst>
              <a:ext uri="{FF2B5EF4-FFF2-40B4-BE49-F238E27FC236}">
                <a16:creationId xmlns:a16="http://schemas.microsoft.com/office/drawing/2014/main" id="{39853D09-4205-4CC7-83EB-288E886AC9E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148440" y="5717906"/>
            <a:ext cx="1771609" cy="1140095"/>
          </a:xfrm>
          <a:custGeom>
            <a:avLst/>
            <a:gdLst>
              <a:gd name="connsiteX0" fmla="*/ 1561721 w 1771609"/>
              <a:gd name="connsiteY0" fmla="*/ 763041 h 1140095"/>
              <a:gd name="connsiteX1" fmla="*/ 1623024 w 1771609"/>
              <a:gd name="connsiteY1" fmla="*/ 792810 h 1140095"/>
              <a:gd name="connsiteX2" fmla="*/ 1711735 w 1771609"/>
              <a:gd name="connsiteY2" fmla="*/ 970132 h 1140095"/>
              <a:gd name="connsiteX3" fmla="*/ 1771609 w 1771609"/>
              <a:gd name="connsiteY3" fmla="*/ 1140095 h 1140095"/>
              <a:gd name="connsiteX4" fmla="*/ 1637225 w 1771609"/>
              <a:gd name="connsiteY4" fmla="*/ 1140095 h 1140095"/>
              <a:gd name="connsiteX5" fmla="*/ 1594820 w 1771609"/>
              <a:gd name="connsiteY5" fmla="*/ 1019711 h 1140095"/>
              <a:gd name="connsiteX6" fmla="*/ 1513200 w 1771609"/>
              <a:gd name="connsiteY6" fmla="*/ 856627 h 1140095"/>
              <a:gd name="connsiteX7" fmla="*/ 1538499 w 1771609"/>
              <a:gd name="connsiteY7" fmla="*/ 770415 h 1140095"/>
              <a:gd name="connsiteX8" fmla="*/ 1561721 w 1771609"/>
              <a:gd name="connsiteY8" fmla="*/ 763041 h 1140095"/>
              <a:gd name="connsiteX9" fmla="*/ 933455 w 1771609"/>
              <a:gd name="connsiteY9" fmla="*/ 161309 h 1140095"/>
              <a:gd name="connsiteX10" fmla="*/ 957797 w 1771609"/>
              <a:gd name="connsiteY10" fmla="*/ 167970 h 1140095"/>
              <a:gd name="connsiteX11" fmla="*/ 1286982 w 1771609"/>
              <a:gd name="connsiteY11" fmla="*/ 387616 h 1140095"/>
              <a:gd name="connsiteX12" fmla="*/ 1293725 w 1771609"/>
              <a:gd name="connsiteY12" fmla="*/ 477075 h 1140095"/>
              <a:gd name="connsiteX13" fmla="*/ 1245453 w 1771609"/>
              <a:gd name="connsiteY13" fmla="*/ 499154 h 1140095"/>
              <a:gd name="connsiteX14" fmla="*/ 1245167 w 1771609"/>
              <a:gd name="connsiteY14" fmla="*/ 499154 h 1140095"/>
              <a:gd name="connsiteX15" fmla="*/ 1203638 w 1771609"/>
              <a:gd name="connsiteY15" fmla="*/ 484104 h 1140095"/>
              <a:gd name="connsiteX16" fmla="*/ 900647 w 1771609"/>
              <a:gd name="connsiteY16" fmla="*/ 281508 h 1140095"/>
              <a:gd name="connsiteX17" fmla="*/ 872454 w 1771609"/>
              <a:gd name="connsiteY17" fmla="*/ 196164 h 1140095"/>
              <a:gd name="connsiteX18" fmla="*/ 933455 w 1771609"/>
              <a:gd name="connsiteY18" fmla="*/ 161309 h 1140095"/>
              <a:gd name="connsiteX19" fmla="*/ 256260 w 1771609"/>
              <a:gd name="connsiteY19" fmla="*/ 29 h 1140095"/>
              <a:gd name="connsiteX20" fmla="*/ 454020 w 1771609"/>
              <a:gd name="connsiteY20" fmla="*/ 13474 h 1140095"/>
              <a:gd name="connsiteX21" fmla="*/ 509236 w 1771609"/>
              <a:gd name="connsiteY21" fmla="*/ 84182 h 1140095"/>
              <a:gd name="connsiteX22" fmla="*/ 445829 w 1771609"/>
              <a:gd name="connsiteY22" fmla="*/ 139871 h 1140095"/>
              <a:gd name="connsiteX23" fmla="*/ 437447 w 1771609"/>
              <a:gd name="connsiteY23" fmla="*/ 139395 h 1140095"/>
              <a:gd name="connsiteX24" fmla="*/ 73211 w 1771609"/>
              <a:gd name="connsiteY24" fmla="*/ 137204 h 1140095"/>
              <a:gd name="connsiteX25" fmla="*/ 749 w 1771609"/>
              <a:gd name="connsiteY25" fmla="*/ 84082 h 1140095"/>
              <a:gd name="connsiteX26" fmla="*/ 53871 w 1771609"/>
              <a:gd name="connsiteY26" fmla="*/ 11621 h 1140095"/>
              <a:gd name="connsiteX27" fmla="*/ 58352 w 1771609"/>
              <a:gd name="connsiteY27" fmla="*/ 11093 h 1140095"/>
              <a:gd name="connsiteX28" fmla="*/ 256260 w 1771609"/>
              <a:gd name="connsiteY28" fmla="*/ 29 h 11400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1771609" h="1140095">
                <a:moveTo>
                  <a:pt x="1561721" y="763041"/>
                </a:moveTo>
                <a:cubicBezTo>
                  <a:pt x="1585506" y="760324"/>
                  <a:pt x="1609722" y="771249"/>
                  <a:pt x="1623024" y="792810"/>
                </a:cubicBezTo>
                <a:cubicBezTo>
                  <a:pt x="1656300" y="850065"/>
                  <a:pt x="1685920" y="909291"/>
                  <a:pt x="1711735" y="970132"/>
                </a:cubicBezTo>
                <a:lnTo>
                  <a:pt x="1771609" y="1140095"/>
                </a:lnTo>
                <a:lnTo>
                  <a:pt x="1637225" y="1140095"/>
                </a:lnTo>
                <a:lnTo>
                  <a:pt x="1594820" y="1019711"/>
                </a:lnTo>
                <a:cubicBezTo>
                  <a:pt x="1571072" y="963753"/>
                  <a:pt x="1543818" y="909282"/>
                  <a:pt x="1513200" y="856627"/>
                </a:cubicBezTo>
                <a:cubicBezTo>
                  <a:pt x="1496379" y="825834"/>
                  <a:pt x="1507704" y="787236"/>
                  <a:pt x="1538499" y="770415"/>
                </a:cubicBezTo>
                <a:cubicBezTo>
                  <a:pt x="1545912" y="766367"/>
                  <a:pt x="1553792" y="763946"/>
                  <a:pt x="1561721" y="763041"/>
                </a:cubicBezTo>
                <a:close/>
                <a:moveTo>
                  <a:pt x="933455" y="161309"/>
                </a:moveTo>
                <a:cubicBezTo>
                  <a:pt x="941693" y="161855"/>
                  <a:pt x="949959" y="164025"/>
                  <a:pt x="957797" y="167970"/>
                </a:cubicBezTo>
                <a:cubicBezTo>
                  <a:pt x="1076184" y="227289"/>
                  <a:pt x="1186759" y="301068"/>
                  <a:pt x="1286982" y="387616"/>
                </a:cubicBezTo>
                <a:cubicBezTo>
                  <a:pt x="1313547" y="410457"/>
                  <a:pt x="1316566" y="450510"/>
                  <a:pt x="1293725" y="477075"/>
                </a:cubicBezTo>
                <a:cubicBezTo>
                  <a:pt x="1281638" y="491137"/>
                  <a:pt x="1263998" y="499204"/>
                  <a:pt x="1245453" y="499154"/>
                </a:cubicBezTo>
                <a:lnTo>
                  <a:pt x="1245167" y="499154"/>
                </a:lnTo>
                <a:cubicBezTo>
                  <a:pt x="1229965" y="499301"/>
                  <a:pt x="1215220" y="493956"/>
                  <a:pt x="1203638" y="484104"/>
                </a:cubicBezTo>
                <a:cubicBezTo>
                  <a:pt x="1111407" y="404300"/>
                  <a:pt x="1009633" y="336248"/>
                  <a:pt x="900647" y="281508"/>
                </a:cubicBezTo>
                <a:cubicBezTo>
                  <a:pt x="869295" y="265726"/>
                  <a:pt x="856672" y="227516"/>
                  <a:pt x="872454" y="196164"/>
                </a:cubicBezTo>
                <a:cubicBezTo>
                  <a:pt x="884290" y="172650"/>
                  <a:pt x="908742" y="159670"/>
                  <a:pt x="933455" y="161309"/>
                </a:cubicBezTo>
                <a:close/>
                <a:moveTo>
                  <a:pt x="256260" y="29"/>
                </a:moveTo>
                <a:cubicBezTo>
                  <a:pt x="322331" y="427"/>
                  <a:pt x="388378" y="4909"/>
                  <a:pt x="454020" y="13474"/>
                </a:cubicBezTo>
                <a:cubicBezTo>
                  <a:pt x="488793" y="17752"/>
                  <a:pt x="513514" y="49409"/>
                  <a:pt x="509236" y="84182"/>
                </a:cubicBezTo>
                <a:cubicBezTo>
                  <a:pt x="505303" y="116151"/>
                  <a:pt x="478038" y="140098"/>
                  <a:pt x="445829" y="139871"/>
                </a:cubicBezTo>
                <a:cubicBezTo>
                  <a:pt x="443027" y="139899"/>
                  <a:pt x="440227" y="139740"/>
                  <a:pt x="437447" y="139395"/>
                </a:cubicBezTo>
                <a:cubicBezTo>
                  <a:pt x="316592" y="123615"/>
                  <a:pt x="194247" y="122878"/>
                  <a:pt x="73211" y="137204"/>
                </a:cubicBezTo>
                <a:cubicBezTo>
                  <a:pt x="38532" y="142545"/>
                  <a:pt x="6090" y="118762"/>
                  <a:pt x="749" y="84082"/>
                </a:cubicBezTo>
                <a:cubicBezTo>
                  <a:pt x="-4591" y="49403"/>
                  <a:pt x="19192" y="16961"/>
                  <a:pt x="53871" y="11621"/>
                </a:cubicBezTo>
                <a:cubicBezTo>
                  <a:pt x="55358" y="11392"/>
                  <a:pt x="56852" y="11216"/>
                  <a:pt x="58352" y="11093"/>
                </a:cubicBezTo>
                <a:cubicBezTo>
                  <a:pt x="124093" y="3319"/>
                  <a:pt x="190189" y="-369"/>
                  <a:pt x="256260" y="29"/>
                </a:cubicBezTo>
                <a:close/>
              </a:path>
            </a:pathLst>
          </a:custGeom>
          <a:solidFill>
            <a:schemeClr val="accent4"/>
          </a:solidFill>
          <a:ln w="9525" cap="flat">
            <a:noFill/>
            <a:prstDash val="solid"/>
            <a:miter/>
          </a:ln>
        </p:spPr>
        <p:txBody>
          <a:bodyPr rtlCol="0" anchor="ctr"/>
          <a:lstStyle/>
          <a:p>
            <a:endParaRPr lang="en-US"/>
          </a:p>
        </p:txBody>
      </p:sp>
      <p:sp>
        <p:nvSpPr>
          <p:cNvPr id="28" name="Freeform: Shape 27">
            <a:extLst>
              <a:ext uri="{FF2B5EF4-FFF2-40B4-BE49-F238E27FC236}">
                <a16:creationId xmlns:a16="http://schemas.microsoft.com/office/drawing/2014/main" id="{0D040B79-3E73-4A31-840D-D6B9C9FDFC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47511" y="6258756"/>
            <a:ext cx="1565940" cy="599245"/>
          </a:xfrm>
          <a:custGeom>
            <a:avLst/>
            <a:gdLst>
              <a:gd name="connsiteX0" fmla="*/ 782970 w 1565940"/>
              <a:gd name="connsiteY0" fmla="*/ 0 h 599245"/>
              <a:gd name="connsiteX1" fmla="*/ 1528042 w 1565940"/>
              <a:gd name="connsiteY1" fmla="*/ 480469 h 599245"/>
              <a:gd name="connsiteX2" fmla="*/ 1565940 w 1565940"/>
              <a:gd name="connsiteY2" fmla="*/ 599245 h 599245"/>
              <a:gd name="connsiteX3" fmla="*/ 0 w 1565940"/>
              <a:gd name="connsiteY3" fmla="*/ 599245 h 599245"/>
              <a:gd name="connsiteX4" fmla="*/ 37898 w 1565940"/>
              <a:gd name="connsiteY4" fmla="*/ 480469 h 599245"/>
              <a:gd name="connsiteX5" fmla="*/ 782970 w 1565940"/>
              <a:gd name="connsiteY5" fmla="*/ 0 h 5992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65940" h="599245">
                <a:moveTo>
                  <a:pt x="782970" y="0"/>
                </a:moveTo>
                <a:cubicBezTo>
                  <a:pt x="1117910" y="0"/>
                  <a:pt x="1405287" y="198118"/>
                  <a:pt x="1528042" y="480469"/>
                </a:cubicBezTo>
                <a:lnTo>
                  <a:pt x="1565940" y="599245"/>
                </a:lnTo>
                <a:lnTo>
                  <a:pt x="0" y="599245"/>
                </a:lnTo>
                <a:lnTo>
                  <a:pt x="37898" y="480469"/>
                </a:lnTo>
                <a:cubicBezTo>
                  <a:pt x="160653" y="198118"/>
                  <a:pt x="448030" y="0"/>
                  <a:pt x="782970"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30" name="Freeform: Shape 29">
            <a:extLst>
              <a:ext uri="{FF2B5EF4-FFF2-40B4-BE49-F238E27FC236}">
                <a16:creationId xmlns:a16="http://schemas.microsoft.com/office/drawing/2014/main" id="{156C6AE5-3F8B-42AC-9EA4-1B686A11E93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643820" y="5835650"/>
            <a:ext cx="1548180" cy="1022351"/>
          </a:xfrm>
          <a:custGeom>
            <a:avLst/>
            <a:gdLst>
              <a:gd name="connsiteX0" fmla="*/ 61913 w 1548180"/>
              <a:gd name="connsiteY0" fmla="*/ 0 h 1022351"/>
              <a:gd name="connsiteX1" fmla="*/ 1548180 w 1548180"/>
              <a:gd name="connsiteY1" fmla="*/ 0 h 1022351"/>
              <a:gd name="connsiteX2" fmla="*/ 1548180 w 1548180"/>
              <a:gd name="connsiteY2" fmla="*/ 123825 h 1022351"/>
              <a:gd name="connsiteX3" fmla="*/ 123825 w 1548180"/>
              <a:gd name="connsiteY3" fmla="*/ 123825 h 1022351"/>
              <a:gd name="connsiteX4" fmla="*/ 123825 w 1548180"/>
              <a:gd name="connsiteY4" fmla="*/ 1022351 h 1022351"/>
              <a:gd name="connsiteX5" fmla="*/ 0 w 1548180"/>
              <a:gd name="connsiteY5" fmla="*/ 1022351 h 1022351"/>
              <a:gd name="connsiteX6" fmla="*/ 0 w 1548180"/>
              <a:gd name="connsiteY6" fmla="*/ 61913 h 1022351"/>
              <a:gd name="connsiteX7" fmla="*/ 61913 w 1548180"/>
              <a:gd name="connsiteY7" fmla="*/ 0 h 10223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548180" h="1022351">
                <a:moveTo>
                  <a:pt x="61913" y="0"/>
                </a:moveTo>
                <a:lnTo>
                  <a:pt x="1548180" y="0"/>
                </a:lnTo>
                <a:lnTo>
                  <a:pt x="1548180" y="123825"/>
                </a:lnTo>
                <a:lnTo>
                  <a:pt x="123825" y="123825"/>
                </a:lnTo>
                <a:lnTo>
                  <a:pt x="123825" y="1022351"/>
                </a:lnTo>
                <a:lnTo>
                  <a:pt x="0" y="1022351"/>
                </a:lnTo>
                <a:lnTo>
                  <a:pt x="0" y="61913"/>
                </a:lnTo>
                <a:cubicBezTo>
                  <a:pt x="0" y="27719"/>
                  <a:pt x="27719" y="0"/>
                  <a:pt x="61913" y="0"/>
                </a:cubicBezTo>
                <a:close/>
              </a:path>
            </a:pathLst>
          </a:custGeom>
          <a:solidFill>
            <a:schemeClr val="accent6"/>
          </a:solidFill>
          <a:ln w="9525" cap="flat">
            <a:noFill/>
            <a:prstDash val="solid"/>
            <a:miter/>
          </a:ln>
        </p:spPr>
        <p:txBody>
          <a:bodyPr rtlCol="0" anchor="ctr"/>
          <a:lstStyle/>
          <a:p>
            <a:endParaRPr lang="en-US"/>
          </a:p>
        </p:txBody>
      </p:sp>
    </p:spTree>
    <p:extLst>
      <p:ext uri="{BB962C8B-B14F-4D97-AF65-F5344CB8AC3E}">
        <p14:creationId xmlns:p14="http://schemas.microsoft.com/office/powerpoint/2010/main" val="365392643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B539467B-6B62-051B-F6E5-5BD7808BD3C7}"/>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09ED609-881F-9743-71E6-B4EF52590E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2" name="Title 1">
            <a:extLst>
              <a:ext uri="{FF2B5EF4-FFF2-40B4-BE49-F238E27FC236}">
                <a16:creationId xmlns:a16="http://schemas.microsoft.com/office/drawing/2014/main" id="{7B68F3FD-A503-F2FD-AF7F-EB5E8575E4D0}"/>
              </a:ext>
            </a:extLst>
          </p:cNvPr>
          <p:cNvSpPr>
            <a:spLocks noGrp="1"/>
          </p:cNvSpPr>
          <p:nvPr>
            <p:ph type="title"/>
          </p:nvPr>
        </p:nvSpPr>
        <p:spPr>
          <a:xfrm>
            <a:off x="838200" y="365125"/>
            <a:ext cx="10515600" cy="1325563"/>
          </a:xfrm>
        </p:spPr>
        <p:txBody>
          <a:bodyPr>
            <a:normAutofit/>
          </a:bodyPr>
          <a:lstStyle/>
          <a:p>
            <a:r>
              <a:rPr lang="en-US" sz="5400" dirty="0"/>
              <a:t>Fruits of the Spirit</a:t>
            </a:r>
          </a:p>
        </p:txBody>
      </p:sp>
      <p:sp>
        <p:nvSpPr>
          <p:cNvPr id="10" name="sketch line">
            <a:extLst>
              <a:ext uri="{FF2B5EF4-FFF2-40B4-BE49-F238E27FC236}">
                <a16:creationId xmlns:a16="http://schemas.microsoft.com/office/drawing/2014/main" id="{BF5C1E67-EB4A-72B9-19F0-38BC9C41D0D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sX0" fmla="*/ 0 w 10853928"/>
              <a:gd name="csY0" fmla="*/ 0 h 18288"/>
              <a:gd name="csX1" fmla="*/ 461292 w 10853928"/>
              <a:gd name="csY1" fmla="*/ 0 h 18288"/>
              <a:gd name="csX2" fmla="*/ 1139662 w 10853928"/>
              <a:gd name="csY2" fmla="*/ 0 h 18288"/>
              <a:gd name="csX3" fmla="*/ 1926572 w 10853928"/>
              <a:gd name="csY3" fmla="*/ 0 h 18288"/>
              <a:gd name="csX4" fmla="*/ 2279325 w 10853928"/>
              <a:gd name="csY4" fmla="*/ 0 h 18288"/>
              <a:gd name="csX5" fmla="*/ 2632078 w 10853928"/>
              <a:gd name="csY5" fmla="*/ 0 h 18288"/>
              <a:gd name="csX6" fmla="*/ 3527527 w 10853928"/>
              <a:gd name="csY6" fmla="*/ 0 h 18288"/>
              <a:gd name="csX7" fmla="*/ 4205897 w 10853928"/>
              <a:gd name="csY7" fmla="*/ 0 h 18288"/>
              <a:gd name="csX8" fmla="*/ 4558650 w 10853928"/>
              <a:gd name="csY8" fmla="*/ 0 h 18288"/>
              <a:gd name="csX9" fmla="*/ 5237020 w 10853928"/>
              <a:gd name="csY9" fmla="*/ 0 h 18288"/>
              <a:gd name="csX10" fmla="*/ 6132469 w 10853928"/>
              <a:gd name="csY10" fmla="*/ 0 h 18288"/>
              <a:gd name="csX11" fmla="*/ 6702301 w 10853928"/>
              <a:gd name="csY11" fmla="*/ 0 h 18288"/>
              <a:gd name="csX12" fmla="*/ 7272132 w 10853928"/>
              <a:gd name="csY12" fmla="*/ 0 h 18288"/>
              <a:gd name="csX13" fmla="*/ 7950502 w 10853928"/>
              <a:gd name="csY13" fmla="*/ 0 h 18288"/>
              <a:gd name="csX14" fmla="*/ 8737412 w 10853928"/>
              <a:gd name="csY14" fmla="*/ 0 h 18288"/>
              <a:gd name="csX15" fmla="*/ 9524322 w 10853928"/>
              <a:gd name="csY15" fmla="*/ 0 h 18288"/>
              <a:gd name="csX16" fmla="*/ 10853928 w 10853928"/>
              <a:gd name="csY16" fmla="*/ 0 h 18288"/>
              <a:gd name="csX17" fmla="*/ 10853928 w 10853928"/>
              <a:gd name="csY17" fmla="*/ 18288 h 18288"/>
              <a:gd name="csX18" fmla="*/ 10392636 w 10853928"/>
              <a:gd name="csY18" fmla="*/ 18288 h 18288"/>
              <a:gd name="csX19" fmla="*/ 9497187 w 10853928"/>
              <a:gd name="csY19" fmla="*/ 18288 h 18288"/>
              <a:gd name="csX20" fmla="*/ 8818817 w 10853928"/>
              <a:gd name="csY20" fmla="*/ 18288 h 18288"/>
              <a:gd name="csX21" fmla="*/ 8466064 w 10853928"/>
              <a:gd name="csY21" fmla="*/ 18288 h 18288"/>
              <a:gd name="csX22" fmla="*/ 7787693 w 10853928"/>
              <a:gd name="csY22" fmla="*/ 18288 h 18288"/>
              <a:gd name="csX23" fmla="*/ 7217862 w 10853928"/>
              <a:gd name="csY23" fmla="*/ 18288 h 18288"/>
              <a:gd name="csX24" fmla="*/ 6648031 w 10853928"/>
              <a:gd name="csY24" fmla="*/ 18288 h 18288"/>
              <a:gd name="csX25" fmla="*/ 6078200 w 10853928"/>
              <a:gd name="csY25" fmla="*/ 18288 h 18288"/>
              <a:gd name="csX26" fmla="*/ 5508368 w 10853928"/>
              <a:gd name="csY26" fmla="*/ 18288 h 18288"/>
              <a:gd name="csX27" fmla="*/ 4721459 w 10853928"/>
              <a:gd name="csY27" fmla="*/ 18288 h 18288"/>
              <a:gd name="csX28" fmla="*/ 4043088 w 10853928"/>
              <a:gd name="csY28" fmla="*/ 18288 h 18288"/>
              <a:gd name="csX29" fmla="*/ 3690336 w 10853928"/>
              <a:gd name="csY29" fmla="*/ 18288 h 18288"/>
              <a:gd name="csX30" fmla="*/ 3120504 w 10853928"/>
              <a:gd name="csY30" fmla="*/ 18288 h 18288"/>
              <a:gd name="csX31" fmla="*/ 2333595 w 10853928"/>
              <a:gd name="csY31" fmla="*/ 18288 h 18288"/>
              <a:gd name="csX32" fmla="*/ 1872303 w 10853928"/>
              <a:gd name="csY32" fmla="*/ 18288 h 18288"/>
              <a:gd name="csX33" fmla="*/ 976854 w 10853928"/>
              <a:gd name="csY33" fmla="*/ 18288 h 18288"/>
              <a:gd name="csX34" fmla="*/ 0 w 10853928"/>
              <a:gd name="csY34" fmla="*/ 18288 h 18288"/>
              <a:gd name="csX35" fmla="*/ 0 w 10853928"/>
              <a:gd name="csY35"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3" name="Content Placeholder 2">
            <a:extLst>
              <a:ext uri="{FF2B5EF4-FFF2-40B4-BE49-F238E27FC236}">
                <a16:creationId xmlns:a16="http://schemas.microsoft.com/office/drawing/2014/main" id="{CE80AF62-BC0A-282A-6B75-BBFA16817DA0}"/>
              </a:ext>
            </a:extLst>
          </p:cNvPr>
          <p:cNvSpPr>
            <a:spLocks noGrp="1"/>
          </p:cNvSpPr>
          <p:nvPr>
            <p:ph idx="1"/>
          </p:nvPr>
        </p:nvSpPr>
        <p:spPr>
          <a:xfrm>
            <a:off x="838200" y="1695661"/>
            <a:ext cx="10684764" cy="4105656"/>
          </a:xfrm>
        </p:spPr>
        <p:txBody>
          <a:bodyPr>
            <a:noAutofit/>
          </a:bodyPr>
          <a:lstStyle/>
          <a:p>
            <a:endParaRPr lang="en-US" dirty="0"/>
          </a:p>
          <a:p>
            <a:endParaRPr lang="en-US" dirty="0"/>
          </a:p>
        </p:txBody>
      </p:sp>
      <p:sp>
        <p:nvSpPr>
          <p:cNvPr id="4" name="TextBox 3">
            <a:extLst>
              <a:ext uri="{FF2B5EF4-FFF2-40B4-BE49-F238E27FC236}">
                <a16:creationId xmlns:a16="http://schemas.microsoft.com/office/drawing/2014/main" id="{7D3539F0-3B3E-5596-37F3-0709B6D225AA}"/>
              </a:ext>
            </a:extLst>
          </p:cNvPr>
          <p:cNvSpPr txBox="1"/>
          <p:nvPr/>
        </p:nvSpPr>
        <p:spPr>
          <a:xfrm>
            <a:off x="571500" y="1708976"/>
            <a:ext cx="10951464" cy="4154984"/>
          </a:xfrm>
          <a:prstGeom prst="rect">
            <a:avLst/>
          </a:prstGeom>
          <a:noFill/>
        </p:spPr>
        <p:txBody>
          <a:bodyPr wrap="square" rtlCol="0">
            <a:spAutoFit/>
          </a:bodyPr>
          <a:lstStyle/>
          <a:p>
            <a:pPr marL="457200" indent="-457200">
              <a:buFont typeface="Arial" panose="020B0604020202020204" pitchFamily="34" charset="0"/>
              <a:buChar char="•"/>
            </a:pPr>
            <a:r>
              <a:rPr lang="en-US" sz="2400" dirty="0"/>
              <a:t>Forbearance (Col. 3: 12-13)</a:t>
            </a:r>
          </a:p>
          <a:p>
            <a:pPr marL="914400" indent="-457200">
              <a:buFont typeface="Aptos" panose="020B0004020202020204" pitchFamily="34" charset="0"/>
              <a:buChar char="-"/>
            </a:pPr>
            <a:r>
              <a:rPr lang="en-US" sz="2400" dirty="0"/>
              <a:t>Paul always uses the Greek verb in contexts involving one’s forbearance toward others (not personal patience)</a:t>
            </a:r>
          </a:p>
          <a:p>
            <a:pPr marL="914400" indent="-457200">
              <a:buFont typeface="Aptos" panose="020B0004020202020204" pitchFamily="34" charset="0"/>
              <a:buChar char="-"/>
            </a:pPr>
            <a:r>
              <a:rPr lang="en-US" sz="2400" dirty="0"/>
              <a:t>KJV uses the word “long suffering” think “long patience”</a:t>
            </a:r>
          </a:p>
          <a:p>
            <a:pPr marL="457200" indent="-457200">
              <a:buFont typeface="Arial" panose="020B0604020202020204" pitchFamily="34" charset="0"/>
              <a:buChar char="•"/>
            </a:pPr>
            <a:r>
              <a:rPr lang="en-US" sz="2400" dirty="0"/>
              <a:t>Kindness (Eph. 2: 7)</a:t>
            </a:r>
          </a:p>
          <a:p>
            <a:pPr marL="914400" lvl="1" indent="-457200">
              <a:buFont typeface="Aptos" panose="020B0004020202020204" pitchFamily="34" charset="0"/>
              <a:buChar char="-"/>
            </a:pPr>
            <a:r>
              <a:rPr lang="en-US" sz="2400" dirty="0"/>
              <a:t>Instances where it describes God’s character or activity toward people.</a:t>
            </a:r>
          </a:p>
          <a:p>
            <a:pPr marL="914400" lvl="1" indent="-457200">
              <a:buFont typeface="Aptos" panose="020B0004020202020204" pitchFamily="34" charset="0"/>
              <a:buChar char="-"/>
            </a:pPr>
            <a:r>
              <a:rPr lang="en-US" sz="2400" dirty="0"/>
              <a:t>Thousandfold acts of mercy toward his people.</a:t>
            </a:r>
          </a:p>
          <a:p>
            <a:pPr marL="457200" indent="-457200">
              <a:buFont typeface="Arial" panose="020B0604020202020204" pitchFamily="34" charset="0"/>
              <a:buChar char="•"/>
            </a:pPr>
            <a:r>
              <a:rPr lang="en-US" sz="2400" dirty="0"/>
              <a:t>Goodness (Rom. 15: 14; Gal. 6: 9-10)</a:t>
            </a:r>
          </a:p>
          <a:p>
            <a:pPr marL="914400" lvl="1" indent="-457200">
              <a:buFont typeface="Aptos" panose="020B0004020202020204" pitchFamily="34" charset="0"/>
              <a:buChar char="-"/>
            </a:pPr>
            <a:r>
              <a:rPr lang="en-US" sz="2400" dirty="0"/>
              <a:t>Closely aligned to “kindness,” but more all-embracing quality describing one’s character.</a:t>
            </a:r>
          </a:p>
          <a:p>
            <a:pPr marL="914400" lvl="1" indent="-457200">
              <a:buFont typeface="Aptos" panose="020B0004020202020204" pitchFamily="34" charset="0"/>
              <a:buChar char="-"/>
            </a:pPr>
            <a:r>
              <a:rPr lang="en-US" sz="2400" dirty="0"/>
              <a:t>Active, concrete expression.</a:t>
            </a:r>
            <a:endParaRPr lang="en-US" sz="2800" dirty="0"/>
          </a:p>
        </p:txBody>
      </p:sp>
    </p:spTree>
    <p:extLst>
      <p:ext uri="{BB962C8B-B14F-4D97-AF65-F5344CB8AC3E}">
        <p14:creationId xmlns:p14="http://schemas.microsoft.com/office/powerpoint/2010/main" val="6416209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nodePh="1">
                                  <p:stCondLst>
                                    <p:cond delay="0"/>
                                  </p:stCondLst>
                                  <p:endCondLst>
                                    <p:cond evt="begin" delay="0">
                                      <p:tn val="5"/>
                                    </p:cond>
                                  </p:end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B6D5EABA-215E-A7F1-0EE5-04BA4385214A}"/>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E962F4CC-297A-1401-80F5-EC739AD7281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2" name="Title 1">
            <a:extLst>
              <a:ext uri="{FF2B5EF4-FFF2-40B4-BE49-F238E27FC236}">
                <a16:creationId xmlns:a16="http://schemas.microsoft.com/office/drawing/2014/main" id="{FCD3F692-FCF3-3811-75A3-B664525C99DD}"/>
              </a:ext>
            </a:extLst>
          </p:cNvPr>
          <p:cNvSpPr>
            <a:spLocks noGrp="1"/>
          </p:cNvSpPr>
          <p:nvPr>
            <p:ph type="title"/>
          </p:nvPr>
        </p:nvSpPr>
        <p:spPr>
          <a:xfrm>
            <a:off x="838200" y="365125"/>
            <a:ext cx="10515600" cy="1325563"/>
          </a:xfrm>
        </p:spPr>
        <p:txBody>
          <a:bodyPr>
            <a:normAutofit/>
          </a:bodyPr>
          <a:lstStyle/>
          <a:p>
            <a:r>
              <a:rPr lang="en-US" sz="5400" dirty="0"/>
              <a:t>Fruits of the Spirit</a:t>
            </a:r>
          </a:p>
        </p:txBody>
      </p:sp>
      <p:sp>
        <p:nvSpPr>
          <p:cNvPr id="10" name="sketch line">
            <a:extLst>
              <a:ext uri="{FF2B5EF4-FFF2-40B4-BE49-F238E27FC236}">
                <a16:creationId xmlns:a16="http://schemas.microsoft.com/office/drawing/2014/main" id="{A623BCED-40DE-2998-ED55-97362D1181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sX0" fmla="*/ 0 w 10853928"/>
              <a:gd name="csY0" fmla="*/ 0 h 18288"/>
              <a:gd name="csX1" fmla="*/ 461292 w 10853928"/>
              <a:gd name="csY1" fmla="*/ 0 h 18288"/>
              <a:gd name="csX2" fmla="*/ 1139662 w 10853928"/>
              <a:gd name="csY2" fmla="*/ 0 h 18288"/>
              <a:gd name="csX3" fmla="*/ 1926572 w 10853928"/>
              <a:gd name="csY3" fmla="*/ 0 h 18288"/>
              <a:gd name="csX4" fmla="*/ 2279325 w 10853928"/>
              <a:gd name="csY4" fmla="*/ 0 h 18288"/>
              <a:gd name="csX5" fmla="*/ 2632078 w 10853928"/>
              <a:gd name="csY5" fmla="*/ 0 h 18288"/>
              <a:gd name="csX6" fmla="*/ 3527527 w 10853928"/>
              <a:gd name="csY6" fmla="*/ 0 h 18288"/>
              <a:gd name="csX7" fmla="*/ 4205897 w 10853928"/>
              <a:gd name="csY7" fmla="*/ 0 h 18288"/>
              <a:gd name="csX8" fmla="*/ 4558650 w 10853928"/>
              <a:gd name="csY8" fmla="*/ 0 h 18288"/>
              <a:gd name="csX9" fmla="*/ 5237020 w 10853928"/>
              <a:gd name="csY9" fmla="*/ 0 h 18288"/>
              <a:gd name="csX10" fmla="*/ 6132469 w 10853928"/>
              <a:gd name="csY10" fmla="*/ 0 h 18288"/>
              <a:gd name="csX11" fmla="*/ 6702301 w 10853928"/>
              <a:gd name="csY11" fmla="*/ 0 h 18288"/>
              <a:gd name="csX12" fmla="*/ 7272132 w 10853928"/>
              <a:gd name="csY12" fmla="*/ 0 h 18288"/>
              <a:gd name="csX13" fmla="*/ 7950502 w 10853928"/>
              <a:gd name="csY13" fmla="*/ 0 h 18288"/>
              <a:gd name="csX14" fmla="*/ 8737412 w 10853928"/>
              <a:gd name="csY14" fmla="*/ 0 h 18288"/>
              <a:gd name="csX15" fmla="*/ 9524322 w 10853928"/>
              <a:gd name="csY15" fmla="*/ 0 h 18288"/>
              <a:gd name="csX16" fmla="*/ 10853928 w 10853928"/>
              <a:gd name="csY16" fmla="*/ 0 h 18288"/>
              <a:gd name="csX17" fmla="*/ 10853928 w 10853928"/>
              <a:gd name="csY17" fmla="*/ 18288 h 18288"/>
              <a:gd name="csX18" fmla="*/ 10392636 w 10853928"/>
              <a:gd name="csY18" fmla="*/ 18288 h 18288"/>
              <a:gd name="csX19" fmla="*/ 9497187 w 10853928"/>
              <a:gd name="csY19" fmla="*/ 18288 h 18288"/>
              <a:gd name="csX20" fmla="*/ 8818817 w 10853928"/>
              <a:gd name="csY20" fmla="*/ 18288 h 18288"/>
              <a:gd name="csX21" fmla="*/ 8466064 w 10853928"/>
              <a:gd name="csY21" fmla="*/ 18288 h 18288"/>
              <a:gd name="csX22" fmla="*/ 7787693 w 10853928"/>
              <a:gd name="csY22" fmla="*/ 18288 h 18288"/>
              <a:gd name="csX23" fmla="*/ 7217862 w 10853928"/>
              <a:gd name="csY23" fmla="*/ 18288 h 18288"/>
              <a:gd name="csX24" fmla="*/ 6648031 w 10853928"/>
              <a:gd name="csY24" fmla="*/ 18288 h 18288"/>
              <a:gd name="csX25" fmla="*/ 6078200 w 10853928"/>
              <a:gd name="csY25" fmla="*/ 18288 h 18288"/>
              <a:gd name="csX26" fmla="*/ 5508368 w 10853928"/>
              <a:gd name="csY26" fmla="*/ 18288 h 18288"/>
              <a:gd name="csX27" fmla="*/ 4721459 w 10853928"/>
              <a:gd name="csY27" fmla="*/ 18288 h 18288"/>
              <a:gd name="csX28" fmla="*/ 4043088 w 10853928"/>
              <a:gd name="csY28" fmla="*/ 18288 h 18288"/>
              <a:gd name="csX29" fmla="*/ 3690336 w 10853928"/>
              <a:gd name="csY29" fmla="*/ 18288 h 18288"/>
              <a:gd name="csX30" fmla="*/ 3120504 w 10853928"/>
              <a:gd name="csY30" fmla="*/ 18288 h 18288"/>
              <a:gd name="csX31" fmla="*/ 2333595 w 10853928"/>
              <a:gd name="csY31" fmla="*/ 18288 h 18288"/>
              <a:gd name="csX32" fmla="*/ 1872303 w 10853928"/>
              <a:gd name="csY32" fmla="*/ 18288 h 18288"/>
              <a:gd name="csX33" fmla="*/ 976854 w 10853928"/>
              <a:gd name="csY33" fmla="*/ 18288 h 18288"/>
              <a:gd name="csX34" fmla="*/ 0 w 10853928"/>
              <a:gd name="csY34" fmla="*/ 18288 h 18288"/>
              <a:gd name="csX35" fmla="*/ 0 w 10853928"/>
              <a:gd name="csY35"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3" name="Content Placeholder 2">
            <a:extLst>
              <a:ext uri="{FF2B5EF4-FFF2-40B4-BE49-F238E27FC236}">
                <a16:creationId xmlns:a16="http://schemas.microsoft.com/office/drawing/2014/main" id="{F2E9BBDF-38B7-606D-5CCE-12D3B9BE8C9D}"/>
              </a:ext>
            </a:extLst>
          </p:cNvPr>
          <p:cNvSpPr>
            <a:spLocks noGrp="1"/>
          </p:cNvSpPr>
          <p:nvPr>
            <p:ph idx="1"/>
          </p:nvPr>
        </p:nvSpPr>
        <p:spPr>
          <a:xfrm>
            <a:off x="838200" y="1695661"/>
            <a:ext cx="10684764" cy="4105656"/>
          </a:xfrm>
        </p:spPr>
        <p:txBody>
          <a:bodyPr>
            <a:noAutofit/>
          </a:bodyPr>
          <a:lstStyle/>
          <a:p>
            <a:endParaRPr lang="en-US" dirty="0"/>
          </a:p>
          <a:p>
            <a:endParaRPr lang="en-US" dirty="0"/>
          </a:p>
        </p:txBody>
      </p:sp>
      <p:sp>
        <p:nvSpPr>
          <p:cNvPr id="4" name="TextBox 3">
            <a:extLst>
              <a:ext uri="{FF2B5EF4-FFF2-40B4-BE49-F238E27FC236}">
                <a16:creationId xmlns:a16="http://schemas.microsoft.com/office/drawing/2014/main" id="{EB38C833-49BA-4025-2826-AF678D1B3CBF}"/>
              </a:ext>
            </a:extLst>
          </p:cNvPr>
          <p:cNvSpPr txBox="1"/>
          <p:nvPr/>
        </p:nvSpPr>
        <p:spPr>
          <a:xfrm>
            <a:off x="669036" y="1666261"/>
            <a:ext cx="11141964" cy="5262979"/>
          </a:xfrm>
          <a:prstGeom prst="rect">
            <a:avLst/>
          </a:prstGeom>
          <a:noFill/>
        </p:spPr>
        <p:txBody>
          <a:bodyPr wrap="square" rtlCol="0">
            <a:spAutoFit/>
          </a:bodyPr>
          <a:lstStyle/>
          <a:p>
            <a:pPr marL="457200" indent="-457200">
              <a:buFont typeface="Arial" panose="020B0604020202020204" pitchFamily="34" charset="0"/>
              <a:buChar char="•"/>
            </a:pPr>
            <a:r>
              <a:rPr lang="en-US" sz="2400" dirty="0"/>
              <a:t>Faithfulness (Rom. 3: 3)</a:t>
            </a:r>
          </a:p>
          <a:p>
            <a:pPr marL="914400" lvl="1" indent="-457200">
              <a:buFont typeface="Aptos" panose="020B0004020202020204" pitchFamily="34" charset="0"/>
              <a:buChar char="-"/>
            </a:pPr>
            <a:r>
              <a:rPr lang="en-US" sz="2400" dirty="0"/>
              <a:t>One’s basic stance toward God – of utter trust in His trustworthiness.</a:t>
            </a:r>
          </a:p>
          <a:p>
            <a:pPr marL="914400" lvl="1" indent="-457200">
              <a:buFont typeface="Aptos" panose="020B0004020202020204" pitchFamily="34" charset="0"/>
              <a:buChar char="-"/>
            </a:pPr>
            <a:r>
              <a:rPr lang="en-US" sz="2400" dirty="0"/>
              <a:t>Paul is likely considering the other fruits talking about living out our trust in God over the long haul.</a:t>
            </a:r>
          </a:p>
          <a:p>
            <a:pPr marL="457200" indent="-457200">
              <a:buFont typeface="Arial" panose="020B0604020202020204" pitchFamily="34" charset="0"/>
              <a:buChar char="•"/>
            </a:pPr>
            <a:r>
              <a:rPr lang="en-US" sz="2400" dirty="0"/>
              <a:t>Gentleness (Phil. 2: 3)</a:t>
            </a:r>
          </a:p>
          <a:p>
            <a:pPr marL="914400" lvl="1" indent="-457200">
              <a:buFont typeface="Aptos" panose="020B0004020202020204" pitchFamily="34" charset="0"/>
              <a:buChar char="-"/>
            </a:pPr>
            <a:r>
              <a:rPr lang="en-US" sz="2400" dirty="0"/>
              <a:t>Describes the character of Christ (Matt. 11: 25-30).</a:t>
            </a:r>
          </a:p>
          <a:p>
            <a:pPr marL="914400" lvl="1" indent="-457200">
              <a:buFont typeface="Aptos" panose="020B0004020202020204" pitchFamily="34" charset="0"/>
              <a:buChar char="-"/>
            </a:pPr>
            <a:r>
              <a:rPr lang="en-US" sz="2400" dirty="0"/>
              <a:t>Sense of humility toward oneself (i.e., a proper estimation of oneself before God) and toward others.</a:t>
            </a:r>
          </a:p>
          <a:p>
            <a:pPr marL="457200" indent="-457200">
              <a:buFont typeface="Arial" panose="020B0604020202020204" pitchFamily="34" charset="0"/>
              <a:buChar char="•"/>
            </a:pPr>
            <a:r>
              <a:rPr lang="en-US" sz="2400" dirty="0"/>
              <a:t>Self Control   </a:t>
            </a:r>
          </a:p>
          <a:p>
            <a:pPr marL="914400" lvl="1" indent="-457200">
              <a:buFont typeface="Aptos" panose="020B0004020202020204" pitchFamily="34" charset="0"/>
              <a:buChar char="-"/>
            </a:pPr>
            <a:r>
              <a:rPr lang="en-US" sz="2400" dirty="0"/>
              <a:t>Appears no where else in the Bible describing the character of God.</a:t>
            </a:r>
          </a:p>
          <a:p>
            <a:pPr marL="914400" lvl="1" indent="-457200">
              <a:buFont typeface="Aptos" panose="020B0004020202020204" pitchFamily="34" charset="0"/>
              <a:buChar char="-"/>
            </a:pPr>
            <a:r>
              <a:rPr lang="en-US" sz="2400" dirty="0"/>
              <a:t>The one virtue aimed at the individual believer – interesting.</a:t>
            </a:r>
          </a:p>
          <a:p>
            <a:pPr marL="914400" lvl="1" indent="-457200">
              <a:buFont typeface="Aptos" panose="020B0004020202020204" pitchFamily="34" charset="0"/>
              <a:buChar char="-"/>
            </a:pPr>
            <a:r>
              <a:rPr lang="en-US" sz="2400" dirty="0"/>
              <a:t>Takes aim at the sexual indulgences or excesses contained in the “acts of the flesh.”</a:t>
            </a:r>
          </a:p>
          <a:p>
            <a:pPr marL="914400" lvl="1" indent="-457200">
              <a:buFont typeface="Aptos" panose="020B0004020202020204" pitchFamily="34" charset="0"/>
              <a:buChar char="-"/>
            </a:pPr>
            <a:r>
              <a:rPr lang="en-US" sz="2400" dirty="0"/>
              <a:t>Only the Spirit can set us free for self-control – abstention for someone else.</a:t>
            </a:r>
          </a:p>
        </p:txBody>
      </p:sp>
    </p:spTree>
    <p:extLst>
      <p:ext uri="{BB962C8B-B14F-4D97-AF65-F5344CB8AC3E}">
        <p14:creationId xmlns:p14="http://schemas.microsoft.com/office/powerpoint/2010/main" val="302160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nodePh="1">
                                  <p:stCondLst>
                                    <p:cond delay="0"/>
                                  </p:stCondLst>
                                  <p:endCondLst>
                                    <p:cond evt="begin" delay="0">
                                      <p:tn val="5"/>
                                    </p:cond>
                                  </p:end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82DA7594-B31E-1ACB-8306-C5783EDD387F}"/>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E09DDBBB-5876-A083-57FD-FE1B30CD5B3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2" name="Title 1">
            <a:extLst>
              <a:ext uri="{FF2B5EF4-FFF2-40B4-BE49-F238E27FC236}">
                <a16:creationId xmlns:a16="http://schemas.microsoft.com/office/drawing/2014/main" id="{8A00AA8A-7D41-A80D-F2F6-E61A187569E3}"/>
              </a:ext>
            </a:extLst>
          </p:cNvPr>
          <p:cNvSpPr>
            <a:spLocks noGrp="1"/>
          </p:cNvSpPr>
          <p:nvPr>
            <p:ph type="title"/>
          </p:nvPr>
        </p:nvSpPr>
        <p:spPr>
          <a:xfrm>
            <a:off x="669036" y="365125"/>
            <a:ext cx="10853928" cy="1325563"/>
          </a:xfrm>
        </p:spPr>
        <p:txBody>
          <a:bodyPr>
            <a:normAutofit fontScale="90000"/>
          </a:bodyPr>
          <a:lstStyle/>
          <a:p>
            <a:r>
              <a:rPr lang="en-US" sz="5400" dirty="0"/>
              <a:t>The Ongoing Warfare – Spirit Against Flesh</a:t>
            </a:r>
          </a:p>
        </p:txBody>
      </p:sp>
      <p:sp>
        <p:nvSpPr>
          <p:cNvPr id="10" name="sketch line">
            <a:extLst>
              <a:ext uri="{FF2B5EF4-FFF2-40B4-BE49-F238E27FC236}">
                <a16:creationId xmlns:a16="http://schemas.microsoft.com/office/drawing/2014/main" id="{59991201-69ED-93C9-EEE4-C13F4499DB8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sX0" fmla="*/ 0 w 10853928"/>
              <a:gd name="csY0" fmla="*/ 0 h 18288"/>
              <a:gd name="csX1" fmla="*/ 461292 w 10853928"/>
              <a:gd name="csY1" fmla="*/ 0 h 18288"/>
              <a:gd name="csX2" fmla="*/ 1139662 w 10853928"/>
              <a:gd name="csY2" fmla="*/ 0 h 18288"/>
              <a:gd name="csX3" fmla="*/ 1926572 w 10853928"/>
              <a:gd name="csY3" fmla="*/ 0 h 18288"/>
              <a:gd name="csX4" fmla="*/ 2279325 w 10853928"/>
              <a:gd name="csY4" fmla="*/ 0 h 18288"/>
              <a:gd name="csX5" fmla="*/ 2632078 w 10853928"/>
              <a:gd name="csY5" fmla="*/ 0 h 18288"/>
              <a:gd name="csX6" fmla="*/ 3527527 w 10853928"/>
              <a:gd name="csY6" fmla="*/ 0 h 18288"/>
              <a:gd name="csX7" fmla="*/ 4205897 w 10853928"/>
              <a:gd name="csY7" fmla="*/ 0 h 18288"/>
              <a:gd name="csX8" fmla="*/ 4558650 w 10853928"/>
              <a:gd name="csY8" fmla="*/ 0 h 18288"/>
              <a:gd name="csX9" fmla="*/ 5237020 w 10853928"/>
              <a:gd name="csY9" fmla="*/ 0 h 18288"/>
              <a:gd name="csX10" fmla="*/ 6132469 w 10853928"/>
              <a:gd name="csY10" fmla="*/ 0 h 18288"/>
              <a:gd name="csX11" fmla="*/ 6702301 w 10853928"/>
              <a:gd name="csY11" fmla="*/ 0 h 18288"/>
              <a:gd name="csX12" fmla="*/ 7272132 w 10853928"/>
              <a:gd name="csY12" fmla="*/ 0 h 18288"/>
              <a:gd name="csX13" fmla="*/ 7950502 w 10853928"/>
              <a:gd name="csY13" fmla="*/ 0 h 18288"/>
              <a:gd name="csX14" fmla="*/ 8737412 w 10853928"/>
              <a:gd name="csY14" fmla="*/ 0 h 18288"/>
              <a:gd name="csX15" fmla="*/ 9524322 w 10853928"/>
              <a:gd name="csY15" fmla="*/ 0 h 18288"/>
              <a:gd name="csX16" fmla="*/ 10853928 w 10853928"/>
              <a:gd name="csY16" fmla="*/ 0 h 18288"/>
              <a:gd name="csX17" fmla="*/ 10853928 w 10853928"/>
              <a:gd name="csY17" fmla="*/ 18288 h 18288"/>
              <a:gd name="csX18" fmla="*/ 10392636 w 10853928"/>
              <a:gd name="csY18" fmla="*/ 18288 h 18288"/>
              <a:gd name="csX19" fmla="*/ 9497187 w 10853928"/>
              <a:gd name="csY19" fmla="*/ 18288 h 18288"/>
              <a:gd name="csX20" fmla="*/ 8818817 w 10853928"/>
              <a:gd name="csY20" fmla="*/ 18288 h 18288"/>
              <a:gd name="csX21" fmla="*/ 8466064 w 10853928"/>
              <a:gd name="csY21" fmla="*/ 18288 h 18288"/>
              <a:gd name="csX22" fmla="*/ 7787693 w 10853928"/>
              <a:gd name="csY22" fmla="*/ 18288 h 18288"/>
              <a:gd name="csX23" fmla="*/ 7217862 w 10853928"/>
              <a:gd name="csY23" fmla="*/ 18288 h 18288"/>
              <a:gd name="csX24" fmla="*/ 6648031 w 10853928"/>
              <a:gd name="csY24" fmla="*/ 18288 h 18288"/>
              <a:gd name="csX25" fmla="*/ 6078200 w 10853928"/>
              <a:gd name="csY25" fmla="*/ 18288 h 18288"/>
              <a:gd name="csX26" fmla="*/ 5508368 w 10853928"/>
              <a:gd name="csY26" fmla="*/ 18288 h 18288"/>
              <a:gd name="csX27" fmla="*/ 4721459 w 10853928"/>
              <a:gd name="csY27" fmla="*/ 18288 h 18288"/>
              <a:gd name="csX28" fmla="*/ 4043088 w 10853928"/>
              <a:gd name="csY28" fmla="*/ 18288 h 18288"/>
              <a:gd name="csX29" fmla="*/ 3690336 w 10853928"/>
              <a:gd name="csY29" fmla="*/ 18288 h 18288"/>
              <a:gd name="csX30" fmla="*/ 3120504 w 10853928"/>
              <a:gd name="csY30" fmla="*/ 18288 h 18288"/>
              <a:gd name="csX31" fmla="*/ 2333595 w 10853928"/>
              <a:gd name="csY31" fmla="*/ 18288 h 18288"/>
              <a:gd name="csX32" fmla="*/ 1872303 w 10853928"/>
              <a:gd name="csY32" fmla="*/ 18288 h 18288"/>
              <a:gd name="csX33" fmla="*/ 976854 w 10853928"/>
              <a:gd name="csY33" fmla="*/ 18288 h 18288"/>
              <a:gd name="csX34" fmla="*/ 0 w 10853928"/>
              <a:gd name="csY34" fmla="*/ 18288 h 18288"/>
              <a:gd name="csX35" fmla="*/ 0 w 10853928"/>
              <a:gd name="csY35"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3" name="Content Placeholder 2">
            <a:extLst>
              <a:ext uri="{FF2B5EF4-FFF2-40B4-BE49-F238E27FC236}">
                <a16:creationId xmlns:a16="http://schemas.microsoft.com/office/drawing/2014/main" id="{231A1678-96B5-0528-F1F6-29F360DB6BA6}"/>
              </a:ext>
            </a:extLst>
          </p:cNvPr>
          <p:cNvSpPr>
            <a:spLocks noGrp="1"/>
          </p:cNvSpPr>
          <p:nvPr>
            <p:ph idx="1"/>
          </p:nvPr>
        </p:nvSpPr>
        <p:spPr>
          <a:xfrm>
            <a:off x="669036" y="1695661"/>
            <a:ext cx="10976864" cy="4105656"/>
          </a:xfrm>
        </p:spPr>
        <p:txBody>
          <a:bodyPr>
            <a:noAutofit/>
          </a:bodyPr>
          <a:lstStyle/>
          <a:p>
            <a:pPr marL="0" indent="0">
              <a:buNone/>
            </a:pPr>
            <a:r>
              <a:rPr lang="en-US" sz="2400" dirty="0"/>
              <a:t>“</a:t>
            </a:r>
            <a:r>
              <a:rPr lang="en-US" sz="2400" i="1" dirty="0"/>
              <a:t>The Spirit – flesh conflict in Paul has to do not with an internal conflict in one’s soul, but with the people of God living the life of the future in a world where the flesh is still very active</a:t>
            </a:r>
            <a:r>
              <a:rPr lang="en-US" sz="2400" dirty="0"/>
              <a:t>.”</a:t>
            </a:r>
          </a:p>
          <a:p>
            <a:pPr marL="457200" lvl="1" indent="-457200"/>
            <a:r>
              <a:rPr lang="en-US" dirty="0"/>
              <a:t>The meaning of flesh – “human frailty” and “human fallenness” (2 Cor. 10: 2-4)</a:t>
            </a:r>
          </a:p>
          <a:p>
            <a:pPr marL="457200" lvl="1" indent="-457200"/>
            <a:r>
              <a:rPr lang="en-US" dirty="0"/>
              <a:t>The Spirit – Flesh Contrast</a:t>
            </a:r>
          </a:p>
          <a:p>
            <a:pPr marL="914400" lvl="2" indent="-457200">
              <a:buFont typeface="Aptos" panose="020B0004020202020204" pitchFamily="34" charset="0"/>
              <a:buChar char="-"/>
            </a:pPr>
            <a:r>
              <a:rPr lang="en-US" dirty="0"/>
              <a:t>Paul’s warfare is against “willful sins,” not “errors” and “hidden faults” (the Psalmists approach in Ps. 19: 12-13)</a:t>
            </a:r>
          </a:p>
          <a:p>
            <a:pPr marL="457200" lvl="1" indent="-457200"/>
            <a:r>
              <a:rPr lang="en-US" dirty="0"/>
              <a:t>The Struggle – Romans 7: 13-25</a:t>
            </a:r>
          </a:p>
          <a:p>
            <a:pPr marL="914400" lvl="2" indent="-457200">
              <a:buFont typeface="Aptos" panose="020B0004020202020204" pitchFamily="34" charset="0"/>
              <a:buChar char="-"/>
            </a:pPr>
            <a:r>
              <a:rPr lang="en-US" dirty="0"/>
              <a:t>Paul does not describe Christian life in the Spirit, as one of constant struggle with the flesh – but the struggle does exist between our frail and fallen self and the flesh.</a:t>
            </a:r>
          </a:p>
          <a:p>
            <a:pPr marL="457200" lvl="1" indent="-457200"/>
            <a:r>
              <a:rPr lang="en-US" dirty="0"/>
              <a:t>Galatians 5: 17 in Context</a:t>
            </a:r>
          </a:p>
          <a:p>
            <a:endParaRPr lang="en-US" dirty="0"/>
          </a:p>
        </p:txBody>
      </p:sp>
    </p:spTree>
    <p:extLst>
      <p:ext uri="{BB962C8B-B14F-4D97-AF65-F5344CB8AC3E}">
        <p14:creationId xmlns:p14="http://schemas.microsoft.com/office/powerpoint/2010/main" val="30317339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090D8EAD-AFE7-4A62-B4F3-6B58CC134D3B}"/>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C5D65542-889F-96CB-23CE-901E95AC2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2" name="Title 1">
            <a:extLst>
              <a:ext uri="{FF2B5EF4-FFF2-40B4-BE49-F238E27FC236}">
                <a16:creationId xmlns:a16="http://schemas.microsoft.com/office/drawing/2014/main" id="{711DB0CA-DB97-5FB2-7ED1-17E77D24816F}"/>
              </a:ext>
            </a:extLst>
          </p:cNvPr>
          <p:cNvSpPr>
            <a:spLocks noGrp="1"/>
          </p:cNvSpPr>
          <p:nvPr>
            <p:ph type="title"/>
          </p:nvPr>
        </p:nvSpPr>
        <p:spPr>
          <a:xfrm>
            <a:off x="838200" y="365125"/>
            <a:ext cx="10515600" cy="1325563"/>
          </a:xfrm>
        </p:spPr>
        <p:txBody>
          <a:bodyPr>
            <a:normAutofit/>
          </a:bodyPr>
          <a:lstStyle/>
          <a:p>
            <a:r>
              <a:rPr lang="en-US" sz="5400" dirty="0"/>
              <a:t>Key Points</a:t>
            </a:r>
          </a:p>
        </p:txBody>
      </p:sp>
      <p:sp>
        <p:nvSpPr>
          <p:cNvPr id="10" name="sketch line">
            <a:extLst>
              <a:ext uri="{FF2B5EF4-FFF2-40B4-BE49-F238E27FC236}">
                <a16:creationId xmlns:a16="http://schemas.microsoft.com/office/drawing/2014/main" id="{B9164F69-F156-6312-610D-554156E77E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sX0" fmla="*/ 0 w 10853928"/>
              <a:gd name="csY0" fmla="*/ 0 h 18288"/>
              <a:gd name="csX1" fmla="*/ 461292 w 10853928"/>
              <a:gd name="csY1" fmla="*/ 0 h 18288"/>
              <a:gd name="csX2" fmla="*/ 1139662 w 10853928"/>
              <a:gd name="csY2" fmla="*/ 0 h 18288"/>
              <a:gd name="csX3" fmla="*/ 1926572 w 10853928"/>
              <a:gd name="csY3" fmla="*/ 0 h 18288"/>
              <a:gd name="csX4" fmla="*/ 2279325 w 10853928"/>
              <a:gd name="csY4" fmla="*/ 0 h 18288"/>
              <a:gd name="csX5" fmla="*/ 2632078 w 10853928"/>
              <a:gd name="csY5" fmla="*/ 0 h 18288"/>
              <a:gd name="csX6" fmla="*/ 3527527 w 10853928"/>
              <a:gd name="csY6" fmla="*/ 0 h 18288"/>
              <a:gd name="csX7" fmla="*/ 4205897 w 10853928"/>
              <a:gd name="csY7" fmla="*/ 0 h 18288"/>
              <a:gd name="csX8" fmla="*/ 4558650 w 10853928"/>
              <a:gd name="csY8" fmla="*/ 0 h 18288"/>
              <a:gd name="csX9" fmla="*/ 5237020 w 10853928"/>
              <a:gd name="csY9" fmla="*/ 0 h 18288"/>
              <a:gd name="csX10" fmla="*/ 6132469 w 10853928"/>
              <a:gd name="csY10" fmla="*/ 0 h 18288"/>
              <a:gd name="csX11" fmla="*/ 6702301 w 10853928"/>
              <a:gd name="csY11" fmla="*/ 0 h 18288"/>
              <a:gd name="csX12" fmla="*/ 7272132 w 10853928"/>
              <a:gd name="csY12" fmla="*/ 0 h 18288"/>
              <a:gd name="csX13" fmla="*/ 7950502 w 10853928"/>
              <a:gd name="csY13" fmla="*/ 0 h 18288"/>
              <a:gd name="csX14" fmla="*/ 8737412 w 10853928"/>
              <a:gd name="csY14" fmla="*/ 0 h 18288"/>
              <a:gd name="csX15" fmla="*/ 9524322 w 10853928"/>
              <a:gd name="csY15" fmla="*/ 0 h 18288"/>
              <a:gd name="csX16" fmla="*/ 10853928 w 10853928"/>
              <a:gd name="csY16" fmla="*/ 0 h 18288"/>
              <a:gd name="csX17" fmla="*/ 10853928 w 10853928"/>
              <a:gd name="csY17" fmla="*/ 18288 h 18288"/>
              <a:gd name="csX18" fmla="*/ 10392636 w 10853928"/>
              <a:gd name="csY18" fmla="*/ 18288 h 18288"/>
              <a:gd name="csX19" fmla="*/ 9497187 w 10853928"/>
              <a:gd name="csY19" fmla="*/ 18288 h 18288"/>
              <a:gd name="csX20" fmla="*/ 8818817 w 10853928"/>
              <a:gd name="csY20" fmla="*/ 18288 h 18288"/>
              <a:gd name="csX21" fmla="*/ 8466064 w 10853928"/>
              <a:gd name="csY21" fmla="*/ 18288 h 18288"/>
              <a:gd name="csX22" fmla="*/ 7787693 w 10853928"/>
              <a:gd name="csY22" fmla="*/ 18288 h 18288"/>
              <a:gd name="csX23" fmla="*/ 7217862 w 10853928"/>
              <a:gd name="csY23" fmla="*/ 18288 h 18288"/>
              <a:gd name="csX24" fmla="*/ 6648031 w 10853928"/>
              <a:gd name="csY24" fmla="*/ 18288 h 18288"/>
              <a:gd name="csX25" fmla="*/ 6078200 w 10853928"/>
              <a:gd name="csY25" fmla="*/ 18288 h 18288"/>
              <a:gd name="csX26" fmla="*/ 5508368 w 10853928"/>
              <a:gd name="csY26" fmla="*/ 18288 h 18288"/>
              <a:gd name="csX27" fmla="*/ 4721459 w 10853928"/>
              <a:gd name="csY27" fmla="*/ 18288 h 18288"/>
              <a:gd name="csX28" fmla="*/ 4043088 w 10853928"/>
              <a:gd name="csY28" fmla="*/ 18288 h 18288"/>
              <a:gd name="csX29" fmla="*/ 3690336 w 10853928"/>
              <a:gd name="csY29" fmla="*/ 18288 h 18288"/>
              <a:gd name="csX30" fmla="*/ 3120504 w 10853928"/>
              <a:gd name="csY30" fmla="*/ 18288 h 18288"/>
              <a:gd name="csX31" fmla="*/ 2333595 w 10853928"/>
              <a:gd name="csY31" fmla="*/ 18288 h 18288"/>
              <a:gd name="csX32" fmla="*/ 1872303 w 10853928"/>
              <a:gd name="csY32" fmla="*/ 18288 h 18288"/>
              <a:gd name="csX33" fmla="*/ 976854 w 10853928"/>
              <a:gd name="csY33" fmla="*/ 18288 h 18288"/>
              <a:gd name="csX34" fmla="*/ 0 w 10853928"/>
              <a:gd name="csY34" fmla="*/ 18288 h 18288"/>
              <a:gd name="csX35" fmla="*/ 0 w 10853928"/>
              <a:gd name="csY35"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3" name="Content Placeholder 2">
            <a:extLst>
              <a:ext uri="{FF2B5EF4-FFF2-40B4-BE49-F238E27FC236}">
                <a16:creationId xmlns:a16="http://schemas.microsoft.com/office/drawing/2014/main" id="{39B2E501-C406-A90D-A5D3-2DE6F4E051AE}"/>
              </a:ext>
            </a:extLst>
          </p:cNvPr>
          <p:cNvSpPr>
            <a:spLocks noGrp="1"/>
          </p:cNvSpPr>
          <p:nvPr>
            <p:ph idx="1"/>
          </p:nvPr>
        </p:nvSpPr>
        <p:spPr>
          <a:xfrm>
            <a:off x="514165" y="1929384"/>
            <a:ext cx="7762113" cy="4251960"/>
          </a:xfrm>
        </p:spPr>
        <p:txBody>
          <a:bodyPr>
            <a:noAutofit/>
          </a:bodyPr>
          <a:lstStyle/>
          <a:p>
            <a:endParaRPr lang="en-US" dirty="0"/>
          </a:p>
          <a:p>
            <a:endParaRPr lang="en-US" dirty="0"/>
          </a:p>
          <a:p>
            <a:endParaRPr lang="en-US" dirty="0"/>
          </a:p>
        </p:txBody>
      </p:sp>
      <p:sp>
        <p:nvSpPr>
          <p:cNvPr id="5" name="TextBox 4">
            <a:extLst>
              <a:ext uri="{FF2B5EF4-FFF2-40B4-BE49-F238E27FC236}">
                <a16:creationId xmlns:a16="http://schemas.microsoft.com/office/drawing/2014/main" id="{D30BAE41-3D8F-61E8-36F5-A9152AE617DD}"/>
              </a:ext>
            </a:extLst>
          </p:cNvPr>
          <p:cNvSpPr txBox="1"/>
          <p:nvPr/>
        </p:nvSpPr>
        <p:spPr>
          <a:xfrm>
            <a:off x="8667235" y="2055813"/>
            <a:ext cx="3348935" cy="4401205"/>
          </a:xfrm>
          <a:prstGeom prst="rect">
            <a:avLst/>
          </a:prstGeom>
          <a:noFill/>
          <a:ln w="25400">
            <a:solidFill>
              <a:srgbClr val="C00000"/>
            </a:solid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black"/>
                </a:solidFill>
                <a:effectLst/>
                <a:uLnTx/>
                <a:uFillTx/>
                <a:latin typeface="Aptos" panose="02110004020202020204"/>
                <a:ea typeface="+mn-ea"/>
                <a:cs typeface="+mn-cs"/>
              </a:rPr>
              <a:t>Picture Yourself:</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2000" dirty="0">
                <a:solidFill>
                  <a:prstClr val="black"/>
                </a:solidFill>
                <a:latin typeface="Aptos" panose="02110004020202020204"/>
              </a:rPr>
              <a:t>You are a believer attending West Houston Church of Christ. You are far from perfect, but you know that you are different since you became a Believer. You are reading Paul’s letters to the early church and studying the Holy Spirit and the Fruits of the Spirit.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2000" dirty="0">
              <a:solidFill>
                <a:prstClr val="black"/>
              </a:solidFill>
              <a:latin typeface="Aptos" panose="02110004020202020204"/>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2000" b="1" dirty="0">
                <a:solidFill>
                  <a:prstClr val="black"/>
                </a:solidFill>
                <a:latin typeface="Aptos" panose="02110004020202020204"/>
              </a:rPr>
              <a:t>What are you thinking about the Holy Spirit? </a:t>
            </a:r>
            <a:endParaRPr kumimoji="0" lang="en-US" sz="2000" b="1"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6" name="TextBox 5">
            <a:extLst>
              <a:ext uri="{FF2B5EF4-FFF2-40B4-BE49-F238E27FC236}">
                <a16:creationId xmlns:a16="http://schemas.microsoft.com/office/drawing/2014/main" id="{064908EA-FB1C-ED55-EDFD-D3E016DE6EBD}"/>
              </a:ext>
            </a:extLst>
          </p:cNvPr>
          <p:cNvSpPr txBox="1"/>
          <p:nvPr/>
        </p:nvSpPr>
        <p:spPr>
          <a:xfrm>
            <a:off x="669036" y="2298700"/>
            <a:ext cx="7762113" cy="3970318"/>
          </a:xfrm>
          <a:prstGeom prst="rect">
            <a:avLst/>
          </a:prstGeom>
          <a:noFill/>
        </p:spPr>
        <p:txBody>
          <a:bodyPr wrap="square" rtlCol="0">
            <a:spAutoFit/>
          </a:bodyPr>
          <a:lstStyle/>
          <a:p>
            <a:pPr marL="457200" indent="-457200">
              <a:buFont typeface="Arial" panose="020B0604020202020204" pitchFamily="34" charset="0"/>
              <a:buChar char="•"/>
            </a:pPr>
            <a:r>
              <a:rPr lang="en-US" sz="2800" dirty="0"/>
              <a:t>Paul’s eschatological view shaped his view of the Spirit</a:t>
            </a:r>
          </a:p>
          <a:p>
            <a:pPr marL="457200" indent="-457200">
              <a:buFont typeface="Arial" panose="020B0604020202020204" pitchFamily="34" charset="0"/>
              <a:buChar char="•"/>
            </a:pPr>
            <a:endParaRPr lang="en-US" sz="2800" dirty="0"/>
          </a:p>
          <a:p>
            <a:pPr marL="457200" indent="-457200">
              <a:buFont typeface="Arial" panose="020B0604020202020204" pitchFamily="34" charset="0"/>
              <a:buChar char="•"/>
            </a:pPr>
            <a:r>
              <a:rPr lang="en-US" sz="2800" dirty="0"/>
              <a:t>The fruits of the Spirit are available corporately and personally (self-control) for our walk with and in the Spirit</a:t>
            </a:r>
          </a:p>
          <a:p>
            <a:pPr marL="457200" indent="-457200">
              <a:buFont typeface="Arial" panose="020B0604020202020204" pitchFamily="34" charset="0"/>
              <a:buChar char="•"/>
            </a:pPr>
            <a:endParaRPr lang="en-US" sz="2800" dirty="0"/>
          </a:p>
          <a:p>
            <a:pPr marL="457200" indent="-457200">
              <a:buFont typeface="Arial" panose="020B0604020202020204" pitchFamily="34" charset="0"/>
              <a:buChar char="•"/>
            </a:pPr>
            <a:r>
              <a:rPr lang="en-US" sz="2800" dirty="0"/>
              <a:t>The ongoing warfare remains what occurs between the Spirit and the flesh</a:t>
            </a:r>
          </a:p>
        </p:txBody>
      </p:sp>
    </p:spTree>
    <p:extLst>
      <p:ext uri="{BB962C8B-B14F-4D97-AF65-F5344CB8AC3E}">
        <p14:creationId xmlns:p14="http://schemas.microsoft.com/office/powerpoint/2010/main" val="32040737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86671268-98CE-A3FE-A1E9-EB14BE6697B3}"/>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1C33C39-E80D-FD97-BABE-E113869BD52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2" name="Title 1">
            <a:extLst>
              <a:ext uri="{FF2B5EF4-FFF2-40B4-BE49-F238E27FC236}">
                <a16:creationId xmlns:a16="http://schemas.microsoft.com/office/drawing/2014/main" id="{63A526C5-B47A-6BF0-EC5C-8A43278C9511}"/>
              </a:ext>
            </a:extLst>
          </p:cNvPr>
          <p:cNvSpPr>
            <a:spLocks noGrp="1"/>
          </p:cNvSpPr>
          <p:nvPr>
            <p:ph type="title"/>
          </p:nvPr>
        </p:nvSpPr>
        <p:spPr>
          <a:xfrm>
            <a:off x="838200" y="365125"/>
            <a:ext cx="10515600" cy="1325563"/>
          </a:xfrm>
        </p:spPr>
        <p:txBody>
          <a:bodyPr>
            <a:normAutofit/>
          </a:bodyPr>
          <a:lstStyle/>
          <a:p>
            <a:r>
              <a:rPr lang="en-US" sz="5400" dirty="0"/>
              <a:t>Introduction</a:t>
            </a:r>
          </a:p>
        </p:txBody>
      </p:sp>
      <p:sp>
        <p:nvSpPr>
          <p:cNvPr id="10" name="sketch line">
            <a:extLst>
              <a:ext uri="{FF2B5EF4-FFF2-40B4-BE49-F238E27FC236}">
                <a16:creationId xmlns:a16="http://schemas.microsoft.com/office/drawing/2014/main" id="{5799E03F-ACC0-14C6-0E48-C638D5428D2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sX0" fmla="*/ 0 w 10853928"/>
              <a:gd name="csY0" fmla="*/ 0 h 18288"/>
              <a:gd name="csX1" fmla="*/ 461292 w 10853928"/>
              <a:gd name="csY1" fmla="*/ 0 h 18288"/>
              <a:gd name="csX2" fmla="*/ 1139662 w 10853928"/>
              <a:gd name="csY2" fmla="*/ 0 h 18288"/>
              <a:gd name="csX3" fmla="*/ 1926572 w 10853928"/>
              <a:gd name="csY3" fmla="*/ 0 h 18288"/>
              <a:gd name="csX4" fmla="*/ 2279325 w 10853928"/>
              <a:gd name="csY4" fmla="*/ 0 h 18288"/>
              <a:gd name="csX5" fmla="*/ 2632078 w 10853928"/>
              <a:gd name="csY5" fmla="*/ 0 h 18288"/>
              <a:gd name="csX6" fmla="*/ 3527527 w 10853928"/>
              <a:gd name="csY6" fmla="*/ 0 h 18288"/>
              <a:gd name="csX7" fmla="*/ 4205897 w 10853928"/>
              <a:gd name="csY7" fmla="*/ 0 h 18288"/>
              <a:gd name="csX8" fmla="*/ 4558650 w 10853928"/>
              <a:gd name="csY8" fmla="*/ 0 h 18288"/>
              <a:gd name="csX9" fmla="*/ 5237020 w 10853928"/>
              <a:gd name="csY9" fmla="*/ 0 h 18288"/>
              <a:gd name="csX10" fmla="*/ 6132469 w 10853928"/>
              <a:gd name="csY10" fmla="*/ 0 h 18288"/>
              <a:gd name="csX11" fmla="*/ 6702301 w 10853928"/>
              <a:gd name="csY11" fmla="*/ 0 h 18288"/>
              <a:gd name="csX12" fmla="*/ 7272132 w 10853928"/>
              <a:gd name="csY12" fmla="*/ 0 h 18288"/>
              <a:gd name="csX13" fmla="*/ 7950502 w 10853928"/>
              <a:gd name="csY13" fmla="*/ 0 h 18288"/>
              <a:gd name="csX14" fmla="*/ 8737412 w 10853928"/>
              <a:gd name="csY14" fmla="*/ 0 h 18288"/>
              <a:gd name="csX15" fmla="*/ 9524322 w 10853928"/>
              <a:gd name="csY15" fmla="*/ 0 h 18288"/>
              <a:gd name="csX16" fmla="*/ 10853928 w 10853928"/>
              <a:gd name="csY16" fmla="*/ 0 h 18288"/>
              <a:gd name="csX17" fmla="*/ 10853928 w 10853928"/>
              <a:gd name="csY17" fmla="*/ 18288 h 18288"/>
              <a:gd name="csX18" fmla="*/ 10392636 w 10853928"/>
              <a:gd name="csY18" fmla="*/ 18288 h 18288"/>
              <a:gd name="csX19" fmla="*/ 9497187 w 10853928"/>
              <a:gd name="csY19" fmla="*/ 18288 h 18288"/>
              <a:gd name="csX20" fmla="*/ 8818817 w 10853928"/>
              <a:gd name="csY20" fmla="*/ 18288 h 18288"/>
              <a:gd name="csX21" fmla="*/ 8466064 w 10853928"/>
              <a:gd name="csY21" fmla="*/ 18288 h 18288"/>
              <a:gd name="csX22" fmla="*/ 7787693 w 10853928"/>
              <a:gd name="csY22" fmla="*/ 18288 h 18288"/>
              <a:gd name="csX23" fmla="*/ 7217862 w 10853928"/>
              <a:gd name="csY23" fmla="*/ 18288 h 18288"/>
              <a:gd name="csX24" fmla="*/ 6648031 w 10853928"/>
              <a:gd name="csY24" fmla="*/ 18288 h 18288"/>
              <a:gd name="csX25" fmla="*/ 6078200 w 10853928"/>
              <a:gd name="csY25" fmla="*/ 18288 h 18288"/>
              <a:gd name="csX26" fmla="*/ 5508368 w 10853928"/>
              <a:gd name="csY26" fmla="*/ 18288 h 18288"/>
              <a:gd name="csX27" fmla="*/ 4721459 w 10853928"/>
              <a:gd name="csY27" fmla="*/ 18288 h 18288"/>
              <a:gd name="csX28" fmla="*/ 4043088 w 10853928"/>
              <a:gd name="csY28" fmla="*/ 18288 h 18288"/>
              <a:gd name="csX29" fmla="*/ 3690336 w 10853928"/>
              <a:gd name="csY29" fmla="*/ 18288 h 18288"/>
              <a:gd name="csX30" fmla="*/ 3120504 w 10853928"/>
              <a:gd name="csY30" fmla="*/ 18288 h 18288"/>
              <a:gd name="csX31" fmla="*/ 2333595 w 10853928"/>
              <a:gd name="csY31" fmla="*/ 18288 h 18288"/>
              <a:gd name="csX32" fmla="*/ 1872303 w 10853928"/>
              <a:gd name="csY32" fmla="*/ 18288 h 18288"/>
              <a:gd name="csX33" fmla="*/ 976854 w 10853928"/>
              <a:gd name="csY33" fmla="*/ 18288 h 18288"/>
              <a:gd name="csX34" fmla="*/ 0 w 10853928"/>
              <a:gd name="csY34" fmla="*/ 18288 h 18288"/>
              <a:gd name="csX35" fmla="*/ 0 w 10853928"/>
              <a:gd name="csY35"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3" name="Content Placeholder 2">
            <a:extLst>
              <a:ext uri="{FF2B5EF4-FFF2-40B4-BE49-F238E27FC236}">
                <a16:creationId xmlns:a16="http://schemas.microsoft.com/office/drawing/2014/main" id="{FF215D19-BF71-F1C1-C81B-02891EF75C05}"/>
              </a:ext>
            </a:extLst>
          </p:cNvPr>
          <p:cNvSpPr>
            <a:spLocks noGrp="1"/>
          </p:cNvSpPr>
          <p:nvPr>
            <p:ph idx="1"/>
          </p:nvPr>
        </p:nvSpPr>
        <p:spPr>
          <a:xfrm>
            <a:off x="669036" y="1825034"/>
            <a:ext cx="7807699" cy="4251960"/>
          </a:xfrm>
        </p:spPr>
        <p:txBody>
          <a:bodyPr>
            <a:noAutofit/>
          </a:bodyPr>
          <a:lstStyle/>
          <a:p>
            <a:r>
              <a:rPr lang="en-US" sz="3200" dirty="0"/>
              <a:t>Eschatological Understanding of the Time</a:t>
            </a:r>
          </a:p>
          <a:p>
            <a:r>
              <a:rPr lang="en-US" sz="3200" dirty="0"/>
              <a:t>The Spirit and His Fruit</a:t>
            </a:r>
          </a:p>
          <a:p>
            <a:r>
              <a:rPr lang="en-US" sz="3200" dirty="0"/>
              <a:t>Fruits of the Spirit – Galatians 5: 22-23</a:t>
            </a:r>
          </a:p>
          <a:p>
            <a:r>
              <a:rPr lang="en-US" sz="3200" dirty="0"/>
              <a:t>The Ongoing Warfare – Spirit Against Flesh</a:t>
            </a:r>
          </a:p>
          <a:p>
            <a:pPr lvl="1">
              <a:buFont typeface="Aptos" panose="020B0004020202020204" pitchFamily="34" charset="0"/>
              <a:buChar char="-"/>
            </a:pPr>
            <a:r>
              <a:rPr lang="en-US" sz="2800" dirty="0"/>
              <a:t>The meaning of flesh</a:t>
            </a:r>
          </a:p>
          <a:p>
            <a:pPr lvl="1">
              <a:buFont typeface="Aptos" panose="020B0004020202020204" pitchFamily="34" charset="0"/>
              <a:buChar char="-"/>
            </a:pPr>
            <a:r>
              <a:rPr lang="en-US" sz="2800" dirty="0"/>
              <a:t>The Spirit – Flesh Contrast</a:t>
            </a:r>
          </a:p>
          <a:p>
            <a:pPr lvl="1">
              <a:buFont typeface="Aptos" panose="020B0004020202020204" pitchFamily="34" charset="0"/>
              <a:buChar char="-"/>
            </a:pPr>
            <a:r>
              <a:rPr lang="en-US" sz="2800" dirty="0"/>
              <a:t>The Struggle – Romans 7: 13-25</a:t>
            </a:r>
          </a:p>
          <a:p>
            <a:pPr lvl="1">
              <a:buFont typeface="Aptos" panose="020B0004020202020204" pitchFamily="34" charset="0"/>
              <a:buChar char="-"/>
            </a:pPr>
            <a:r>
              <a:rPr lang="en-US" sz="2800" dirty="0"/>
              <a:t>Galatians 5: 17 in Context</a:t>
            </a:r>
          </a:p>
          <a:p>
            <a:pPr lvl="1"/>
            <a:endParaRPr lang="en-US" sz="2800" dirty="0"/>
          </a:p>
          <a:p>
            <a:pPr marL="0" indent="0">
              <a:buNone/>
            </a:pPr>
            <a:endParaRPr lang="en-US" sz="3200" dirty="0"/>
          </a:p>
          <a:p>
            <a:endParaRPr lang="en-US" sz="2800" dirty="0"/>
          </a:p>
        </p:txBody>
      </p:sp>
      <p:sp>
        <p:nvSpPr>
          <p:cNvPr id="5" name="TextBox 4">
            <a:extLst>
              <a:ext uri="{FF2B5EF4-FFF2-40B4-BE49-F238E27FC236}">
                <a16:creationId xmlns:a16="http://schemas.microsoft.com/office/drawing/2014/main" id="{6CCFD5C5-3AB8-BB44-6206-CFE2B7C89471}"/>
              </a:ext>
            </a:extLst>
          </p:cNvPr>
          <p:cNvSpPr txBox="1"/>
          <p:nvPr/>
        </p:nvSpPr>
        <p:spPr>
          <a:xfrm>
            <a:off x="8476735" y="1763478"/>
            <a:ext cx="3348935" cy="5016758"/>
          </a:xfrm>
          <a:prstGeom prst="rect">
            <a:avLst/>
          </a:prstGeom>
          <a:noFill/>
          <a:ln w="25400">
            <a:solidFill>
              <a:srgbClr val="C00000"/>
            </a:solid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black"/>
                </a:solidFill>
                <a:effectLst/>
                <a:uLnTx/>
                <a:uFillTx/>
                <a:latin typeface="Aptos" panose="02110004020202020204"/>
                <a:ea typeface="+mn-ea"/>
                <a:cs typeface="+mn-cs"/>
              </a:rPr>
              <a:t>Picture Yourself:</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2000" dirty="0">
                <a:solidFill>
                  <a:prstClr val="black"/>
                </a:solidFill>
                <a:latin typeface="Aptos" panose="02110004020202020204"/>
              </a:rPr>
              <a:t>You are a new Gentile believer living in Galatia. You are far from perfect, but you know that you are different since you said “I believe.” You are listening to a letter being read from Paul, a Jew and Roman citizen who passed through years before. He is rumored to have persecuted the very followers of Jesus.  Now, the letter starts talking about the fruits of the Spirit.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2000" b="1" dirty="0">
                <a:solidFill>
                  <a:prstClr val="black"/>
                </a:solidFill>
                <a:latin typeface="Aptos" panose="02110004020202020204"/>
              </a:rPr>
              <a:t>What are you thinking?</a:t>
            </a:r>
            <a:endParaRPr kumimoji="0" lang="en-US" sz="2000" b="1"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1493913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4BE668A8-A01A-9678-6C77-5FCBE367EDD3}"/>
            </a:ext>
          </a:extLst>
        </p:cNvPr>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Freeform: Shape 11">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71047BA-ED34-A40D-69A8-54974D767C9A}"/>
              </a:ext>
            </a:extLst>
          </p:cNvPr>
          <p:cNvSpPr>
            <a:spLocks noGrp="1"/>
          </p:cNvSpPr>
          <p:nvPr>
            <p:ph type="title"/>
          </p:nvPr>
        </p:nvSpPr>
        <p:spPr>
          <a:xfrm>
            <a:off x="686834" y="1153572"/>
            <a:ext cx="3200400" cy="4461163"/>
          </a:xfrm>
        </p:spPr>
        <p:txBody>
          <a:bodyPr vert="horz" lIns="91440" tIns="45720" rIns="91440" bIns="45720" rtlCol="0" anchor="ctr">
            <a:normAutofit/>
          </a:bodyPr>
          <a:lstStyle/>
          <a:p>
            <a:r>
              <a:rPr lang="en-US" sz="4400" kern="1200" dirty="0">
                <a:solidFill>
                  <a:srgbClr val="FFFFFF"/>
                </a:solidFill>
                <a:latin typeface="+mj-lt"/>
                <a:ea typeface="+mj-ea"/>
                <a:cs typeface="+mj-cs"/>
              </a:rPr>
              <a:t>Eschatology</a:t>
            </a:r>
            <a:br>
              <a:rPr lang="en-US" sz="4400" kern="1200" dirty="0">
                <a:solidFill>
                  <a:srgbClr val="FFFFFF"/>
                </a:solidFill>
                <a:latin typeface="+mj-lt"/>
                <a:ea typeface="+mj-ea"/>
                <a:cs typeface="+mj-cs"/>
              </a:rPr>
            </a:br>
            <a:r>
              <a:rPr lang="en-US" sz="3600" kern="1200" dirty="0">
                <a:solidFill>
                  <a:srgbClr val="FFFFFF"/>
                </a:solidFill>
                <a:latin typeface="+mj-lt"/>
                <a:ea typeface="+mj-ea"/>
                <a:cs typeface="+mj-cs"/>
              </a:rPr>
              <a:t>(Jewish expectations of the time of the End)</a:t>
            </a:r>
            <a:endParaRPr lang="en-US" sz="4400" kern="1200" dirty="0">
              <a:solidFill>
                <a:srgbClr val="FFFFFF"/>
              </a:solidFill>
              <a:latin typeface="+mj-lt"/>
              <a:ea typeface="+mj-ea"/>
              <a:cs typeface="+mj-cs"/>
            </a:endParaRPr>
          </a:p>
        </p:txBody>
      </p:sp>
      <p:sp>
        <p:nvSpPr>
          <p:cNvPr id="14" name="Arc 13">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E5C4655F-A7B9-833A-D52C-E479860518A5}"/>
              </a:ext>
            </a:extLst>
          </p:cNvPr>
          <p:cNvSpPr>
            <a:spLocks noGrp="1"/>
          </p:cNvSpPr>
          <p:nvPr>
            <p:ph type="body" sz="half" idx="2"/>
          </p:nvPr>
        </p:nvSpPr>
        <p:spPr>
          <a:xfrm>
            <a:off x="4447308" y="591344"/>
            <a:ext cx="6906491" cy="5585619"/>
          </a:xfrm>
        </p:spPr>
        <p:txBody>
          <a:bodyPr vert="horz" lIns="91440" tIns="45720" rIns="91440" bIns="45720" rtlCol="0" anchor="ctr">
            <a:normAutofit/>
          </a:bodyPr>
          <a:lstStyle/>
          <a:p>
            <a:pPr indent="-228600">
              <a:buFont typeface="Arial" panose="020B0604020202020204" pitchFamily="34" charset="0"/>
              <a:buChar char="•"/>
            </a:pPr>
            <a:endParaRPr lang="en-US" dirty="0"/>
          </a:p>
          <a:p>
            <a:pPr marL="457200" lvl="1" indent="-228600">
              <a:buFont typeface="Arial" panose="020B0604020202020204" pitchFamily="34" charset="0"/>
              <a:buChar char="•"/>
            </a:pPr>
            <a:endParaRPr lang="en-US" dirty="0"/>
          </a:p>
          <a:p>
            <a:endParaRPr lang="en-US" dirty="0"/>
          </a:p>
        </p:txBody>
      </p:sp>
      <p:cxnSp>
        <p:nvCxnSpPr>
          <p:cNvPr id="18" name="Straight Arrow Connector 17">
            <a:extLst>
              <a:ext uri="{FF2B5EF4-FFF2-40B4-BE49-F238E27FC236}">
                <a16:creationId xmlns:a16="http://schemas.microsoft.com/office/drawing/2014/main" id="{4D2484E3-4E6B-CC3F-A6CE-EA455B33EB74}"/>
              </a:ext>
            </a:extLst>
          </p:cNvPr>
          <p:cNvCxnSpPr>
            <a:stCxn id="3" idx="1"/>
          </p:cNvCxnSpPr>
          <p:nvPr/>
        </p:nvCxnSpPr>
        <p:spPr>
          <a:xfrm>
            <a:off x="4447308" y="3384154"/>
            <a:ext cx="7186527" cy="44846"/>
          </a:xfrm>
          <a:prstGeom prst="straightConnector1">
            <a:avLst/>
          </a:prstGeom>
          <a:ln w="19050" cap="flat" cmpd="sng" algn="ctr">
            <a:solidFill>
              <a:schemeClr val="dk1"/>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cxnSp>
        <p:nvCxnSpPr>
          <p:cNvPr id="21" name="Straight Arrow Connector 20">
            <a:extLst>
              <a:ext uri="{FF2B5EF4-FFF2-40B4-BE49-F238E27FC236}">
                <a16:creationId xmlns:a16="http://schemas.microsoft.com/office/drawing/2014/main" id="{44BFEC7B-E125-E3E5-3DAA-0AF40920DFA2}"/>
              </a:ext>
            </a:extLst>
          </p:cNvPr>
          <p:cNvCxnSpPr>
            <a:cxnSpLocks/>
          </p:cNvCxnSpPr>
          <p:nvPr/>
        </p:nvCxnSpPr>
        <p:spPr>
          <a:xfrm>
            <a:off x="7905138" y="681037"/>
            <a:ext cx="0" cy="5585619"/>
          </a:xfrm>
          <a:prstGeom prst="straightConnector1">
            <a:avLst/>
          </a:prstGeom>
          <a:ln w="19050" cap="flat" cmpd="sng" algn="ctr">
            <a:solidFill>
              <a:schemeClr val="dk1"/>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sp>
        <p:nvSpPr>
          <p:cNvPr id="23" name="TextBox 22">
            <a:extLst>
              <a:ext uri="{FF2B5EF4-FFF2-40B4-BE49-F238E27FC236}">
                <a16:creationId xmlns:a16="http://schemas.microsoft.com/office/drawing/2014/main" id="{0A841541-A568-E612-0FF9-CE17DDDB5674}"/>
              </a:ext>
            </a:extLst>
          </p:cNvPr>
          <p:cNvSpPr txBox="1"/>
          <p:nvPr/>
        </p:nvSpPr>
        <p:spPr>
          <a:xfrm>
            <a:off x="7074044" y="96262"/>
            <a:ext cx="1653017" cy="584775"/>
          </a:xfrm>
          <a:prstGeom prst="rect">
            <a:avLst/>
          </a:prstGeom>
          <a:noFill/>
        </p:spPr>
        <p:txBody>
          <a:bodyPr wrap="none" rtlCol="0">
            <a:spAutoFit/>
          </a:bodyPr>
          <a:lstStyle/>
          <a:p>
            <a:r>
              <a:rPr lang="en-US" sz="3200" b="1" dirty="0"/>
              <a:t>The End</a:t>
            </a:r>
          </a:p>
        </p:txBody>
      </p:sp>
      <p:sp>
        <p:nvSpPr>
          <p:cNvPr id="24" name="TextBox 23">
            <a:extLst>
              <a:ext uri="{FF2B5EF4-FFF2-40B4-BE49-F238E27FC236}">
                <a16:creationId xmlns:a16="http://schemas.microsoft.com/office/drawing/2014/main" id="{DD5690AA-88B7-D5BF-EB55-9BC57476EDB2}"/>
              </a:ext>
            </a:extLst>
          </p:cNvPr>
          <p:cNvSpPr txBox="1"/>
          <p:nvPr/>
        </p:nvSpPr>
        <p:spPr>
          <a:xfrm>
            <a:off x="4447308" y="1609712"/>
            <a:ext cx="2653868" cy="523220"/>
          </a:xfrm>
          <a:prstGeom prst="rect">
            <a:avLst/>
          </a:prstGeom>
          <a:noFill/>
        </p:spPr>
        <p:txBody>
          <a:bodyPr wrap="none" rtlCol="0">
            <a:spAutoFit/>
          </a:bodyPr>
          <a:lstStyle/>
          <a:p>
            <a:r>
              <a:rPr lang="en-US" sz="2800" cap="small" dirty="0"/>
              <a:t>The Present Age</a:t>
            </a:r>
          </a:p>
        </p:txBody>
      </p:sp>
      <p:sp>
        <p:nvSpPr>
          <p:cNvPr id="25" name="TextBox 24">
            <a:extLst>
              <a:ext uri="{FF2B5EF4-FFF2-40B4-BE49-F238E27FC236}">
                <a16:creationId xmlns:a16="http://schemas.microsoft.com/office/drawing/2014/main" id="{458CFB49-2EB0-AB54-56A0-9F418E27D9B2}"/>
              </a:ext>
            </a:extLst>
          </p:cNvPr>
          <p:cNvSpPr txBox="1"/>
          <p:nvPr/>
        </p:nvSpPr>
        <p:spPr>
          <a:xfrm>
            <a:off x="8140732" y="1609712"/>
            <a:ext cx="3877985" cy="954107"/>
          </a:xfrm>
          <a:prstGeom prst="rect">
            <a:avLst/>
          </a:prstGeom>
          <a:noFill/>
        </p:spPr>
        <p:txBody>
          <a:bodyPr wrap="none" rtlCol="0">
            <a:spAutoFit/>
          </a:bodyPr>
          <a:lstStyle/>
          <a:p>
            <a:r>
              <a:rPr lang="en-US" sz="2800" cap="small" dirty="0"/>
              <a:t>The Coming Age</a:t>
            </a:r>
          </a:p>
          <a:p>
            <a:r>
              <a:rPr lang="en-US" sz="2800" cap="small" dirty="0"/>
              <a:t>  (= The Kingdom of God)</a:t>
            </a:r>
          </a:p>
        </p:txBody>
      </p:sp>
      <p:sp>
        <p:nvSpPr>
          <p:cNvPr id="26" name="TextBox 25">
            <a:extLst>
              <a:ext uri="{FF2B5EF4-FFF2-40B4-BE49-F238E27FC236}">
                <a16:creationId xmlns:a16="http://schemas.microsoft.com/office/drawing/2014/main" id="{42424827-ED39-FBA6-B626-A0C1AF62A608}"/>
              </a:ext>
            </a:extLst>
          </p:cNvPr>
          <p:cNvSpPr txBox="1"/>
          <p:nvPr/>
        </p:nvSpPr>
        <p:spPr>
          <a:xfrm>
            <a:off x="4496845" y="3800256"/>
            <a:ext cx="2085699" cy="2246769"/>
          </a:xfrm>
          <a:prstGeom prst="rect">
            <a:avLst/>
          </a:prstGeom>
          <a:noFill/>
        </p:spPr>
        <p:txBody>
          <a:bodyPr wrap="none" rtlCol="0">
            <a:spAutoFit/>
          </a:bodyPr>
          <a:lstStyle/>
          <a:p>
            <a:r>
              <a:rPr lang="en-US" sz="2800" dirty="0"/>
              <a:t>Satan’s time</a:t>
            </a:r>
          </a:p>
          <a:p>
            <a:pPr indent="234950"/>
            <a:r>
              <a:rPr lang="en-US" sz="2800" i="1" dirty="0"/>
              <a:t>sin</a:t>
            </a:r>
          </a:p>
          <a:p>
            <a:pPr indent="234950"/>
            <a:r>
              <a:rPr lang="en-US" sz="2800" i="1" dirty="0"/>
              <a:t>sickness</a:t>
            </a:r>
          </a:p>
          <a:p>
            <a:pPr indent="234950"/>
            <a:r>
              <a:rPr lang="en-US" sz="2800" i="1" dirty="0"/>
              <a:t>death</a:t>
            </a:r>
          </a:p>
          <a:p>
            <a:pPr indent="234950"/>
            <a:r>
              <a:rPr lang="en-US" sz="2800" i="1" dirty="0"/>
              <a:t>no Spirit</a:t>
            </a:r>
          </a:p>
        </p:txBody>
      </p:sp>
      <p:sp>
        <p:nvSpPr>
          <p:cNvPr id="28" name="TextBox 27">
            <a:extLst>
              <a:ext uri="{FF2B5EF4-FFF2-40B4-BE49-F238E27FC236}">
                <a16:creationId xmlns:a16="http://schemas.microsoft.com/office/drawing/2014/main" id="{AC9DC54A-B998-CBA5-8B8D-4CF2CED44022}"/>
              </a:ext>
            </a:extLst>
          </p:cNvPr>
          <p:cNvSpPr txBox="1"/>
          <p:nvPr/>
        </p:nvSpPr>
        <p:spPr>
          <a:xfrm>
            <a:off x="8549268" y="3800255"/>
            <a:ext cx="2704458" cy="2246769"/>
          </a:xfrm>
          <a:prstGeom prst="rect">
            <a:avLst/>
          </a:prstGeom>
          <a:noFill/>
        </p:spPr>
        <p:txBody>
          <a:bodyPr wrap="none" rtlCol="0">
            <a:spAutoFit/>
          </a:bodyPr>
          <a:lstStyle/>
          <a:p>
            <a:r>
              <a:rPr lang="en-US" sz="2800" dirty="0"/>
              <a:t>God’s time</a:t>
            </a:r>
          </a:p>
          <a:p>
            <a:pPr indent="234950"/>
            <a:r>
              <a:rPr lang="en-US" sz="2800" i="1" dirty="0"/>
              <a:t>righteousness</a:t>
            </a:r>
          </a:p>
          <a:p>
            <a:pPr indent="234950"/>
            <a:r>
              <a:rPr lang="en-US" sz="2800" i="1" dirty="0"/>
              <a:t>wholeness</a:t>
            </a:r>
          </a:p>
          <a:p>
            <a:pPr indent="234950"/>
            <a:r>
              <a:rPr lang="en-US" sz="2800" i="1" dirty="0">
                <a:highlight>
                  <a:srgbClr val="FFFF00"/>
                </a:highlight>
              </a:rPr>
              <a:t>resurrection</a:t>
            </a:r>
          </a:p>
          <a:p>
            <a:pPr indent="234950"/>
            <a:r>
              <a:rPr lang="en-US" sz="2800" i="1" dirty="0">
                <a:highlight>
                  <a:srgbClr val="FFFF00"/>
                </a:highlight>
              </a:rPr>
              <a:t>the Spirit</a:t>
            </a:r>
          </a:p>
        </p:txBody>
      </p:sp>
      <p:sp>
        <p:nvSpPr>
          <p:cNvPr id="29" name="TextBox 28">
            <a:extLst>
              <a:ext uri="{FF2B5EF4-FFF2-40B4-BE49-F238E27FC236}">
                <a16:creationId xmlns:a16="http://schemas.microsoft.com/office/drawing/2014/main" id="{1E8CE395-52B3-7C6B-38A8-85CEABB9287C}"/>
              </a:ext>
            </a:extLst>
          </p:cNvPr>
          <p:cNvSpPr txBox="1"/>
          <p:nvPr/>
        </p:nvSpPr>
        <p:spPr>
          <a:xfrm>
            <a:off x="6895308" y="2865197"/>
            <a:ext cx="2010487" cy="523220"/>
          </a:xfrm>
          <a:prstGeom prst="rect">
            <a:avLst/>
          </a:prstGeom>
          <a:noFill/>
        </p:spPr>
        <p:txBody>
          <a:bodyPr wrap="none" rtlCol="0">
            <a:spAutoFit/>
          </a:bodyPr>
          <a:lstStyle/>
          <a:p>
            <a:r>
              <a:rPr lang="en-US" sz="2800" cap="small" dirty="0">
                <a:highlight>
                  <a:srgbClr val="FFFF00"/>
                </a:highlight>
              </a:rPr>
              <a:t>The Messiah</a:t>
            </a:r>
          </a:p>
        </p:txBody>
      </p:sp>
    </p:spTree>
    <p:extLst>
      <p:ext uri="{BB962C8B-B14F-4D97-AF65-F5344CB8AC3E}">
        <p14:creationId xmlns:p14="http://schemas.microsoft.com/office/powerpoint/2010/main" val="9047078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nodePh="1">
                                  <p:stCondLst>
                                    <p:cond delay="0"/>
                                  </p:stCondLst>
                                  <p:endCondLst>
                                    <p:cond evt="begin" delay="0">
                                      <p:tn val="5"/>
                                    </p:cond>
                                  </p:end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A7E21D58-6286-846A-7FB7-7E3D98A60915}"/>
            </a:ext>
          </a:extLst>
        </p:cNvPr>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06F0A191-41DA-516B-D47D-3ACEB8DF60E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Freeform: Shape 11">
            <a:extLst>
              <a:ext uri="{FF2B5EF4-FFF2-40B4-BE49-F238E27FC236}">
                <a16:creationId xmlns:a16="http://schemas.microsoft.com/office/drawing/2014/main" id="{776EE547-98FA-9897-1BB0-7B0FB547D87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68E4CFA-3414-1F66-4850-B59778D192A5}"/>
              </a:ext>
            </a:extLst>
          </p:cNvPr>
          <p:cNvSpPr>
            <a:spLocks noGrp="1"/>
          </p:cNvSpPr>
          <p:nvPr>
            <p:ph type="title"/>
          </p:nvPr>
        </p:nvSpPr>
        <p:spPr>
          <a:xfrm>
            <a:off x="686834" y="1153572"/>
            <a:ext cx="3200400" cy="4461163"/>
          </a:xfrm>
        </p:spPr>
        <p:txBody>
          <a:bodyPr vert="horz" lIns="91440" tIns="45720" rIns="91440" bIns="45720" rtlCol="0" anchor="ctr">
            <a:normAutofit/>
          </a:bodyPr>
          <a:lstStyle/>
          <a:p>
            <a:r>
              <a:rPr lang="en-US" sz="4400" kern="1200" dirty="0">
                <a:solidFill>
                  <a:srgbClr val="FFFFFF"/>
                </a:solidFill>
                <a:latin typeface="+mj-lt"/>
                <a:ea typeface="+mj-ea"/>
                <a:cs typeface="+mj-cs"/>
              </a:rPr>
              <a:t>Eschatology</a:t>
            </a:r>
            <a:br>
              <a:rPr lang="en-US" sz="4400" kern="1200" dirty="0">
                <a:solidFill>
                  <a:srgbClr val="FFFFFF"/>
                </a:solidFill>
                <a:latin typeface="+mj-lt"/>
                <a:ea typeface="+mj-ea"/>
                <a:cs typeface="+mj-cs"/>
              </a:rPr>
            </a:br>
            <a:r>
              <a:rPr lang="en-US" sz="3600" kern="1200" dirty="0">
                <a:solidFill>
                  <a:srgbClr val="FFFFFF"/>
                </a:solidFill>
                <a:latin typeface="+mj-lt"/>
                <a:ea typeface="+mj-ea"/>
                <a:cs typeface="+mj-cs"/>
              </a:rPr>
              <a:t>(Early Christian twist on the time of the End)</a:t>
            </a:r>
            <a:endParaRPr lang="en-US" sz="4400" kern="1200" dirty="0">
              <a:solidFill>
                <a:srgbClr val="FFFFFF"/>
              </a:solidFill>
              <a:latin typeface="+mj-lt"/>
              <a:ea typeface="+mj-ea"/>
              <a:cs typeface="+mj-cs"/>
            </a:endParaRPr>
          </a:p>
        </p:txBody>
      </p:sp>
      <p:sp>
        <p:nvSpPr>
          <p:cNvPr id="14" name="Arc 13">
            <a:extLst>
              <a:ext uri="{FF2B5EF4-FFF2-40B4-BE49-F238E27FC236}">
                <a16:creationId xmlns:a16="http://schemas.microsoft.com/office/drawing/2014/main" id="{8D04F5F8-BCAD-1C97-D688-18153614893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516AA6BB-DC5C-11C6-50C6-B98344A8E811}"/>
              </a:ext>
            </a:extLst>
          </p:cNvPr>
          <p:cNvSpPr>
            <a:spLocks noGrp="1"/>
          </p:cNvSpPr>
          <p:nvPr>
            <p:ph type="body" sz="half" idx="2"/>
          </p:nvPr>
        </p:nvSpPr>
        <p:spPr>
          <a:xfrm>
            <a:off x="4447308" y="591344"/>
            <a:ext cx="6906491" cy="5585619"/>
          </a:xfrm>
        </p:spPr>
        <p:txBody>
          <a:bodyPr vert="horz" lIns="91440" tIns="45720" rIns="91440" bIns="45720" rtlCol="0" anchor="ctr">
            <a:normAutofit/>
          </a:bodyPr>
          <a:lstStyle/>
          <a:p>
            <a:pPr indent="-228600">
              <a:buFont typeface="Arial" panose="020B0604020202020204" pitchFamily="34" charset="0"/>
              <a:buChar char="•"/>
            </a:pPr>
            <a:endParaRPr lang="en-US" dirty="0"/>
          </a:p>
          <a:p>
            <a:pPr marL="457200" lvl="1" indent="-228600">
              <a:buFont typeface="Arial" panose="020B0604020202020204" pitchFamily="34" charset="0"/>
              <a:buChar char="•"/>
            </a:pPr>
            <a:endParaRPr lang="en-US" dirty="0"/>
          </a:p>
          <a:p>
            <a:endParaRPr lang="en-US" dirty="0"/>
          </a:p>
        </p:txBody>
      </p:sp>
      <p:cxnSp>
        <p:nvCxnSpPr>
          <p:cNvPr id="18" name="Straight Arrow Connector 17">
            <a:extLst>
              <a:ext uri="{FF2B5EF4-FFF2-40B4-BE49-F238E27FC236}">
                <a16:creationId xmlns:a16="http://schemas.microsoft.com/office/drawing/2014/main" id="{6179ED57-979D-196F-88CD-9AA32734B836}"/>
              </a:ext>
            </a:extLst>
          </p:cNvPr>
          <p:cNvCxnSpPr>
            <a:cxnSpLocks/>
          </p:cNvCxnSpPr>
          <p:nvPr/>
        </p:nvCxnSpPr>
        <p:spPr>
          <a:xfrm>
            <a:off x="9209884" y="2767217"/>
            <a:ext cx="2809182" cy="0"/>
          </a:xfrm>
          <a:prstGeom prst="straightConnector1">
            <a:avLst/>
          </a:prstGeom>
          <a:ln w="19050" cap="flat" cmpd="sng" algn="ctr">
            <a:solidFill>
              <a:schemeClr val="dk1"/>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cxnSp>
        <p:nvCxnSpPr>
          <p:cNvPr id="21" name="Straight Arrow Connector 20">
            <a:extLst>
              <a:ext uri="{FF2B5EF4-FFF2-40B4-BE49-F238E27FC236}">
                <a16:creationId xmlns:a16="http://schemas.microsoft.com/office/drawing/2014/main" id="{0A3F4645-91FB-B47D-804E-DA9157FFB6EA}"/>
              </a:ext>
            </a:extLst>
          </p:cNvPr>
          <p:cNvCxnSpPr>
            <a:cxnSpLocks/>
          </p:cNvCxnSpPr>
          <p:nvPr/>
        </p:nvCxnSpPr>
        <p:spPr>
          <a:xfrm>
            <a:off x="7055458" y="1609711"/>
            <a:ext cx="0" cy="4612097"/>
          </a:xfrm>
          <a:prstGeom prst="straightConnector1">
            <a:avLst/>
          </a:prstGeom>
          <a:ln w="19050" cap="flat" cmpd="sng" algn="ctr">
            <a:solidFill>
              <a:schemeClr val="dk1"/>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sp>
        <p:nvSpPr>
          <p:cNvPr id="24" name="TextBox 23">
            <a:extLst>
              <a:ext uri="{FF2B5EF4-FFF2-40B4-BE49-F238E27FC236}">
                <a16:creationId xmlns:a16="http://schemas.microsoft.com/office/drawing/2014/main" id="{8B962535-5EF4-B75A-2E19-35921039259A}"/>
              </a:ext>
            </a:extLst>
          </p:cNvPr>
          <p:cNvSpPr txBox="1"/>
          <p:nvPr/>
        </p:nvSpPr>
        <p:spPr>
          <a:xfrm>
            <a:off x="4170952" y="3648544"/>
            <a:ext cx="2821285" cy="830997"/>
          </a:xfrm>
          <a:prstGeom prst="rect">
            <a:avLst/>
          </a:prstGeom>
          <a:noFill/>
        </p:spPr>
        <p:txBody>
          <a:bodyPr wrap="none" rtlCol="0">
            <a:spAutoFit/>
          </a:bodyPr>
          <a:lstStyle/>
          <a:p>
            <a:r>
              <a:rPr lang="en-US" sz="2400" i="1" cap="small" dirty="0"/>
              <a:t>The Present Age</a:t>
            </a:r>
          </a:p>
          <a:p>
            <a:r>
              <a:rPr lang="en-US" sz="2400" i="1" dirty="0"/>
              <a:t>   </a:t>
            </a:r>
            <a:r>
              <a:rPr lang="en-US" sz="2000" i="1" dirty="0"/>
              <a:t>The time of “the flesh”</a:t>
            </a:r>
            <a:endParaRPr lang="en-US" sz="2400" i="1" dirty="0"/>
          </a:p>
        </p:txBody>
      </p:sp>
      <p:sp>
        <p:nvSpPr>
          <p:cNvPr id="25" name="TextBox 24">
            <a:extLst>
              <a:ext uri="{FF2B5EF4-FFF2-40B4-BE49-F238E27FC236}">
                <a16:creationId xmlns:a16="http://schemas.microsoft.com/office/drawing/2014/main" id="{9C2BBEBF-7FF9-D246-203D-8F00D825F883}"/>
              </a:ext>
            </a:extLst>
          </p:cNvPr>
          <p:cNvSpPr txBox="1"/>
          <p:nvPr/>
        </p:nvSpPr>
        <p:spPr>
          <a:xfrm>
            <a:off x="9267792" y="2382496"/>
            <a:ext cx="2693366" cy="769441"/>
          </a:xfrm>
          <a:prstGeom prst="rect">
            <a:avLst/>
          </a:prstGeom>
          <a:noFill/>
        </p:spPr>
        <p:txBody>
          <a:bodyPr wrap="none" rtlCol="0">
            <a:spAutoFit/>
          </a:bodyPr>
          <a:lstStyle/>
          <a:p>
            <a:r>
              <a:rPr lang="en-US" sz="2400" i="1" cap="small" dirty="0"/>
              <a:t>The Coming Age</a:t>
            </a:r>
          </a:p>
          <a:p>
            <a:r>
              <a:rPr lang="en-US" sz="2000" i="1" dirty="0"/>
              <a:t>    The Time of the Spirit</a:t>
            </a:r>
          </a:p>
        </p:txBody>
      </p:sp>
      <p:cxnSp>
        <p:nvCxnSpPr>
          <p:cNvPr id="4" name="Straight Arrow Connector 3">
            <a:extLst>
              <a:ext uri="{FF2B5EF4-FFF2-40B4-BE49-F238E27FC236}">
                <a16:creationId xmlns:a16="http://schemas.microsoft.com/office/drawing/2014/main" id="{1FD19BFE-2857-8F98-633A-4A58484EAB84}"/>
              </a:ext>
            </a:extLst>
          </p:cNvPr>
          <p:cNvCxnSpPr>
            <a:cxnSpLocks/>
          </p:cNvCxnSpPr>
          <p:nvPr/>
        </p:nvCxnSpPr>
        <p:spPr>
          <a:xfrm>
            <a:off x="9209884" y="1609711"/>
            <a:ext cx="0" cy="4612097"/>
          </a:xfrm>
          <a:prstGeom prst="straightConnector1">
            <a:avLst/>
          </a:prstGeom>
          <a:ln w="19050" cap="flat" cmpd="sng" algn="ctr">
            <a:solidFill>
              <a:schemeClr val="dk1"/>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grpSp>
        <p:nvGrpSpPr>
          <p:cNvPr id="33" name="Group 32">
            <a:extLst>
              <a:ext uri="{FF2B5EF4-FFF2-40B4-BE49-F238E27FC236}">
                <a16:creationId xmlns:a16="http://schemas.microsoft.com/office/drawing/2014/main" id="{B2C03732-2457-4474-E81A-49873737ACE5}"/>
              </a:ext>
            </a:extLst>
          </p:cNvPr>
          <p:cNvGrpSpPr/>
          <p:nvPr/>
        </p:nvGrpSpPr>
        <p:grpSpPr>
          <a:xfrm>
            <a:off x="6491635" y="262427"/>
            <a:ext cx="3740042" cy="1341870"/>
            <a:chOff x="6738771" y="238520"/>
            <a:chExt cx="3740042" cy="1341870"/>
          </a:xfrm>
        </p:grpSpPr>
        <p:sp>
          <p:nvSpPr>
            <p:cNvPr id="23" name="TextBox 22">
              <a:extLst>
                <a:ext uri="{FF2B5EF4-FFF2-40B4-BE49-F238E27FC236}">
                  <a16:creationId xmlns:a16="http://schemas.microsoft.com/office/drawing/2014/main" id="{733345FB-0AB1-7D57-BBAB-5FCE1A49BE25}"/>
                </a:ext>
              </a:extLst>
            </p:cNvPr>
            <p:cNvSpPr txBox="1"/>
            <p:nvPr/>
          </p:nvSpPr>
          <p:spPr>
            <a:xfrm>
              <a:off x="7572945" y="238520"/>
              <a:ext cx="1653017" cy="584775"/>
            </a:xfrm>
            <a:prstGeom prst="rect">
              <a:avLst/>
            </a:prstGeom>
            <a:noFill/>
          </p:spPr>
          <p:txBody>
            <a:bodyPr wrap="none" rtlCol="0">
              <a:spAutoFit/>
            </a:bodyPr>
            <a:lstStyle/>
            <a:p>
              <a:r>
                <a:rPr lang="en-US" sz="3200" b="1" dirty="0"/>
                <a:t>The End</a:t>
              </a:r>
            </a:p>
          </p:txBody>
        </p:sp>
        <p:sp>
          <p:nvSpPr>
            <p:cNvPr id="8" name="Left Brace 7">
              <a:extLst>
                <a:ext uri="{FF2B5EF4-FFF2-40B4-BE49-F238E27FC236}">
                  <a16:creationId xmlns:a16="http://schemas.microsoft.com/office/drawing/2014/main" id="{5DFB84CD-3DD5-8E01-22F2-73AAE36D2FDD}"/>
                </a:ext>
              </a:extLst>
            </p:cNvPr>
            <p:cNvSpPr/>
            <p:nvPr/>
          </p:nvSpPr>
          <p:spPr>
            <a:xfrm rot="5400000">
              <a:off x="8238148" y="-139248"/>
              <a:ext cx="295320" cy="2166429"/>
            </a:xfrm>
            <a:prstGeom prst="leftBrace">
              <a:avLst>
                <a:gd name="adj1" fmla="val 0"/>
                <a:gd name="adj2" fmla="val 50000"/>
              </a:avLst>
            </a:pr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9" name="TextBox 8">
              <a:extLst>
                <a:ext uri="{FF2B5EF4-FFF2-40B4-BE49-F238E27FC236}">
                  <a16:creationId xmlns:a16="http://schemas.microsoft.com/office/drawing/2014/main" id="{6F8EFFF1-0F0B-EC20-19AF-6D72E1C5330F}"/>
                </a:ext>
              </a:extLst>
            </p:cNvPr>
            <p:cNvSpPr txBox="1"/>
            <p:nvPr/>
          </p:nvSpPr>
          <p:spPr>
            <a:xfrm>
              <a:off x="6738771" y="1118725"/>
              <a:ext cx="1185133" cy="461665"/>
            </a:xfrm>
            <a:prstGeom prst="rect">
              <a:avLst/>
            </a:prstGeom>
            <a:noFill/>
          </p:spPr>
          <p:txBody>
            <a:bodyPr wrap="none" rtlCol="0">
              <a:spAutoFit/>
            </a:bodyPr>
            <a:lstStyle/>
            <a:p>
              <a:r>
                <a:rPr lang="en-US" sz="2400" dirty="0"/>
                <a:t>BEGUN</a:t>
              </a:r>
            </a:p>
          </p:txBody>
        </p:sp>
        <p:sp>
          <p:nvSpPr>
            <p:cNvPr id="11" name="TextBox 10">
              <a:extLst>
                <a:ext uri="{FF2B5EF4-FFF2-40B4-BE49-F238E27FC236}">
                  <a16:creationId xmlns:a16="http://schemas.microsoft.com/office/drawing/2014/main" id="{9E0DBF97-E0B6-0C7A-33EF-8699CDC31127}"/>
                </a:ext>
              </a:extLst>
            </p:cNvPr>
            <p:cNvSpPr txBox="1"/>
            <p:nvPr/>
          </p:nvSpPr>
          <p:spPr>
            <a:xfrm>
              <a:off x="8312386" y="1115392"/>
              <a:ext cx="2166427" cy="461665"/>
            </a:xfrm>
            <a:prstGeom prst="rect">
              <a:avLst/>
            </a:prstGeom>
            <a:noFill/>
          </p:spPr>
          <p:txBody>
            <a:bodyPr wrap="none" rtlCol="0">
              <a:spAutoFit/>
            </a:bodyPr>
            <a:lstStyle/>
            <a:p>
              <a:r>
                <a:rPr lang="en-US" sz="2400" dirty="0"/>
                <a:t>CONSUMATED</a:t>
              </a:r>
            </a:p>
          </p:txBody>
        </p:sp>
      </p:grpSp>
      <p:cxnSp>
        <p:nvCxnSpPr>
          <p:cNvPr id="19" name="Straight Connector 18">
            <a:extLst>
              <a:ext uri="{FF2B5EF4-FFF2-40B4-BE49-F238E27FC236}">
                <a16:creationId xmlns:a16="http://schemas.microsoft.com/office/drawing/2014/main" id="{E392A84F-A676-CC94-9BF3-725895F18A97}"/>
              </a:ext>
            </a:extLst>
          </p:cNvPr>
          <p:cNvCxnSpPr>
            <a:cxnSpLocks/>
          </p:cNvCxnSpPr>
          <p:nvPr/>
        </p:nvCxnSpPr>
        <p:spPr>
          <a:xfrm flipV="1">
            <a:off x="4199955" y="4064043"/>
            <a:ext cx="2855502" cy="1"/>
          </a:xfrm>
          <a:prstGeom prst="line">
            <a:avLst/>
          </a:prstGeom>
        </p:spPr>
        <p:style>
          <a:lnRef idx="2">
            <a:schemeClr val="dk1"/>
          </a:lnRef>
          <a:fillRef idx="0">
            <a:schemeClr val="dk1"/>
          </a:fillRef>
          <a:effectRef idx="1">
            <a:schemeClr val="dk1"/>
          </a:effectRef>
          <a:fontRef idx="minor">
            <a:schemeClr val="tx1"/>
          </a:fontRef>
        </p:style>
      </p:cxnSp>
      <p:cxnSp>
        <p:nvCxnSpPr>
          <p:cNvPr id="22" name="Straight Arrow Connector 21">
            <a:extLst>
              <a:ext uri="{FF2B5EF4-FFF2-40B4-BE49-F238E27FC236}">
                <a16:creationId xmlns:a16="http://schemas.microsoft.com/office/drawing/2014/main" id="{F631D2F8-1651-4510-A6F5-2EA34A1D5D3E}"/>
              </a:ext>
            </a:extLst>
          </p:cNvPr>
          <p:cNvCxnSpPr>
            <a:cxnSpLocks/>
          </p:cNvCxnSpPr>
          <p:nvPr/>
        </p:nvCxnSpPr>
        <p:spPr>
          <a:xfrm>
            <a:off x="7067460" y="4064042"/>
            <a:ext cx="2154426" cy="0"/>
          </a:xfrm>
          <a:prstGeom prst="straightConnector1">
            <a:avLst/>
          </a:prstGeom>
          <a:ln w="19050" cap="flat" cmpd="sng" algn="ctr">
            <a:solidFill>
              <a:schemeClr val="dk1"/>
            </a:solidFill>
            <a:prstDash val="dash"/>
            <a:round/>
            <a:headEnd type="none" w="med" len="med"/>
            <a:tailEnd type="arrow" w="med" len="med"/>
          </a:ln>
        </p:spPr>
        <p:style>
          <a:lnRef idx="0">
            <a:scrgbClr r="0" g="0" b="0"/>
          </a:lnRef>
          <a:fillRef idx="0">
            <a:scrgbClr r="0" g="0" b="0"/>
          </a:fillRef>
          <a:effectRef idx="0">
            <a:scrgbClr r="0" g="0" b="0"/>
          </a:effectRef>
          <a:fontRef idx="minor">
            <a:schemeClr val="tx1"/>
          </a:fontRef>
        </p:style>
      </p:cxnSp>
      <p:cxnSp>
        <p:nvCxnSpPr>
          <p:cNvPr id="27" name="Straight Arrow Connector 26">
            <a:extLst>
              <a:ext uri="{FF2B5EF4-FFF2-40B4-BE49-F238E27FC236}">
                <a16:creationId xmlns:a16="http://schemas.microsoft.com/office/drawing/2014/main" id="{2009D645-9464-8323-816C-2CBA8D1DB23E}"/>
              </a:ext>
            </a:extLst>
          </p:cNvPr>
          <p:cNvCxnSpPr>
            <a:cxnSpLocks/>
          </p:cNvCxnSpPr>
          <p:nvPr/>
        </p:nvCxnSpPr>
        <p:spPr>
          <a:xfrm>
            <a:off x="7055458" y="2767216"/>
            <a:ext cx="2154426" cy="0"/>
          </a:xfrm>
          <a:prstGeom prst="straightConnector1">
            <a:avLst/>
          </a:prstGeom>
          <a:ln w="19050" cap="flat" cmpd="sng" algn="ctr">
            <a:solidFill>
              <a:schemeClr val="dk1"/>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sp>
        <p:nvSpPr>
          <p:cNvPr id="29" name="TextBox 28">
            <a:extLst>
              <a:ext uri="{FF2B5EF4-FFF2-40B4-BE49-F238E27FC236}">
                <a16:creationId xmlns:a16="http://schemas.microsoft.com/office/drawing/2014/main" id="{7B437839-4C77-5AD2-9E7C-48426EBDA599}"/>
              </a:ext>
            </a:extLst>
          </p:cNvPr>
          <p:cNvSpPr txBox="1"/>
          <p:nvPr/>
        </p:nvSpPr>
        <p:spPr>
          <a:xfrm>
            <a:off x="7081035" y="2983908"/>
            <a:ext cx="2092761" cy="923330"/>
          </a:xfrm>
          <a:prstGeom prst="rect">
            <a:avLst/>
          </a:prstGeom>
          <a:solidFill>
            <a:schemeClr val="bg2"/>
          </a:solidFill>
        </p:spPr>
        <p:txBody>
          <a:bodyPr wrap="square" rtlCol="0">
            <a:spAutoFit/>
          </a:bodyPr>
          <a:lstStyle/>
          <a:p>
            <a:pPr algn="ctr"/>
            <a:endParaRPr lang="en-US" cap="small" dirty="0"/>
          </a:p>
          <a:p>
            <a:pPr algn="ctr"/>
            <a:r>
              <a:rPr lang="en-US" cap="small" dirty="0"/>
              <a:t>Between the Times</a:t>
            </a:r>
          </a:p>
          <a:p>
            <a:endParaRPr lang="en-US" cap="small" dirty="0"/>
          </a:p>
        </p:txBody>
      </p:sp>
      <p:sp>
        <p:nvSpPr>
          <p:cNvPr id="36" name="TextBox 35">
            <a:extLst>
              <a:ext uri="{FF2B5EF4-FFF2-40B4-BE49-F238E27FC236}">
                <a16:creationId xmlns:a16="http://schemas.microsoft.com/office/drawing/2014/main" id="{F22C5D00-55B2-32F7-FD61-F4874AF4BE9D}"/>
              </a:ext>
            </a:extLst>
          </p:cNvPr>
          <p:cNvSpPr txBox="1"/>
          <p:nvPr/>
        </p:nvSpPr>
        <p:spPr>
          <a:xfrm>
            <a:off x="6058850" y="1624482"/>
            <a:ext cx="1948867" cy="830997"/>
          </a:xfrm>
          <a:prstGeom prst="rect">
            <a:avLst/>
          </a:prstGeom>
          <a:noFill/>
        </p:spPr>
        <p:txBody>
          <a:bodyPr wrap="none" rtlCol="0">
            <a:spAutoFit/>
          </a:bodyPr>
          <a:lstStyle/>
          <a:p>
            <a:pPr algn="ctr"/>
            <a:r>
              <a:rPr lang="en-US" sz="2400" cap="small" dirty="0">
                <a:highlight>
                  <a:srgbClr val="FFFF00"/>
                </a:highlight>
              </a:rPr>
              <a:t>Jesus</a:t>
            </a:r>
          </a:p>
          <a:p>
            <a:pPr algn="ctr"/>
            <a:r>
              <a:rPr lang="en-US" sz="2400" cap="small" dirty="0">
                <a:highlight>
                  <a:srgbClr val="FFFF00"/>
                </a:highlight>
              </a:rPr>
              <a:t>Resurrection</a:t>
            </a:r>
          </a:p>
        </p:txBody>
      </p:sp>
      <p:sp>
        <p:nvSpPr>
          <p:cNvPr id="37" name="TextBox 36">
            <a:extLst>
              <a:ext uri="{FF2B5EF4-FFF2-40B4-BE49-F238E27FC236}">
                <a16:creationId xmlns:a16="http://schemas.microsoft.com/office/drawing/2014/main" id="{4104ED95-0ADD-93BE-E56F-BBCC71CB30E6}"/>
              </a:ext>
            </a:extLst>
          </p:cNvPr>
          <p:cNvSpPr txBox="1"/>
          <p:nvPr/>
        </p:nvSpPr>
        <p:spPr>
          <a:xfrm>
            <a:off x="8611103" y="1602059"/>
            <a:ext cx="1255472" cy="830997"/>
          </a:xfrm>
          <a:prstGeom prst="rect">
            <a:avLst/>
          </a:prstGeom>
          <a:noFill/>
        </p:spPr>
        <p:txBody>
          <a:bodyPr wrap="none" rtlCol="0">
            <a:spAutoFit/>
          </a:bodyPr>
          <a:lstStyle/>
          <a:p>
            <a:pPr algn="ctr"/>
            <a:r>
              <a:rPr lang="en-US" sz="2400" cap="small" dirty="0">
                <a:highlight>
                  <a:srgbClr val="FFFF00"/>
                </a:highlight>
              </a:rPr>
              <a:t>Jesus</a:t>
            </a:r>
          </a:p>
          <a:p>
            <a:pPr algn="ctr"/>
            <a:r>
              <a:rPr lang="en-US" sz="2400" cap="small" dirty="0">
                <a:highlight>
                  <a:srgbClr val="FFFF00"/>
                </a:highlight>
              </a:rPr>
              <a:t>Returns</a:t>
            </a:r>
          </a:p>
        </p:txBody>
      </p:sp>
    </p:spTree>
    <p:extLst>
      <p:ext uri="{BB962C8B-B14F-4D97-AF65-F5344CB8AC3E}">
        <p14:creationId xmlns:p14="http://schemas.microsoft.com/office/powerpoint/2010/main" val="38668858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nodePh="1">
                                  <p:stCondLst>
                                    <p:cond delay="0"/>
                                  </p:stCondLst>
                                  <p:endCondLst>
                                    <p:cond evt="begin" delay="0">
                                      <p:tn val="5"/>
                                    </p:cond>
                                  </p:end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9DC7B98A-9634-CB7C-D564-753415F818FB}"/>
            </a:ext>
          </a:extLst>
        </p:cNvPr>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E8B5AC0B-C541-C1CB-0B4F-A0AE4D8CDF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Freeform: Shape 11">
            <a:extLst>
              <a:ext uri="{FF2B5EF4-FFF2-40B4-BE49-F238E27FC236}">
                <a16:creationId xmlns:a16="http://schemas.microsoft.com/office/drawing/2014/main" id="{DEDF30A2-E119-23CF-98CA-55C438F2586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94A698D-C9D2-B958-E14A-2CEBAD6FDFA5}"/>
              </a:ext>
            </a:extLst>
          </p:cNvPr>
          <p:cNvSpPr>
            <a:spLocks noGrp="1"/>
          </p:cNvSpPr>
          <p:nvPr>
            <p:ph type="title"/>
          </p:nvPr>
        </p:nvSpPr>
        <p:spPr>
          <a:xfrm>
            <a:off x="686834" y="1153572"/>
            <a:ext cx="3200400" cy="4461163"/>
          </a:xfrm>
        </p:spPr>
        <p:txBody>
          <a:bodyPr vert="horz" lIns="91440" tIns="45720" rIns="91440" bIns="45720" rtlCol="0" anchor="ctr">
            <a:normAutofit/>
          </a:bodyPr>
          <a:lstStyle/>
          <a:p>
            <a:r>
              <a:rPr lang="en-US" sz="4400" kern="1200" dirty="0">
                <a:solidFill>
                  <a:srgbClr val="FFFFFF"/>
                </a:solidFill>
                <a:latin typeface="+mj-lt"/>
                <a:ea typeface="+mj-ea"/>
                <a:cs typeface="+mj-cs"/>
              </a:rPr>
              <a:t>Eschatology</a:t>
            </a:r>
            <a:br>
              <a:rPr lang="en-US" sz="4400" kern="1200" dirty="0">
                <a:solidFill>
                  <a:srgbClr val="FFFFFF"/>
                </a:solidFill>
                <a:latin typeface="+mj-lt"/>
                <a:ea typeface="+mj-ea"/>
                <a:cs typeface="+mj-cs"/>
              </a:rPr>
            </a:br>
            <a:r>
              <a:rPr lang="en-US" sz="3600" kern="1200" dirty="0">
                <a:solidFill>
                  <a:srgbClr val="FFFFFF"/>
                </a:solidFill>
                <a:latin typeface="+mj-lt"/>
                <a:ea typeface="+mj-ea"/>
                <a:cs typeface="+mj-cs"/>
              </a:rPr>
              <a:t>(Paul’s end time perspective)</a:t>
            </a:r>
            <a:endParaRPr lang="en-US" sz="4400" kern="1200" dirty="0">
              <a:solidFill>
                <a:srgbClr val="FFFFFF"/>
              </a:solidFill>
              <a:latin typeface="+mj-lt"/>
              <a:ea typeface="+mj-ea"/>
              <a:cs typeface="+mj-cs"/>
            </a:endParaRPr>
          </a:p>
        </p:txBody>
      </p:sp>
      <p:sp>
        <p:nvSpPr>
          <p:cNvPr id="14" name="Arc 13">
            <a:extLst>
              <a:ext uri="{FF2B5EF4-FFF2-40B4-BE49-F238E27FC236}">
                <a16:creationId xmlns:a16="http://schemas.microsoft.com/office/drawing/2014/main" id="{FC2C077D-02B5-19A9-7FB7-8DCA795535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6" name="Text Placeholder 5">
            <a:extLst>
              <a:ext uri="{FF2B5EF4-FFF2-40B4-BE49-F238E27FC236}">
                <a16:creationId xmlns:a16="http://schemas.microsoft.com/office/drawing/2014/main" id="{3A8F7681-B54C-D052-0E60-9E9D7C09BAC1}"/>
              </a:ext>
            </a:extLst>
          </p:cNvPr>
          <p:cNvSpPr>
            <a:spLocks noGrp="1"/>
          </p:cNvSpPr>
          <p:nvPr>
            <p:ph type="body" sz="half" idx="2"/>
          </p:nvPr>
        </p:nvSpPr>
        <p:spPr>
          <a:xfrm>
            <a:off x="127000" y="2019300"/>
            <a:ext cx="3932237" cy="3811588"/>
          </a:xfrm>
        </p:spPr>
        <p:txBody>
          <a:bodyPr/>
          <a:lstStyle/>
          <a:p>
            <a:endParaRPr lang="en-US"/>
          </a:p>
        </p:txBody>
      </p:sp>
      <p:sp>
        <p:nvSpPr>
          <p:cNvPr id="7" name="TextBox 6">
            <a:extLst>
              <a:ext uri="{FF2B5EF4-FFF2-40B4-BE49-F238E27FC236}">
                <a16:creationId xmlns:a16="http://schemas.microsoft.com/office/drawing/2014/main" id="{CBB70276-C902-E034-29EC-691B88D57DA1}"/>
              </a:ext>
            </a:extLst>
          </p:cNvPr>
          <p:cNvSpPr txBox="1"/>
          <p:nvPr/>
        </p:nvSpPr>
        <p:spPr>
          <a:xfrm>
            <a:off x="4167272" y="56138"/>
            <a:ext cx="7897728" cy="6801862"/>
          </a:xfrm>
          <a:prstGeom prst="rect">
            <a:avLst/>
          </a:prstGeom>
          <a:noFill/>
        </p:spPr>
        <p:txBody>
          <a:bodyPr wrap="square" rtlCol="0">
            <a:spAutoFit/>
          </a:bodyPr>
          <a:lstStyle/>
          <a:p>
            <a:r>
              <a:rPr lang="en-US" sz="2400" dirty="0"/>
              <a:t>This new time of the end perspective influences how Paul talks about:</a:t>
            </a:r>
          </a:p>
          <a:p>
            <a:pPr marL="914400" indent="-457200">
              <a:buFont typeface="Arial" panose="020B0604020202020204" pitchFamily="34" charset="0"/>
              <a:buChar char="•"/>
            </a:pPr>
            <a:r>
              <a:rPr lang="en-US" sz="2000" dirty="0"/>
              <a:t>Christ</a:t>
            </a:r>
          </a:p>
          <a:p>
            <a:pPr marL="914400" indent="-457200">
              <a:buFont typeface="Arial" panose="020B0604020202020204" pitchFamily="34" charset="0"/>
              <a:buChar char="•"/>
            </a:pPr>
            <a:r>
              <a:rPr lang="en-US" sz="2000" dirty="0"/>
              <a:t>Salvation</a:t>
            </a:r>
          </a:p>
          <a:p>
            <a:pPr marL="914400" indent="-457200">
              <a:buFont typeface="Arial" panose="020B0604020202020204" pitchFamily="34" charset="0"/>
              <a:buChar char="•"/>
            </a:pPr>
            <a:r>
              <a:rPr lang="en-US" sz="2000" dirty="0"/>
              <a:t>The church</a:t>
            </a:r>
          </a:p>
          <a:p>
            <a:pPr marL="914400" indent="-457200">
              <a:buFont typeface="Arial" panose="020B0604020202020204" pitchFamily="34" charset="0"/>
              <a:buChar char="•"/>
            </a:pPr>
            <a:r>
              <a:rPr lang="en-US" sz="2000" dirty="0"/>
              <a:t>Ethics</a:t>
            </a:r>
          </a:p>
          <a:p>
            <a:pPr marL="914400" indent="-457200">
              <a:buFont typeface="Arial" panose="020B0604020202020204" pitchFamily="34" charset="0"/>
              <a:buChar char="•"/>
            </a:pPr>
            <a:r>
              <a:rPr lang="en-US" sz="2000" dirty="0"/>
              <a:t>The present</a:t>
            </a:r>
          </a:p>
          <a:p>
            <a:pPr marL="914400" indent="-457200">
              <a:buFont typeface="Arial" panose="020B0604020202020204" pitchFamily="34" charset="0"/>
              <a:buChar char="•"/>
            </a:pPr>
            <a:r>
              <a:rPr lang="en-US" sz="2000" dirty="0"/>
              <a:t>The future</a:t>
            </a:r>
          </a:p>
          <a:p>
            <a:r>
              <a:rPr lang="en-US" sz="2400" u="sng" dirty="0"/>
              <a:t>Paul eschatological reality</a:t>
            </a:r>
            <a:r>
              <a:rPr lang="en-US" sz="2400" dirty="0"/>
              <a:t>:</a:t>
            </a:r>
          </a:p>
          <a:p>
            <a:pPr marL="514350" indent="-514350">
              <a:buFont typeface="+mj-lt"/>
              <a:buAutoNum type="arabicPeriod"/>
            </a:pPr>
            <a:r>
              <a:rPr lang="en-US" sz="2400" dirty="0"/>
              <a:t>God’s final salvation has already been accomplished by Christ (Rom. 8: 1-3)</a:t>
            </a:r>
          </a:p>
          <a:p>
            <a:pPr marL="514350" indent="-514350">
              <a:buFont typeface="+mj-lt"/>
              <a:buAutoNum type="arabicPeriod"/>
            </a:pPr>
            <a:r>
              <a:rPr lang="en-US" sz="2400" dirty="0"/>
              <a:t>Sees the church as an end time community, whose members live in the present as those stamped with eternity (Phil. 3: 20) – “</a:t>
            </a:r>
            <a:r>
              <a:rPr lang="en-US" sz="2400" b="1" i="1" dirty="0"/>
              <a:t>already, not yet</a:t>
            </a:r>
            <a:r>
              <a:rPr lang="en-US" sz="2400" dirty="0"/>
              <a:t>”</a:t>
            </a:r>
          </a:p>
          <a:p>
            <a:pPr marL="514350" indent="-514350">
              <a:buFont typeface="+mj-lt"/>
              <a:buAutoNum type="arabicPeriod"/>
            </a:pPr>
            <a:r>
              <a:rPr lang="en-US" sz="2400" dirty="0"/>
              <a:t>Old Testament (Torah) roots </a:t>
            </a:r>
          </a:p>
          <a:p>
            <a:pPr marL="804863" indent="-342900">
              <a:buFont typeface="Aptos" panose="020B0004020202020204" pitchFamily="34" charset="0"/>
              <a:buChar char="-"/>
            </a:pPr>
            <a:r>
              <a:rPr lang="en-US" sz="2000" dirty="0"/>
              <a:t>Resurrection of the dead was the final event on God’s earthly calendar (evidence of the full arrival of the End (1 Cor. 15: 20-28)</a:t>
            </a:r>
          </a:p>
          <a:p>
            <a:pPr marL="804863" indent="-342900">
              <a:buFont typeface="Aptos" panose="020B0004020202020204" pitchFamily="34" charset="0"/>
              <a:buChar char="-"/>
            </a:pPr>
            <a:r>
              <a:rPr lang="en-US" sz="2000" dirty="0"/>
              <a:t>The gift of the Spirit is the crowning evidence that God’s end times promises are being fulfilled (Joel 2: 28-30)</a:t>
            </a:r>
          </a:p>
        </p:txBody>
      </p:sp>
      <p:sp>
        <p:nvSpPr>
          <p:cNvPr id="13" name="Scroll: Vertical 12">
            <a:extLst>
              <a:ext uri="{FF2B5EF4-FFF2-40B4-BE49-F238E27FC236}">
                <a16:creationId xmlns:a16="http://schemas.microsoft.com/office/drawing/2014/main" id="{7E8A7ADA-A29B-BFEA-41E8-7609CEF52A82}"/>
              </a:ext>
            </a:extLst>
          </p:cNvPr>
          <p:cNvSpPr/>
          <p:nvPr/>
        </p:nvSpPr>
        <p:spPr>
          <a:xfrm>
            <a:off x="8595528" y="473771"/>
            <a:ext cx="3318345" cy="2193230"/>
          </a:xfrm>
          <a:prstGeom prst="verticalScroll">
            <a:avLst/>
          </a:prstGeom>
          <a:solidFill>
            <a:schemeClr val="accent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ct val="150000"/>
              </a:lnSpc>
            </a:pPr>
            <a:r>
              <a:rPr lang="en-US" dirty="0"/>
              <a:t>1 Corinthians 10: 11</a:t>
            </a:r>
          </a:p>
          <a:p>
            <a:pPr algn="ctr">
              <a:lnSpc>
                <a:spcPct val="150000"/>
              </a:lnSpc>
            </a:pPr>
            <a:r>
              <a:rPr lang="en-US" dirty="0"/>
              <a:t>2 Corinthians 5: 14-15, 17</a:t>
            </a:r>
          </a:p>
          <a:p>
            <a:pPr algn="ctr">
              <a:lnSpc>
                <a:spcPct val="150000"/>
              </a:lnSpc>
            </a:pPr>
            <a:r>
              <a:rPr lang="en-US" dirty="0"/>
              <a:t>1 Corinthians 7: 31</a:t>
            </a:r>
          </a:p>
        </p:txBody>
      </p:sp>
    </p:spTree>
    <p:extLst>
      <p:ext uri="{BB962C8B-B14F-4D97-AF65-F5344CB8AC3E}">
        <p14:creationId xmlns:p14="http://schemas.microsoft.com/office/powerpoint/2010/main" val="29096624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5A90D97-60F8-E505-DCE6-D42BACE87517}"/>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FCB6D66-E1EE-BFCD-53A2-F9DD5F571AA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2" name="Title 1">
            <a:extLst>
              <a:ext uri="{FF2B5EF4-FFF2-40B4-BE49-F238E27FC236}">
                <a16:creationId xmlns:a16="http://schemas.microsoft.com/office/drawing/2014/main" id="{054A780B-1318-57A6-EEB6-F05AED46315F}"/>
              </a:ext>
            </a:extLst>
          </p:cNvPr>
          <p:cNvSpPr>
            <a:spLocks noGrp="1"/>
          </p:cNvSpPr>
          <p:nvPr>
            <p:ph type="title"/>
          </p:nvPr>
        </p:nvSpPr>
        <p:spPr>
          <a:xfrm>
            <a:off x="838200" y="365125"/>
            <a:ext cx="10515600" cy="1325563"/>
          </a:xfrm>
        </p:spPr>
        <p:txBody>
          <a:bodyPr>
            <a:normAutofit fontScale="90000"/>
          </a:bodyPr>
          <a:lstStyle/>
          <a:p>
            <a:r>
              <a:rPr lang="en-US" sz="5400" dirty="0"/>
              <a:t>The Spirit and His Fruit</a:t>
            </a:r>
            <a:br>
              <a:rPr lang="en-US" sz="5400" dirty="0"/>
            </a:br>
            <a:r>
              <a:rPr lang="en-US" sz="5400" dirty="0"/>
              <a:t>	Context in Galatians</a:t>
            </a:r>
          </a:p>
        </p:txBody>
      </p:sp>
      <p:sp>
        <p:nvSpPr>
          <p:cNvPr id="10" name="sketch line">
            <a:extLst>
              <a:ext uri="{FF2B5EF4-FFF2-40B4-BE49-F238E27FC236}">
                <a16:creationId xmlns:a16="http://schemas.microsoft.com/office/drawing/2014/main" id="{1E9E5CDC-FCC9-D687-A56A-FB2DBCAF239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sX0" fmla="*/ 0 w 10853928"/>
              <a:gd name="csY0" fmla="*/ 0 h 18288"/>
              <a:gd name="csX1" fmla="*/ 461292 w 10853928"/>
              <a:gd name="csY1" fmla="*/ 0 h 18288"/>
              <a:gd name="csX2" fmla="*/ 1139662 w 10853928"/>
              <a:gd name="csY2" fmla="*/ 0 h 18288"/>
              <a:gd name="csX3" fmla="*/ 1926572 w 10853928"/>
              <a:gd name="csY3" fmla="*/ 0 h 18288"/>
              <a:gd name="csX4" fmla="*/ 2279325 w 10853928"/>
              <a:gd name="csY4" fmla="*/ 0 h 18288"/>
              <a:gd name="csX5" fmla="*/ 2632078 w 10853928"/>
              <a:gd name="csY5" fmla="*/ 0 h 18288"/>
              <a:gd name="csX6" fmla="*/ 3527527 w 10853928"/>
              <a:gd name="csY6" fmla="*/ 0 h 18288"/>
              <a:gd name="csX7" fmla="*/ 4205897 w 10853928"/>
              <a:gd name="csY7" fmla="*/ 0 h 18288"/>
              <a:gd name="csX8" fmla="*/ 4558650 w 10853928"/>
              <a:gd name="csY8" fmla="*/ 0 h 18288"/>
              <a:gd name="csX9" fmla="*/ 5237020 w 10853928"/>
              <a:gd name="csY9" fmla="*/ 0 h 18288"/>
              <a:gd name="csX10" fmla="*/ 6132469 w 10853928"/>
              <a:gd name="csY10" fmla="*/ 0 h 18288"/>
              <a:gd name="csX11" fmla="*/ 6702301 w 10853928"/>
              <a:gd name="csY11" fmla="*/ 0 h 18288"/>
              <a:gd name="csX12" fmla="*/ 7272132 w 10853928"/>
              <a:gd name="csY12" fmla="*/ 0 h 18288"/>
              <a:gd name="csX13" fmla="*/ 7950502 w 10853928"/>
              <a:gd name="csY13" fmla="*/ 0 h 18288"/>
              <a:gd name="csX14" fmla="*/ 8737412 w 10853928"/>
              <a:gd name="csY14" fmla="*/ 0 h 18288"/>
              <a:gd name="csX15" fmla="*/ 9524322 w 10853928"/>
              <a:gd name="csY15" fmla="*/ 0 h 18288"/>
              <a:gd name="csX16" fmla="*/ 10853928 w 10853928"/>
              <a:gd name="csY16" fmla="*/ 0 h 18288"/>
              <a:gd name="csX17" fmla="*/ 10853928 w 10853928"/>
              <a:gd name="csY17" fmla="*/ 18288 h 18288"/>
              <a:gd name="csX18" fmla="*/ 10392636 w 10853928"/>
              <a:gd name="csY18" fmla="*/ 18288 h 18288"/>
              <a:gd name="csX19" fmla="*/ 9497187 w 10853928"/>
              <a:gd name="csY19" fmla="*/ 18288 h 18288"/>
              <a:gd name="csX20" fmla="*/ 8818817 w 10853928"/>
              <a:gd name="csY20" fmla="*/ 18288 h 18288"/>
              <a:gd name="csX21" fmla="*/ 8466064 w 10853928"/>
              <a:gd name="csY21" fmla="*/ 18288 h 18288"/>
              <a:gd name="csX22" fmla="*/ 7787693 w 10853928"/>
              <a:gd name="csY22" fmla="*/ 18288 h 18288"/>
              <a:gd name="csX23" fmla="*/ 7217862 w 10853928"/>
              <a:gd name="csY23" fmla="*/ 18288 h 18288"/>
              <a:gd name="csX24" fmla="*/ 6648031 w 10853928"/>
              <a:gd name="csY24" fmla="*/ 18288 h 18288"/>
              <a:gd name="csX25" fmla="*/ 6078200 w 10853928"/>
              <a:gd name="csY25" fmla="*/ 18288 h 18288"/>
              <a:gd name="csX26" fmla="*/ 5508368 w 10853928"/>
              <a:gd name="csY26" fmla="*/ 18288 h 18288"/>
              <a:gd name="csX27" fmla="*/ 4721459 w 10853928"/>
              <a:gd name="csY27" fmla="*/ 18288 h 18288"/>
              <a:gd name="csX28" fmla="*/ 4043088 w 10853928"/>
              <a:gd name="csY28" fmla="*/ 18288 h 18288"/>
              <a:gd name="csX29" fmla="*/ 3690336 w 10853928"/>
              <a:gd name="csY29" fmla="*/ 18288 h 18288"/>
              <a:gd name="csX30" fmla="*/ 3120504 w 10853928"/>
              <a:gd name="csY30" fmla="*/ 18288 h 18288"/>
              <a:gd name="csX31" fmla="*/ 2333595 w 10853928"/>
              <a:gd name="csY31" fmla="*/ 18288 h 18288"/>
              <a:gd name="csX32" fmla="*/ 1872303 w 10853928"/>
              <a:gd name="csY32" fmla="*/ 18288 h 18288"/>
              <a:gd name="csX33" fmla="*/ 976854 w 10853928"/>
              <a:gd name="csY33" fmla="*/ 18288 h 18288"/>
              <a:gd name="csX34" fmla="*/ 0 w 10853928"/>
              <a:gd name="csY34" fmla="*/ 18288 h 18288"/>
              <a:gd name="csX35" fmla="*/ 0 w 10853928"/>
              <a:gd name="csY35"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3" name="Content Placeholder 2">
            <a:extLst>
              <a:ext uri="{FF2B5EF4-FFF2-40B4-BE49-F238E27FC236}">
                <a16:creationId xmlns:a16="http://schemas.microsoft.com/office/drawing/2014/main" id="{3E574CA0-5998-889B-0D7E-B91B1C4386A3}"/>
              </a:ext>
            </a:extLst>
          </p:cNvPr>
          <p:cNvSpPr>
            <a:spLocks noGrp="1"/>
          </p:cNvSpPr>
          <p:nvPr>
            <p:ph idx="1"/>
          </p:nvPr>
        </p:nvSpPr>
        <p:spPr>
          <a:xfrm>
            <a:off x="669036" y="1814512"/>
            <a:ext cx="11345164" cy="4573587"/>
          </a:xfrm>
        </p:spPr>
        <p:txBody>
          <a:bodyPr>
            <a:noAutofit/>
          </a:bodyPr>
          <a:lstStyle/>
          <a:p>
            <a:pPr marL="514350" indent="-514350">
              <a:buFont typeface="+mj-lt"/>
              <a:buAutoNum type="arabicPeriod"/>
            </a:pPr>
            <a:r>
              <a:rPr lang="en-US" dirty="0"/>
              <a:t>Does not intend passiveness on the part of the Believer.</a:t>
            </a:r>
          </a:p>
          <a:p>
            <a:pPr marL="800100" lvl="1"/>
            <a:r>
              <a:rPr lang="en-US" dirty="0"/>
              <a:t>The Spirit produces the fruit as believers continually walk with the Spirit’s help.</a:t>
            </a:r>
          </a:p>
          <a:p>
            <a:pPr marL="520700" indent="-514350">
              <a:buFont typeface="+mj-lt"/>
              <a:buAutoNum type="arabicPeriod"/>
            </a:pPr>
            <a:r>
              <a:rPr lang="en-US" dirty="0"/>
              <a:t>The nature of the fruit is the reproduction of the life of Christ in the Believer (Rom. 8: 29).</a:t>
            </a:r>
          </a:p>
          <a:p>
            <a:pPr marL="520700" indent="-514350">
              <a:buFont typeface="+mj-lt"/>
              <a:buAutoNum type="arabicPeriod"/>
            </a:pPr>
            <a:r>
              <a:rPr lang="en-US" dirty="0"/>
              <a:t>The list is intended to be representative not exhaustive.</a:t>
            </a:r>
          </a:p>
          <a:p>
            <a:pPr marL="520700" indent="-514350">
              <a:buFont typeface="+mj-lt"/>
              <a:buAutoNum type="arabicPeriod"/>
            </a:pPr>
            <a:r>
              <a:rPr lang="en-US" dirty="0"/>
              <a:t>The fruit cover a broad range, including all manner of attitudes, virtues, and behavior.</a:t>
            </a:r>
          </a:p>
          <a:p>
            <a:pPr marL="520700" indent="-514350">
              <a:buFont typeface="+mj-lt"/>
              <a:buAutoNum type="arabicPeriod"/>
            </a:pPr>
            <a:r>
              <a:rPr lang="en-US" dirty="0"/>
              <a:t>Not intended to regulate Christian behavior by rules of conduct (Gal. 5: 23).</a:t>
            </a:r>
          </a:p>
          <a:p>
            <a:pPr marL="520700" indent="-514350">
              <a:buFont typeface="+mj-lt"/>
              <a:buAutoNum type="arabicPeriod"/>
            </a:pPr>
            <a:r>
              <a:rPr lang="en-US" b="1" i="1" dirty="0"/>
              <a:t>Most have to do with the corporate life of the community</a:t>
            </a:r>
            <a:r>
              <a:rPr lang="en-US" dirty="0"/>
              <a:t>, not with the internal life of the individual believer.</a:t>
            </a:r>
          </a:p>
          <a:p>
            <a:pPr marL="520700" indent="-514350">
              <a:buFont typeface="+mj-lt"/>
              <a:buAutoNum type="arabicPeriod"/>
            </a:pPr>
            <a:endParaRPr lang="en-US" dirty="0"/>
          </a:p>
        </p:txBody>
      </p:sp>
    </p:spTree>
    <p:extLst>
      <p:ext uri="{BB962C8B-B14F-4D97-AF65-F5344CB8AC3E}">
        <p14:creationId xmlns:p14="http://schemas.microsoft.com/office/powerpoint/2010/main" val="29714377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868C3E8B-20D2-C9EE-F873-B8F814FF03E3}"/>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4AA7ECA-3531-3D7D-6BD0-1BFEA5A364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2" name="Title 1">
            <a:extLst>
              <a:ext uri="{FF2B5EF4-FFF2-40B4-BE49-F238E27FC236}">
                <a16:creationId xmlns:a16="http://schemas.microsoft.com/office/drawing/2014/main" id="{F4AF0CFA-BD79-63BD-FE02-8F78AFE5483C}"/>
              </a:ext>
            </a:extLst>
          </p:cNvPr>
          <p:cNvSpPr>
            <a:spLocks noGrp="1"/>
          </p:cNvSpPr>
          <p:nvPr>
            <p:ph type="title"/>
          </p:nvPr>
        </p:nvSpPr>
        <p:spPr>
          <a:xfrm>
            <a:off x="838200" y="365125"/>
            <a:ext cx="10515600" cy="1325563"/>
          </a:xfrm>
        </p:spPr>
        <p:txBody>
          <a:bodyPr>
            <a:normAutofit/>
          </a:bodyPr>
          <a:lstStyle/>
          <a:p>
            <a:r>
              <a:rPr lang="en-US" sz="5400" dirty="0"/>
              <a:t>Galatians 5: 18 - 21</a:t>
            </a:r>
          </a:p>
        </p:txBody>
      </p:sp>
      <p:sp>
        <p:nvSpPr>
          <p:cNvPr id="10" name="sketch line">
            <a:extLst>
              <a:ext uri="{FF2B5EF4-FFF2-40B4-BE49-F238E27FC236}">
                <a16:creationId xmlns:a16="http://schemas.microsoft.com/office/drawing/2014/main" id="{E2684F70-F39A-B456-1DDD-7DD813AC1D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sX0" fmla="*/ 0 w 10853928"/>
              <a:gd name="csY0" fmla="*/ 0 h 18288"/>
              <a:gd name="csX1" fmla="*/ 461292 w 10853928"/>
              <a:gd name="csY1" fmla="*/ 0 h 18288"/>
              <a:gd name="csX2" fmla="*/ 1139662 w 10853928"/>
              <a:gd name="csY2" fmla="*/ 0 h 18288"/>
              <a:gd name="csX3" fmla="*/ 1926572 w 10853928"/>
              <a:gd name="csY3" fmla="*/ 0 h 18288"/>
              <a:gd name="csX4" fmla="*/ 2279325 w 10853928"/>
              <a:gd name="csY4" fmla="*/ 0 h 18288"/>
              <a:gd name="csX5" fmla="*/ 2632078 w 10853928"/>
              <a:gd name="csY5" fmla="*/ 0 h 18288"/>
              <a:gd name="csX6" fmla="*/ 3527527 w 10853928"/>
              <a:gd name="csY6" fmla="*/ 0 h 18288"/>
              <a:gd name="csX7" fmla="*/ 4205897 w 10853928"/>
              <a:gd name="csY7" fmla="*/ 0 h 18288"/>
              <a:gd name="csX8" fmla="*/ 4558650 w 10853928"/>
              <a:gd name="csY8" fmla="*/ 0 h 18288"/>
              <a:gd name="csX9" fmla="*/ 5237020 w 10853928"/>
              <a:gd name="csY9" fmla="*/ 0 h 18288"/>
              <a:gd name="csX10" fmla="*/ 6132469 w 10853928"/>
              <a:gd name="csY10" fmla="*/ 0 h 18288"/>
              <a:gd name="csX11" fmla="*/ 6702301 w 10853928"/>
              <a:gd name="csY11" fmla="*/ 0 h 18288"/>
              <a:gd name="csX12" fmla="*/ 7272132 w 10853928"/>
              <a:gd name="csY12" fmla="*/ 0 h 18288"/>
              <a:gd name="csX13" fmla="*/ 7950502 w 10853928"/>
              <a:gd name="csY13" fmla="*/ 0 h 18288"/>
              <a:gd name="csX14" fmla="*/ 8737412 w 10853928"/>
              <a:gd name="csY14" fmla="*/ 0 h 18288"/>
              <a:gd name="csX15" fmla="*/ 9524322 w 10853928"/>
              <a:gd name="csY15" fmla="*/ 0 h 18288"/>
              <a:gd name="csX16" fmla="*/ 10853928 w 10853928"/>
              <a:gd name="csY16" fmla="*/ 0 h 18288"/>
              <a:gd name="csX17" fmla="*/ 10853928 w 10853928"/>
              <a:gd name="csY17" fmla="*/ 18288 h 18288"/>
              <a:gd name="csX18" fmla="*/ 10392636 w 10853928"/>
              <a:gd name="csY18" fmla="*/ 18288 h 18288"/>
              <a:gd name="csX19" fmla="*/ 9497187 w 10853928"/>
              <a:gd name="csY19" fmla="*/ 18288 h 18288"/>
              <a:gd name="csX20" fmla="*/ 8818817 w 10853928"/>
              <a:gd name="csY20" fmla="*/ 18288 h 18288"/>
              <a:gd name="csX21" fmla="*/ 8466064 w 10853928"/>
              <a:gd name="csY21" fmla="*/ 18288 h 18288"/>
              <a:gd name="csX22" fmla="*/ 7787693 w 10853928"/>
              <a:gd name="csY22" fmla="*/ 18288 h 18288"/>
              <a:gd name="csX23" fmla="*/ 7217862 w 10853928"/>
              <a:gd name="csY23" fmla="*/ 18288 h 18288"/>
              <a:gd name="csX24" fmla="*/ 6648031 w 10853928"/>
              <a:gd name="csY24" fmla="*/ 18288 h 18288"/>
              <a:gd name="csX25" fmla="*/ 6078200 w 10853928"/>
              <a:gd name="csY25" fmla="*/ 18288 h 18288"/>
              <a:gd name="csX26" fmla="*/ 5508368 w 10853928"/>
              <a:gd name="csY26" fmla="*/ 18288 h 18288"/>
              <a:gd name="csX27" fmla="*/ 4721459 w 10853928"/>
              <a:gd name="csY27" fmla="*/ 18288 h 18288"/>
              <a:gd name="csX28" fmla="*/ 4043088 w 10853928"/>
              <a:gd name="csY28" fmla="*/ 18288 h 18288"/>
              <a:gd name="csX29" fmla="*/ 3690336 w 10853928"/>
              <a:gd name="csY29" fmla="*/ 18288 h 18288"/>
              <a:gd name="csX30" fmla="*/ 3120504 w 10853928"/>
              <a:gd name="csY30" fmla="*/ 18288 h 18288"/>
              <a:gd name="csX31" fmla="*/ 2333595 w 10853928"/>
              <a:gd name="csY31" fmla="*/ 18288 h 18288"/>
              <a:gd name="csX32" fmla="*/ 1872303 w 10853928"/>
              <a:gd name="csY32" fmla="*/ 18288 h 18288"/>
              <a:gd name="csX33" fmla="*/ 976854 w 10853928"/>
              <a:gd name="csY33" fmla="*/ 18288 h 18288"/>
              <a:gd name="csX34" fmla="*/ 0 w 10853928"/>
              <a:gd name="csY34" fmla="*/ 18288 h 18288"/>
              <a:gd name="csX35" fmla="*/ 0 w 10853928"/>
              <a:gd name="csY35"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3" name="Content Placeholder 2">
            <a:extLst>
              <a:ext uri="{FF2B5EF4-FFF2-40B4-BE49-F238E27FC236}">
                <a16:creationId xmlns:a16="http://schemas.microsoft.com/office/drawing/2014/main" id="{A620F569-8612-F47D-FCFB-6377B93CDEE4}"/>
              </a:ext>
            </a:extLst>
          </p:cNvPr>
          <p:cNvSpPr>
            <a:spLocks noGrp="1"/>
          </p:cNvSpPr>
          <p:nvPr>
            <p:ph idx="1"/>
          </p:nvPr>
        </p:nvSpPr>
        <p:spPr>
          <a:xfrm>
            <a:off x="669036" y="2055813"/>
            <a:ext cx="10853928" cy="4105656"/>
          </a:xfrm>
        </p:spPr>
        <p:txBody>
          <a:bodyPr>
            <a:noAutofit/>
          </a:bodyPr>
          <a:lstStyle/>
          <a:p>
            <a:pPr marL="0" indent="0">
              <a:buNone/>
            </a:pPr>
            <a:r>
              <a:rPr lang="en-US" b="1" baseline="30000" dirty="0"/>
              <a:t>16 </a:t>
            </a:r>
            <a:r>
              <a:rPr lang="en-US" dirty="0"/>
              <a:t>So I say, walk by the Spirit, and you will not gratify the desires of the flesh. </a:t>
            </a:r>
            <a:r>
              <a:rPr lang="en-US" b="1" baseline="30000" dirty="0"/>
              <a:t>17 </a:t>
            </a:r>
            <a:r>
              <a:rPr lang="en-US" dirty="0"/>
              <a:t>For the flesh desires what is contrary to the Spirit, and the Spirit what is contrary to the flesh. They are in conflict with each other, so that you are not to do whatever you want. </a:t>
            </a:r>
            <a:r>
              <a:rPr lang="en-US" b="1" baseline="30000" dirty="0"/>
              <a:t>18 </a:t>
            </a:r>
            <a:r>
              <a:rPr lang="en-US" dirty="0"/>
              <a:t>But </a:t>
            </a:r>
            <a:r>
              <a:rPr lang="en-US" b="1" i="1" dirty="0"/>
              <a:t>if you are led by the Spirit, you are not under the law</a:t>
            </a:r>
            <a:r>
              <a:rPr lang="en-US" dirty="0"/>
              <a:t>.</a:t>
            </a:r>
          </a:p>
          <a:p>
            <a:pPr marL="0" indent="0">
              <a:buNone/>
            </a:pPr>
            <a:r>
              <a:rPr lang="en-US" b="1" baseline="30000" dirty="0"/>
              <a:t>19 </a:t>
            </a:r>
            <a:r>
              <a:rPr lang="en-US" dirty="0"/>
              <a:t>The acts of the flesh are obvious: sexual immorality, impurity and debauchery; </a:t>
            </a:r>
            <a:r>
              <a:rPr lang="en-US" b="1" baseline="30000" dirty="0"/>
              <a:t>20 </a:t>
            </a:r>
            <a:r>
              <a:rPr lang="en-US" dirty="0"/>
              <a:t>idolatry and witchcraft; hatred, discord, jealousy, fits of rage, selfish ambition, dissensions, factions </a:t>
            </a:r>
            <a:r>
              <a:rPr lang="en-US" b="1" baseline="30000" dirty="0"/>
              <a:t>21 </a:t>
            </a:r>
            <a:r>
              <a:rPr lang="en-US" dirty="0"/>
              <a:t>and envy; drunkenness, orgies, and the like. I warn you, as I did before, that those who live like this will not inherit the kingdom of God.</a:t>
            </a:r>
          </a:p>
          <a:p>
            <a:pPr marL="0" indent="0">
              <a:buNone/>
            </a:pPr>
            <a:br>
              <a:rPr lang="en-US" dirty="0"/>
            </a:br>
            <a:endParaRPr lang="en-US" dirty="0"/>
          </a:p>
        </p:txBody>
      </p:sp>
    </p:spTree>
    <p:extLst>
      <p:ext uri="{BB962C8B-B14F-4D97-AF65-F5344CB8AC3E}">
        <p14:creationId xmlns:p14="http://schemas.microsoft.com/office/powerpoint/2010/main" val="24359246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52579F0-F058-B97D-605E-6CBFF935CAAE}"/>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AE08F0F5-7CC1-FD0F-A831-0F3E8CCA9EF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2" name="Title 1">
            <a:extLst>
              <a:ext uri="{FF2B5EF4-FFF2-40B4-BE49-F238E27FC236}">
                <a16:creationId xmlns:a16="http://schemas.microsoft.com/office/drawing/2014/main" id="{43FC940D-5348-2C62-0FD7-76CD047314B2}"/>
              </a:ext>
            </a:extLst>
          </p:cNvPr>
          <p:cNvSpPr>
            <a:spLocks noGrp="1"/>
          </p:cNvSpPr>
          <p:nvPr>
            <p:ph type="title"/>
          </p:nvPr>
        </p:nvSpPr>
        <p:spPr>
          <a:xfrm>
            <a:off x="838200" y="365125"/>
            <a:ext cx="10515600" cy="1325563"/>
          </a:xfrm>
        </p:spPr>
        <p:txBody>
          <a:bodyPr>
            <a:normAutofit/>
          </a:bodyPr>
          <a:lstStyle/>
          <a:p>
            <a:r>
              <a:rPr lang="en-US" sz="5400" dirty="0"/>
              <a:t>Galatians 5: 18 - 26</a:t>
            </a:r>
          </a:p>
        </p:txBody>
      </p:sp>
      <p:sp>
        <p:nvSpPr>
          <p:cNvPr id="10" name="sketch line">
            <a:extLst>
              <a:ext uri="{FF2B5EF4-FFF2-40B4-BE49-F238E27FC236}">
                <a16:creationId xmlns:a16="http://schemas.microsoft.com/office/drawing/2014/main" id="{C37A2FD8-F0B8-68DD-547F-499B9B22B8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sX0" fmla="*/ 0 w 10853928"/>
              <a:gd name="csY0" fmla="*/ 0 h 18288"/>
              <a:gd name="csX1" fmla="*/ 461292 w 10853928"/>
              <a:gd name="csY1" fmla="*/ 0 h 18288"/>
              <a:gd name="csX2" fmla="*/ 1139662 w 10853928"/>
              <a:gd name="csY2" fmla="*/ 0 h 18288"/>
              <a:gd name="csX3" fmla="*/ 1926572 w 10853928"/>
              <a:gd name="csY3" fmla="*/ 0 h 18288"/>
              <a:gd name="csX4" fmla="*/ 2279325 w 10853928"/>
              <a:gd name="csY4" fmla="*/ 0 h 18288"/>
              <a:gd name="csX5" fmla="*/ 2632078 w 10853928"/>
              <a:gd name="csY5" fmla="*/ 0 h 18288"/>
              <a:gd name="csX6" fmla="*/ 3527527 w 10853928"/>
              <a:gd name="csY6" fmla="*/ 0 h 18288"/>
              <a:gd name="csX7" fmla="*/ 4205897 w 10853928"/>
              <a:gd name="csY7" fmla="*/ 0 h 18288"/>
              <a:gd name="csX8" fmla="*/ 4558650 w 10853928"/>
              <a:gd name="csY8" fmla="*/ 0 h 18288"/>
              <a:gd name="csX9" fmla="*/ 5237020 w 10853928"/>
              <a:gd name="csY9" fmla="*/ 0 h 18288"/>
              <a:gd name="csX10" fmla="*/ 6132469 w 10853928"/>
              <a:gd name="csY10" fmla="*/ 0 h 18288"/>
              <a:gd name="csX11" fmla="*/ 6702301 w 10853928"/>
              <a:gd name="csY11" fmla="*/ 0 h 18288"/>
              <a:gd name="csX12" fmla="*/ 7272132 w 10853928"/>
              <a:gd name="csY12" fmla="*/ 0 h 18288"/>
              <a:gd name="csX13" fmla="*/ 7950502 w 10853928"/>
              <a:gd name="csY13" fmla="*/ 0 h 18288"/>
              <a:gd name="csX14" fmla="*/ 8737412 w 10853928"/>
              <a:gd name="csY14" fmla="*/ 0 h 18288"/>
              <a:gd name="csX15" fmla="*/ 9524322 w 10853928"/>
              <a:gd name="csY15" fmla="*/ 0 h 18288"/>
              <a:gd name="csX16" fmla="*/ 10853928 w 10853928"/>
              <a:gd name="csY16" fmla="*/ 0 h 18288"/>
              <a:gd name="csX17" fmla="*/ 10853928 w 10853928"/>
              <a:gd name="csY17" fmla="*/ 18288 h 18288"/>
              <a:gd name="csX18" fmla="*/ 10392636 w 10853928"/>
              <a:gd name="csY18" fmla="*/ 18288 h 18288"/>
              <a:gd name="csX19" fmla="*/ 9497187 w 10853928"/>
              <a:gd name="csY19" fmla="*/ 18288 h 18288"/>
              <a:gd name="csX20" fmla="*/ 8818817 w 10853928"/>
              <a:gd name="csY20" fmla="*/ 18288 h 18288"/>
              <a:gd name="csX21" fmla="*/ 8466064 w 10853928"/>
              <a:gd name="csY21" fmla="*/ 18288 h 18288"/>
              <a:gd name="csX22" fmla="*/ 7787693 w 10853928"/>
              <a:gd name="csY22" fmla="*/ 18288 h 18288"/>
              <a:gd name="csX23" fmla="*/ 7217862 w 10853928"/>
              <a:gd name="csY23" fmla="*/ 18288 h 18288"/>
              <a:gd name="csX24" fmla="*/ 6648031 w 10853928"/>
              <a:gd name="csY24" fmla="*/ 18288 h 18288"/>
              <a:gd name="csX25" fmla="*/ 6078200 w 10853928"/>
              <a:gd name="csY25" fmla="*/ 18288 h 18288"/>
              <a:gd name="csX26" fmla="*/ 5508368 w 10853928"/>
              <a:gd name="csY26" fmla="*/ 18288 h 18288"/>
              <a:gd name="csX27" fmla="*/ 4721459 w 10853928"/>
              <a:gd name="csY27" fmla="*/ 18288 h 18288"/>
              <a:gd name="csX28" fmla="*/ 4043088 w 10853928"/>
              <a:gd name="csY28" fmla="*/ 18288 h 18288"/>
              <a:gd name="csX29" fmla="*/ 3690336 w 10853928"/>
              <a:gd name="csY29" fmla="*/ 18288 h 18288"/>
              <a:gd name="csX30" fmla="*/ 3120504 w 10853928"/>
              <a:gd name="csY30" fmla="*/ 18288 h 18288"/>
              <a:gd name="csX31" fmla="*/ 2333595 w 10853928"/>
              <a:gd name="csY31" fmla="*/ 18288 h 18288"/>
              <a:gd name="csX32" fmla="*/ 1872303 w 10853928"/>
              <a:gd name="csY32" fmla="*/ 18288 h 18288"/>
              <a:gd name="csX33" fmla="*/ 976854 w 10853928"/>
              <a:gd name="csY33" fmla="*/ 18288 h 18288"/>
              <a:gd name="csX34" fmla="*/ 0 w 10853928"/>
              <a:gd name="csY34" fmla="*/ 18288 h 18288"/>
              <a:gd name="csX35" fmla="*/ 0 w 10853928"/>
              <a:gd name="csY35"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3" name="Content Placeholder 2">
            <a:extLst>
              <a:ext uri="{FF2B5EF4-FFF2-40B4-BE49-F238E27FC236}">
                <a16:creationId xmlns:a16="http://schemas.microsoft.com/office/drawing/2014/main" id="{C586AD15-FED9-4D53-37D3-707CEC01A044}"/>
              </a:ext>
            </a:extLst>
          </p:cNvPr>
          <p:cNvSpPr>
            <a:spLocks noGrp="1"/>
          </p:cNvSpPr>
          <p:nvPr>
            <p:ph idx="1"/>
          </p:nvPr>
        </p:nvSpPr>
        <p:spPr>
          <a:xfrm>
            <a:off x="669036" y="1695661"/>
            <a:ext cx="10853928" cy="4105656"/>
          </a:xfrm>
        </p:spPr>
        <p:txBody>
          <a:bodyPr>
            <a:noAutofit/>
          </a:bodyPr>
          <a:lstStyle/>
          <a:p>
            <a:pPr marL="0" indent="0">
              <a:buNone/>
            </a:pPr>
            <a:endParaRPr lang="en-US" dirty="0"/>
          </a:p>
          <a:p>
            <a:pPr marL="0" indent="0">
              <a:buNone/>
            </a:pPr>
            <a:r>
              <a:rPr lang="en-US" sz="3200" b="1" baseline="30000" dirty="0"/>
              <a:t>22 </a:t>
            </a:r>
            <a:r>
              <a:rPr lang="en-US" sz="3200" b="1" i="1" dirty="0"/>
              <a:t>But the fruit of the Spirit is love, joy, peace, forbearance, kindness, goodness, faithfulness, </a:t>
            </a:r>
            <a:r>
              <a:rPr lang="en-US" sz="3200" b="1" baseline="30000" dirty="0"/>
              <a:t>23 </a:t>
            </a:r>
            <a:r>
              <a:rPr lang="en-US" sz="3200" b="1" i="1" dirty="0"/>
              <a:t>gentleness and self-control</a:t>
            </a:r>
            <a:r>
              <a:rPr lang="en-US" sz="3200" dirty="0"/>
              <a:t>. Against such things there is no law. </a:t>
            </a:r>
            <a:r>
              <a:rPr lang="en-US" sz="3200" b="1" baseline="30000" dirty="0"/>
              <a:t>24 </a:t>
            </a:r>
            <a:r>
              <a:rPr lang="en-US" sz="3200" dirty="0"/>
              <a:t>Those who belong to Christ Jesus have crucified the flesh with its passions and desires. </a:t>
            </a:r>
            <a:r>
              <a:rPr lang="en-US" sz="3200" b="1" baseline="30000" dirty="0"/>
              <a:t>25 </a:t>
            </a:r>
            <a:r>
              <a:rPr lang="en-US" sz="3200" dirty="0"/>
              <a:t>Since we live by the Spirit, let us keep in step with the Spirit. </a:t>
            </a:r>
            <a:r>
              <a:rPr lang="en-US" sz="3200" b="1" baseline="30000" dirty="0"/>
              <a:t>26 </a:t>
            </a:r>
            <a:r>
              <a:rPr lang="en-US" sz="3200" dirty="0"/>
              <a:t>Let us not become conceited, provoking and envying each other.</a:t>
            </a:r>
            <a:endParaRPr lang="en-US" dirty="0"/>
          </a:p>
          <a:p>
            <a:pPr marL="0" indent="0">
              <a:buNone/>
            </a:pPr>
            <a:br>
              <a:rPr lang="en-US" dirty="0"/>
            </a:br>
            <a:endParaRPr lang="en-US" dirty="0"/>
          </a:p>
        </p:txBody>
      </p:sp>
    </p:spTree>
    <p:extLst>
      <p:ext uri="{BB962C8B-B14F-4D97-AF65-F5344CB8AC3E}">
        <p14:creationId xmlns:p14="http://schemas.microsoft.com/office/powerpoint/2010/main" val="210235195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E0F2F9FD-CFF0-C73D-65C3-37D263B8D586}"/>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42CCCAA5-FF90-AFB6-CBE3-3171F4A1FA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2" name="Title 1">
            <a:extLst>
              <a:ext uri="{FF2B5EF4-FFF2-40B4-BE49-F238E27FC236}">
                <a16:creationId xmlns:a16="http://schemas.microsoft.com/office/drawing/2014/main" id="{FFE9B43C-DCB7-F02C-ADF4-BF85EA1CD008}"/>
              </a:ext>
            </a:extLst>
          </p:cNvPr>
          <p:cNvSpPr>
            <a:spLocks noGrp="1"/>
          </p:cNvSpPr>
          <p:nvPr>
            <p:ph type="title"/>
          </p:nvPr>
        </p:nvSpPr>
        <p:spPr>
          <a:xfrm>
            <a:off x="838200" y="365125"/>
            <a:ext cx="10515600" cy="1325563"/>
          </a:xfrm>
        </p:spPr>
        <p:txBody>
          <a:bodyPr>
            <a:normAutofit/>
          </a:bodyPr>
          <a:lstStyle/>
          <a:p>
            <a:r>
              <a:rPr lang="en-US" sz="5400" dirty="0"/>
              <a:t>Fruits of the Spirit</a:t>
            </a:r>
          </a:p>
        </p:txBody>
      </p:sp>
      <p:sp>
        <p:nvSpPr>
          <p:cNvPr id="10" name="sketch line">
            <a:extLst>
              <a:ext uri="{FF2B5EF4-FFF2-40B4-BE49-F238E27FC236}">
                <a16:creationId xmlns:a16="http://schemas.microsoft.com/office/drawing/2014/main" id="{806BD25E-B363-7A70-9AE0-0CC64927182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sX0" fmla="*/ 0 w 10853928"/>
              <a:gd name="csY0" fmla="*/ 0 h 18288"/>
              <a:gd name="csX1" fmla="*/ 461292 w 10853928"/>
              <a:gd name="csY1" fmla="*/ 0 h 18288"/>
              <a:gd name="csX2" fmla="*/ 1139662 w 10853928"/>
              <a:gd name="csY2" fmla="*/ 0 h 18288"/>
              <a:gd name="csX3" fmla="*/ 1926572 w 10853928"/>
              <a:gd name="csY3" fmla="*/ 0 h 18288"/>
              <a:gd name="csX4" fmla="*/ 2279325 w 10853928"/>
              <a:gd name="csY4" fmla="*/ 0 h 18288"/>
              <a:gd name="csX5" fmla="*/ 2632078 w 10853928"/>
              <a:gd name="csY5" fmla="*/ 0 h 18288"/>
              <a:gd name="csX6" fmla="*/ 3527527 w 10853928"/>
              <a:gd name="csY6" fmla="*/ 0 h 18288"/>
              <a:gd name="csX7" fmla="*/ 4205897 w 10853928"/>
              <a:gd name="csY7" fmla="*/ 0 h 18288"/>
              <a:gd name="csX8" fmla="*/ 4558650 w 10853928"/>
              <a:gd name="csY8" fmla="*/ 0 h 18288"/>
              <a:gd name="csX9" fmla="*/ 5237020 w 10853928"/>
              <a:gd name="csY9" fmla="*/ 0 h 18288"/>
              <a:gd name="csX10" fmla="*/ 6132469 w 10853928"/>
              <a:gd name="csY10" fmla="*/ 0 h 18288"/>
              <a:gd name="csX11" fmla="*/ 6702301 w 10853928"/>
              <a:gd name="csY11" fmla="*/ 0 h 18288"/>
              <a:gd name="csX12" fmla="*/ 7272132 w 10853928"/>
              <a:gd name="csY12" fmla="*/ 0 h 18288"/>
              <a:gd name="csX13" fmla="*/ 7950502 w 10853928"/>
              <a:gd name="csY13" fmla="*/ 0 h 18288"/>
              <a:gd name="csX14" fmla="*/ 8737412 w 10853928"/>
              <a:gd name="csY14" fmla="*/ 0 h 18288"/>
              <a:gd name="csX15" fmla="*/ 9524322 w 10853928"/>
              <a:gd name="csY15" fmla="*/ 0 h 18288"/>
              <a:gd name="csX16" fmla="*/ 10853928 w 10853928"/>
              <a:gd name="csY16" fmla="*/ 0 h 18288"/>
              <a:gd name="csX17" fmla="*/ 10853928 w 10853928"/>
              <a:gd name="csY17" fmla="*/ 18288 h 18288"/>
              <a:gd name="csX18" fmla="*/ 10392636 w 10853928"/>
              <a:gd name="csY18" fmla="*/ 18288 h 18288"/>
              <a:gd name="csX19" fmla="*/ 9497187 w 10853928"/>
              <a:gd name="csY19" fmla="*/ 18288 h 18288"/>
              <a:gd name="csX20" fmla="*/ 8818817 w 10853928"/>
              <a:gd name="csY20" fmla="*/ 18288 h 18288"/>
              <a:gd name="csX21" fmla="*/ 8466064 w 10853928"/>
              <a:gd name="csY21" fmla="*/ 18288 h 18288"/>
              <a:gd name="csX22" fmla="*/ 7787693 w 10853928"/>
              <a:gd name="csY22" fmla="*/ 18288 h 18288"/>
              <a:gd name="csX23" fmla="*/ 7217862 w 10853928"/>
              <a:gd name="csY23" fmla="*/ 18288 h 18288"/>
              <a:gd name="csX24" fmla="*/ 6648031 w 10853928"/>
              <a:gd name="csY24" fmla="*/ 18288 h 18288"/>
              <a:gd name="csX25" fmla="*/ 6078200 w 10853928"/>
              <a:gd name="csY25" fmla="*/ 18288 h 18288"/>
              <a:gd name="csX26" fmla="*/ 5508368 w 10853928"/>
              <a:gd name="csY26" fmla="*/ 18288 h 18288"/>
              <a:gd name="csX27" fmla="*/ 4721459 w 10853928"/>
              <a:gd name="csY27" fmla="*/ 18288 h 18288"/>
              <a:gd name="csX28" fmla="*/ 4043088 w 10853928"/>
              <a:gd name="csY28" fmla="*/ 18288 h 18288"/>
              <a:gd name="csX29" fmla="*/ 3690336 w 10853928"/>
              <a:gd name="csY29" fmla="*/ 18288 h 18288"/>
              <a:gd name="csX30" fmla="*/ 3120504 w 10853928"/>
              <a:gd name="csY30" fmla="*/ 18288 h 18288"/>
              <a:gd name="csX31" fmla="*/ 2333595 w 10853928"/>
              <a:gd name="csY31" fmla="*/ 18288 h 18288"/>
              <a:gd name="csX32" fmla="*/ 1872303 w 10853928"/>
              <a:gd name="csY32" fmla="*/ 18288 h 18288"/>
              <a:gd name="csX33" fmla="*/ 976854 w 10853928"/>
              <a:gd name="csY33" fmla="*/ 18288 h 18288"/>
              <a:gd name="csX34" fmla="*/ 0 w 10853928"/>
              <a:gd name="csY34" fmla="*/ 18288 h 18288"/>
              <a:gd name="csX35" fmla="*/ 0 w 10853928"/>
              <a:gd name="csY35"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3" name="Content Placeholder 2">
            <a:extLst>
              <a:ext uri="{FF2B5EF4-FFF2-40B4-BE49-F238E27FC236}">
                <a16:creationId xmlns:a16="http://schemas.microsoft.com/office/drawing/2014/main" id="{F6BA12B5-F6EB-9CE0-C1D2-2BB45CBB241F}"/>
              </a:ext>
            </a:extLst>
          </p:cNvPr>
          <p:cNvSpPr>
            <a:spLocks noGrp="1"/>
          </p:cNvSpPr>
          <p:nvPr>
            <p:ph idx="1"/>
          </p:nvPr>
        </p:nvSpPr>
        <p:spPr>
          <a:xfrm>
            <a:off x="838200" y="1695661"/>
            <a:ext cx="10684764" cy="4105656"/>
          </a:xfrm>
        </p:spPr>
        <p:txBody>
          <a:bodyPr>
            <a:noAutofit/>
          </a:bodyPr>
          <a:lstStyle/>
          <a:p>
            <a:endParaRPr lang="en-US" dirty="0"/>
          </a:p>
          <a:p>
            <a:endParaRPr lang="en-US" dirty="0"/>
          </a:p>
        </p:txBody>
      </p:sp>
      <p:sp>
        <p:nvSpPr>
          <p:cNvPr id="4" name="TextBox 3">
            <a:extLst>
              <a:ext uri="{FF2B5EF4-FFF2-40B4-BE49-F238E27FC236}">
                <a16:creationId xmlns:a16="http://schemas.microsoft.com/office/drawing/2014/main" id="{2F2B3081-257F-EE8C-D88E-BC69132B3E0D}"/>
              </a:ext>
            </a:extLst>
          </p:cNvPr>
          <p:cNvSpPr txBox="1"/>
          <p:nvPr/>
        </p:nvSpPr>
        <p:spPr>
          <a:xfrm>
            <a:off x="669036" y="1805343"/>
            <a:ext cx="10684764" cy="4524315"/>
          </a:xfrm>
          <a:prstGeom prst="rect">
            <a:avLst/>
          </a:prstGeom>
          <a:noFill/>
        </p:spPr>
        <p:txBody>
          <a:bodyPr wrap="square" rtlCol="0">
            <a:spAutoFit/>
          </a:bodyPr>
          <a:lstStyle/>
          <a:p>
            <a:pPr marL="457200" indent="-457200">
              <a:buFont typeface="Arial" panose="020B0604020202020204" pitchFamily="34" charset="0"/>
              <a:buChar char="•"/>
            </a:pPr>
            <a:r>
              <a:rPr lang="en-US" sz="2400" dirty="0"/>
              <a:t>Love (Romans 5: 6-8)</a:t>
            </a:r>
          </a:p>
          <a:p>
            <a:pPr marL="914400" lvl="1" indent="-457200">
              <a:buFont typeface="Aptos" panose="020B0004020202020204" pitchFamily="34" charset="0"/>
              <a:buChar char="-"/>
            </a:pPr>
            <a:r>
              <a:rPr lang="en-US" sz="2400" dirty="0"/>
              <a:t>Paul’s theology, captures the essence of the character of God as seen in his relationship to His people.</a:t>
            </a:r>
          </a:p>
          <a:p>
            <a:pPr marL="914400" lvl="1" indent="-457200">
              <a:buFont typeface="Aptos" panose="020B0004020202020204" pitchFamily="34" charset="0"/>
              <a:buChar char="-"/>
            </a:pPr>
            <a:r>
              <a:rPr lang="en-US" sz="2400" dirty="0"/>
              <a:t>Stands in stark opposite of the self-centeredness of most of the items on list of “acts of the flesh.”</a:t>
            </a:r>
          </a:p>
          <a:p>
            <a:pPr marL="457200" indent="-457200">
              <a:buFont typeface="Arial" panose="020B0604020202020204" pitchFamily="34" charset="0"/>
              <a:buChar char="•"/>
            </a:pPr>
            <a:r>
              <a:rPr lang="en-US" sz="2400" dirty="0"/>
              <a:t>Joy (Read section from p. 118)</a:t>
            </a:r>
          </a:p>
          <a:p>
            <a:pPr marL="914400" lvl="1" indent="-457200">
              <a:buFont typeface="Aptos" panose="020B0004020202020204" pitchFamily="34" charset="0"/>
              <a:buChar char="-"/>
            </a:pPr>
            <a:r>
              <a:rPr lang="en-US" sz="2400" dirty="0"/>
              <a:t>Life by the Spirit is a life of joy and a characteristic of the Christian community (1 Thess. 5: 16)</a:t>
            </a:r>
          </a:p>
          <a:p>
            <a:pPr marL="457200" indent="-457200">
              <a:buFont typeface="Arial" panose="020B0604020202020204" pitchFamily="34" charset="0"/>
              <a:buChar char="•"/>
            </a:pPr>
            <a:r>
              <a:rPr lang="en-US" sz="2400" dirty="0"/>
              <a:t>Peace (Eph. 2: 14-17)</a:t>
            </a:r>
          </a:p>
          <a:p>
            <a:pPr marL="914400" lvl="1" indent="-457200">
              <a:buFont typeface="Aptos" panose="020B0004020202020204" pitchFamily="34" charset="0"/>
              <a:buChar char="-"/>
            </a:pPr>
            <a:r>
              <a:rPr lang="en-US" sz="2400" dirty="0"/>
              <a:t>Think “God of peace” who dwells in total shalom (wholeness, well-being).</a:t>
            </a:r>
          </a:p>
          <a:p>
            <a:pPr marL="914400" lvl="1" indent="-457200">
              <a:buFont typeface="Aptos" panose="020B0004020202020204" pitchFamily="34" charset="0"/>
              <a:buChar char="-"/>
            </a:pPr>
            <a:r>
              <a:rPr lang="en-US" sz="2400" dirty="0"/>
              <a:t>Primarily to do with the cessation of hostilities (“blessed are the peacemakers”)</a:t>
            </a:r>
          </a:p>
        </p:txBody>
      </p:sp>
    </p:spTree>
    <p:extLst>
      <p:ext uri="{BB962C8B-B14F-4D97-AF65-F5344CB8AC3E}">
        <p14:creationId xmlns:p14="http://schemas.microsoft.com/office/powerpoint/2010/main" val="27461468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nodePh="1">
                                  <p:stCondLst>
                                    <p:cond delay="0"/>
                                  </p:stCondLst>
                                  <p:endCondLst>
                                    <p:cond evt="begin" delay="0">
                                      <p:tn val="5"/>
                                    </p:cond>
                                  </p:end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12352</TotalTime>
  <Words>1431</Words>
  <Application>Microsoft Office PowerPoint</Application>
  <PresentationFormat>Widescreen</PresentationFormat>
  <Paragraphs>146</Paragraphs>
  <Slides>13</Slides>
  <Notes>13</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13</vt:i4>
      </vt:variant>
    </vt:vector>
  </HeadingPairs>
  <TitlesOfParts>
    <vt:vector size="18" baseType="lpstr">
      <vt:lpstr>Aptos</vt:lpstr>
      <vt:lpstr>Aptos Display</vt:lpstr>
      <vt:lpstr>Arial</vt:lpstr>
      <vt:lpstr>Office Theme</vt:lpstr>
      <vt:lpstr>1_Office Theme</vt:lpstr>
      <vt:lpstr>Lesson 6</vt:lpstr>
      <vt:lpstr>Introduction</vt:lpstr>
      <vt:lpstr>Eschatology (Jewish expectations of the time of the End)</vt:lpstr>
      <vt:lpstr>Eschatology (Early Christian twist on the time of the End)</vt:lpstr>
      <vt:lpstr>Eschatology (Paul’s end time perspective)</vt:lpstr>
      <vt:lpstr>The Spirit and His Fruit  Context in Galatians</vt:lpstr>
      <vt:lpstr>Galatians 5: 18 - 21</vt:lpstr>
      <vt:lpstr>Galatians 5: 18 - 26</vt:lpstr>
      <vt:lpstr>Fruits of the Spirit</vt:lpstr>
      <vt:lpstr>Fruits of the Spirit</vt:lpstr>
      <vt:lpstr>Fruits of the Spirit</vt:lpstr>
      <vt:lpstr>The Ongoing Warfare – Spirit Against Flesh</vt:lpstr>
      <vt:lpstr>Key Points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Darrell Guthrie</dc:creator>
  <cp:lastModifiedBy>Darrell Guthrie</cp:lastModifiedBy>
  <cp:revision>39</cp:revision>
  <cp:lastPrinted>2026-02-06T21:02:59Z</cp:lastPrinted>
  <dcterms:created xsi:type="dcterms:W3CDTF">2025-08-29T20:36:57Z</dcterms:created>
  <dcterms:modified xsi:type="dcterms:W3CDTF">2026-02-07T23:38:19Z</dcterms:modified>
</cp:coreProperties>
</file>