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9"/>
  </p:notesMasterIdLst>
  <p:sldIdLst>
    <p:sldId id="256" r:id="rId3"/>
    <p:sldId id="299" r:id="rId4"/>
    <p:sldId id="270" r:id="rId5"/>
    <p:sldId id="303" r:id="rId6"/>
    <p:sldId id="307" r:id="rId7"/>
    <p:sldId id="308" r:id="rId8"/>
    <p:sldId id="315" r:id="rId9"/>
    <p:sldId id="309" r:id="rId10"/>
    <p:sldId id="310" r:id="rId11"/>
    <p:sldId id="311" r:id="rId12"/>
    <p:sldId id="312" r:id="rId13"/>
    <p:sldId id="313" r:id="rId14"/>
    <p:sldId id="301" r:id="rId15"/>
    <p:sldId id="314" r:id="rId16"/>
    <p:sldId id="288" r:id="rId17"/>
    <p:sldId id="316" r:id="rId18"/>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6895" autoAdjust="0"/>
  </p:normalViewPr>
  <p:slideViewPr>
    <p:cSldViewPr snapToGrid="0">
      <p:cViewPr varScale="1">
        <p:scale>
          <a:sx n="89" d="100"/>
          <a:sy n="89" d="100"/>
        </p:scale>
        <p:origin x="792" y="8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A25600ED-D983-45BA-8215-E5FF612618BA}" type="datetimeFigureOut">
              <a:rPr lang="en-US" smtClean="0"/>
              <a:t>2/17/2026</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E65CCC00-5E5E-4C23-8106-C124A822B3C4}" type="slidenum">
              <a:rPr lang="en-US" smtClean="0"/>
              <a:t>‹#›</a:t>
            </a:fld>
            <a:endParaRPr lang="en-US"/>
          </a:p>
        </p:txBody>
      </p:sp>
    </p:spTree>
    <p:extLst>
      <p:ext uri="{BB962C8B-B14F-4D97-AF65-F5344CB8AC3E}">
        <p14:creationId xmlns:p14="http://schemas.microsoft.com/office/powerpoint/2010/main" val="22330954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5CCC00-5E5E-4C23-8106-C124A822B3C4}" type="slidenum">
              <a:rPr lang="en-US" smtClean="0"/>
              <a:t>1</a:t>
            </a:fld>
            <a:endParaRPr lang="en-US"/>
          </a:p>
        </p:txBody>
      </p:sp>
    </p:spTree>
    <p:extLst>
      <p:ext uri="{BB962C8B-B14F-4D97-AF65-F5344CB8AC3E}">
        <p14:creationId xmlns:p14="http://schemas.microsoft.com/office/powerpoint/2010/main" val="18012412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69211E-1964-1953-754E-7FB31F0782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8BA00C-40D3-27DE-8F42-781346254D3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1A5753-C423-1217-604F-B369FDDC53E4}"/>
              </a:ext>
            </a:extLst>
          </p:cNvPr>
          <p:cNvSpPr>
            <a:spLocks noGrp="1"/>
          </p:cNvSpPr>
          <p:nvPr>
            <p:ph type="body" idx="1"/>
          </p:nvPr>
        </p:nvSpPr>
        <p:spPr/>
        <p:txBody>
          <a:bodyPr/>
          <a:lstStyle/>
          <a:p>
            <a:endParaRPr lang="en-US" b="1" dirty="0"/>
          </a:p>
        </p:txBody>
      </p:sp>
      <p:sp>
        <p:nvSpPr>
          <p:cNvPr id="4" name="Slide Number Placeholder 3">
            <a:extLst>
              <a:ext uri="{FF2B5EF4-FFF2-40B4-BE49-F238E27FC236}">
                <a16:creationId xmlns:a16="http://schemas.microsoft.com/office/drawing/2014/main" id="{53F2AD31-1C6F-D3C0-0B22-1277C065B838}"/>
              </a:ext>
            </a:extLst>
          </p:cNvPr>
          <p:cNvSpPr>
            <a:spLocks noGrp="1"/>
          </p:cNvSpPr>
          <p:nvPr>
            <p:ph type="sldNum" sz="quarter" idx="5"/>
          </p:nvPr>
        </p:nvSpPr>
        <p:spPr/>
        <p:txBody>
          <a:bodyPr/>
          <a:lstStyle/>
          <a:p>
            <a:fld id="{E65CCC00-5E5E-4C23-8106-C124A822B3C4}" type="slidenum">
              <a:rPr lang="en-US" smtClean="0"/>
              <a:t>10</a:t>
            </a:fld>
            <a:endParaRPr lang="en-US"/>
          </a:p>
        </p:txBody>
      </p:sp>
    </p:spTree>
    <p:extLst>
      <p:ext uri="{BB962C8B-B14F-4D97-AF65-F5344CB8AC3E}">
        <p14:creationId xmlns:p14="http://schemas.microsoft.com/office/powerpoint/2010/main" val="15999426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E9CC25-513C-4C86-33C2-855F11150F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53371B-CE41-A113-12A7-60783D3CE1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1DAA47-9B4C-E3AA-1920-52E7D350E952}"/>
              </a:ext>
            </a:extLst>
          </p:cNvPr>
          <p:cNvSpPr>
            <a:spLocks noGrp="1"/>
          </p:cNvSpPr>
          <p:nvPr>
            <p:ph type="body" idx="1"/>
          </p:nvPr>
        </p:nvSpPr>
        <p:spPr/>
        <p:txBody>
          <a:bodyPr/>
          <a:lstStyle/>
          <a:p>
            <a:endParaRPr lang="en-US" b="1" dirty="0"/>
          </a:p>
        </p:txBody>
      </p:sp>
      <p:sp>
        <p:nvSpPr>
          <p:cNvPr id="4" name="Slide Number Placeholder 3">
            <a:extLst>
              <a:ext uri="{FF2B5EF4-FFF2-40B4-BE49-F238E27FC236}">
                <a16:creationId xmlns:a16="http://schemas.microsoft.com/office/drawing/2014/main" id="{33C7DE65-0594-50A0-6BEF-3D8A5195B3B5}"/>
              </a:ext>
            </a:extLst>
          </p:cNvPr>
          <p:cNvSpPr>
            <a:spLocks noGrp="1"/>
          </p:cNvSpPr>
          <p:nvPr>
            <p:ph type="sldNum" sz="quarter" idx="5"/>
          </p:nvPr>
        </p:nvSpPr>
        <p:spPr/>
        <p:txBody>
          <a:bodyPr/>
          <a:lstStyle/>
          <a:p>
            <a:fld id="{E65CCC00-5E5E-4C23-8106-C124A822B3C4}" type="slidenum">
              <a:rPr lang="en-US" smtClean="0"/>
              <a:t>11</a:t>
            </a:fld>
            <a:endParaRPr lang="en-US"/>
          </a:p>
        </p:txBody>
      </p:sp>
    </p:spTree>
    <p:extLst>
      <p:ext uri="{BB962C8B-B14F-4D97-AF65-F5344CB8AC3E}">
        <p14:creationId xmlns:p14="http://schemas.microsoft.com/office/powerpoint/2010/main" val="20854049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B2C186-0850-E510-DB97-4916D2A8D7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2842DE-50F6-C556-761B-81520882DA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B0EFEB-40A6-E002-A11F-B7EE0E09A384}"/>
              </a:ext>
            </a:extLst>
          </p:cNvPr>
          <p:cNvSpPr>
            <a:spLocks noGrp="1"/>
          </p:cNvSpPr>
          <p:nvPr>
            <p:ph type="body" idx="1"/>
          </p:nvPr>
        </p:nvSpPr>
        <p:spPr/>
        <p:txBody>
          <a:bodyPr/>
          <a:lstStyle/>
          <a:p>
            <a:r>
              <a:rPr lang="en-US" b="1" dirty="0"/>
              <a:t>Read sections from p. 138</a:t>
            </a:r>
          </a:p>
        </p:txBody>
      </p:sp>
      <p:sp>
        <p:nvSpPr>
          <p:cNvPr id="4" name="Slide Number Placeholder 3">
            <a:extLst>
              <a:ext uri="{FF2B5EF4-FFF2-40B4-BE49-F238E27FC236}">
                <a16:creationId xmlns:a16="http://schemas.microsoft.com/office/drawing/2014/main" id="{A66F5B15-FDB6-63EC-A130-9EAF762AC75D}"/>
              </a:ext>
            </a:extLst>
          </p:cNvPr>
          <p:cNvSpPr>
            <a:spLocks noGrp="1"/>
          </p:cNvSpPr>
          <p:nvPr>
            <p:ph type="sldNum" sz="quarter" idx="5"/>
          </p:nvPr>
        </p:nvSpPr>
        <p:spPr/>
        <p:txBody>
          <a:bodyPr/>
          <a:lstStyle/>
          <a:p>
            <a:fld id="{E65CCC00-5E5E-4C23-8106-C124A822B3C4}" type="slidenum">
              <a:rPr lang="en-US" smtClean="0"/>
              <a:t>12</a:t>
            </a:fld>
            <a:endParaRPr lang="en-US"/>
          </a:p>
        </p:txBody>
      </p:sp>
    </p:spTree>
    <p:extLst>
      <p:ext uri="{BB962C8B-B14F-4D97-AF65-F5344CB8AC3E}">
        <p14:creationId xmlns:p14="http://schemas.microsoft.com/office/powerpoint/2010/main" val="253227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FF61A4-AAD0-4489-3F91-66A4F65614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762F96-C3B1-90BF-E9E1-1F39793CEA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72D13E-EBAD-862F-181E-766E3377C974}"/>
              </a:ext>
            </a:extLst>
          </p:cNvPr>
          <p:cNvSpPr>
            <a:spLocks noGrp="1"/>
          </p:cNvSpPr>
          <p:nvPr>
            <p:ph type="body" idx="1"/>
          </p:nvPr>
        </p:nvSpPr>
        <p:spPr/>
        <p:txBody>
          <a:bodyPr/>
          <a:lstStyle/>
          <a:p>
            <a:endParaRPr lang="en-US" b="1" dirty="0"/>
          </a:p>
        </p:txBody>
      </p:sp>
      <p:sp>
        <p:nvSpPr>
          <p:cNvPr id="4" name="Slide Number Placeholder 3">
            <a:extLst>
              <a:ext uri="{FF2B5EF4-FFF2-40B4-BE49-F238E27FC236}">
                <a16:creationId xmlns:a16="http://schemas.microsoft.com/office/drawing/2014/main" id="{864CBBEA-E842-520E-04A5-7A5414F0EFDA}"/>
              </a:ext>
            </a:extLst>
          </p:cNvPr>
          <p:cNvSpPr>
            <a:spLocks noGrp="1"/>
          </p:cNvSpPr>
          <p:nvPr>
            <p:ph type="sldNum" sz="quarter" idx="5"/>
          </p:nvPr>
        </p:nvSpPr>
        <p:spPr/>
        <p:txBody>
          <a:bodyPr/>
          <a:lstStyle/>
          <a:p>
            <a:fld id="{E65CCC00-5E5E-4C23-8106-C124A822B3C4}" type="slidenum">
              <a:rPr lang="en-US" smtClean="0"/>
              <a:t>13</a:t>
            </a:fld>
            <a:endParaRPr lang="en-US"/>
          </a:p>
        </p:txBody>
      </p:sp>
    </p:spTree>
    <p:extLst>
      <p:ext uri="{BB962C8B-B14F-4D97-AF65-F5344CB8AC3E}">
        <p14:creationId xmlns:p14="http://schemas.microsoft.com/office/powerpoint/2010/main" val="5678851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800ABA-4FC0-2B0E-44AC-22F139982A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F10446-603F-C65F-F990-3895707A2C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8C67AB-91E5-7951-2C1B-3BE2EFAB979E}"/>
              </a:ext>
            </a:extLst>
          </p:cNvPr>
          <p:cNvSpPr>
            <a:spLocks noGrp="1"/>
          </p:cNvSpPr>
          <p:nvPr>
            <p:ph type="body" idx="1"/>
          </p:nvPr>
        </p:nvSpPr>
        <p:spPr/>
        <p:txBody>
          <a:bodyPr/>
          <a:lstStyle/>
          <a:p>
            <a:r>
              <a:rPr lang="en-US" b="1" dirty="0"/>
              <a:t>Read section on p. 145</a:t>
            </a:r>
          </a:p>
          <a:p>
            <a:endParaRPr lang="en-US" b="1" dirty="0"/>
          </a:p>
          <a:p>
            <a:r>
              <a:rPr lang="en-US" b="1" dirty="0"/>
              <a:t>Read section on p. 146</a:t>
            </a:r>
          </a:p>
          <a:p>
            <a:endParaRPr lang="en-US" b="1" dirty="0"/>
          </a:p>
          <a:p>
            <a:r>
              <a:rPr lang="en-US" b="1" dirty="0"/>
              <a:t>Read section on p. 149</a:t>
            </a:r>
          </a:p>
        </p:txBody>
      </p:sp>
      <p:sp>
        <p:nvSpPr>
          <p:cNvPr id="4" name="Slide Number Placeholder 3">
            <a:extLst>
              <a:ext uri="{FF2B5EF4-FFF2-40B4-BE49-F238E27FC236}">
                <a16:creationId xmlns:a16="http://schemas.microsoft.com/office/drawing/2014/main" id="{B36A5374-5BEB-25F8-2B76-F46A22F92F18}"/>
              </a:ext>
            </a:extLst>
          </p:cNvPr>
          <p:cNvSpPr>
            <a:spLocks noGrp="1"/>
          </p:cNvSpPr>
          <p:nvPr>
            <p:ph type="sldNum" sz="quarter" idx="5"/>
          </p:nvPr>
        </p:nvSpPr>
        <p:spPr/>
        <p:txBody>
          <a:bodyPr/>
          <a:lstStyle/>
          <a:p>
            <a:fld id="{E65CCC00-5E5E-4C23-8106-C124A822B3C4}" type="slidenum">
              <a:rPr lang="en-US" smtClean="0"/>
              <a:t>14</a:t>
            </a:fld>
            <a:endParaRPr lang="en-US"/>
          </a:p>
        </p:txBody>
      </p:sp>
    </p:spTree>
    <p:extLst>
      <p:ext uri="{BB962C8B-B14F-4D97-AF65-F5344CB8AC3E}">
        <p14:creationId xmlns:p14="http://schemas.microsoft.com/office/powerpoint/2010/main" val="7242270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7CB3B5-0BC5-3866-E354-1538B82487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2BE6E6-6AC9-3328-66C7-F323CBF5EC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E2455B-F983-1113-88C2-B802B3BB7CC5}"/>
              </a:ext>
            </a:extLst>
          </p:cNvPr>
          <p:cNvSpPr>
            <a:spLocks noGrp="1"/>
          </p:cNvSpPr>
          <p:nvPr>
            <p:ph type="body" idx="1"/>
          </p:nvPr>
        </p:nvSpPr>
        <p:spPr/>
        <p:txBody>
          <a:bodyPr/>
          <a:lstStyle/>
          <a:p>
            <a:r>
              <a:rPr lang="en-US" b="1" dirty="0"/>
              <a:t>Read from p. 138 as a closing.</a:t>
            </a:r>
          </a:p>
        </p:txBody>
      </p:sp>
      <p:sp>
        <p:nvSpPr>
          <p:cNvPr id="4" name="Slide Number Placeholder 3">
            <a:extLst>
              <a:ext uri="{FF2B5EF4-FFF2-40B4-BE49-F238E27FC236}">
                <a16:creationId xmlns:a16="http://schemas.microsoft.com/office/drawing/2014/main" id="{B1786383-CB1E-F332-0291-AC5D26706E98}"/>
              </a:ext>
            </a:extLst>
          </p:cNvPr>
          <p:cNvSpPr>
            <a:spLocks noGrp="1"/>
          </p:cNvSpPr>
          <p:nvPr>
            <p:ph type="sldNum" sz="quarter" idx="5"/>
          </p:nvPr>
        </p:nvSpPr>
        <p:spPr/>
        <p:txBody>
          <a:bodyPr/>
          <a:lstStyle/>
          <a:p>
            <a:fld id="{E65CCC00-5E5E-4C23-8106-C124A822B3C4}" type="slidenum">
              <a:rPr lang="en-US" smtClean="0"/>
              <a:t>15</a:t>
            </a:fld>
            <a:endParaRPr lang="en-US"/>
          </a:p>
        </p:txBody>
      </p:sp>
    </p:spTree>
    <p:extLst>
      <p:ext uri="{BB962C8B-B14F-4D97-AF65-F5344CB8AC3E}">
        <p14:creationId xmlns:p14="http://schemas.microsoft.com/office/powerpoint/2010/main" val="15417812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B47041-A381-3C9C-F007-7A8F7A1EB2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4ACA13-2D02-3DAC-CDE5-871BDB2429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2DA473-DA4B-348E-7A92-63C393C4169D}"/>
              </a:ext>
            </a:extLst>
          </p:cNvPr>
          <p:cNvSpPr>
            <a:spLocks noGrp="1"/>
          </p:cNvSpPr>
          <p:nvPr>
            <p:ph type="body" idx="1"/>
          </p:nvPr>
        </p:nvSpPr>
        <p:spPr/>
        <p:txBody>
          <a:bodyPr/>
          <a:lstStyle/>
          <a:p>
            <a:endParaRPr lang="en-US" b="1" dirty="0"/>
          </a:p>
        </p:txBody>
      </p:sp>
      <p:sp>
        <p:nvSpPr>
          <p:cNvPr id="4" name="Slide Number Placeholder 3">
            <a:extLst>
              <a:ext uri="{FF2B5EF4-FFF2-40B4-BE49-F238E27FC236}">
                <a16:creationId xmlns:a16="http://schemas.microsoft.com/office/drawing/2014/main" id="{0602D539-B8C2-DA76-0665-82F32A79E870}"/>
              </a:ext>
            </a:extLst>
          </p:cNvPr>
          <p:cNvSpPr>
            <a:spLocks noGrp="1"/>
          </p:cNvSpPr>
          <p:nvPr>
            <p:ph type="sldNum" sz="quarter" idx="5"/>
          </p:nvPr>
        </p:nvSpPr>
        <p:spPr/>
        <p:txBody>
          <a:bodyPr/>
          <a:lstStyle/>
          <a:p>
            <a:fld id="{E65CCC00-5E5E-4C23-8106-C124A822B3C4}" type="slidenum">
              <a:rPr lang="en-US" smtClean="0"/>
              <a:t>2</a:t>
            </a:fld>
            <a:endParaRPr lang="en-US"/>
          </a:p>
        </p:txBody>
      </p:sp>
    </p:spTree>
    <p:extLst>
      <p:ext uri="{BB962C8B-B14F-4D97-AF65-F5344CB8AC3E}">
        <p14:creationId xmlns:p14="http://schemas.microsoft.com/office/powerpoint/2010/main" val="6167265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Read underlined section on p. 127 </a:t>
            </a:r>
          </a:p>
        </p:txBody>
      </p:sp>
      <p:sp>
        <p:nvSpPr>
          <p:cNvPr id="4" name="Slide Number Placeholder 3"/>
          <p:cNvSpPr>
            <a:spLocks noGrp="1"/>
          </p:cNvSpPr>
          <p:nvPr>
            <p:ph type="sldNum" sz="quarter" idx="5"/>
          </p:nvPr>
        </p:nvSpPr>
        <p:spPr/>
        <p:txBody>
          <a:bodyPr/>
          <a:lstStyle/>
          <a:p>
            <a:fld id="{E65CCC00-5E5E-4C23-8106-C124A822B3C4}" type="slidenum">
              <a:rPr lang="en-US" smtClean="0"/>
              <a:t>3</a:t>
            </a:fld>
            <a:endParaRPr lang="en-US"/>
          </a:p>
        </p:txBody>
      </p:sp>
    </p:spTree>
    <p:extLst>
      <p:ext uri="{BB962C8B-B14F-4D97-AF65-F5344CB8AC3E}">
        <p14:creationId xmlns:p14="http://schemas.microsoft.com/office/powerpoint/2010/main" val="30547422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2A616F-A201-8698-BC7E-EBF523AC6D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285193-9A6A-A5C3-26E8-148C997C79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AD1931-B75B-9ACC-182B-A2DDB2AE698C}"/>
              </a:ext>
            </a:extLst>
          </p:cNvPr>
          <p:cNvSpPr>
            <a:spLocks noGrp="1"/>
          </p:cNvSpPr>
          <p:nvPr>
            <p:ph type="body" idx="1"/>
          </p:nvPr>
        </p:nvSpPr>
        <p:spPr/>
        <p:txBody>
          <a:bodyPr/>
          <a:lstStyle/>
          <a:p>
            <a:endParaRPr lang="en-US" b="1" dirty="0"/>
          </a:p>
        </p:txBody>
      </p:sp>
      <p:sp>
        <p:nvSpPr>
          <p:cNvPr id="4" name="Slide Number Placeholder 3">
            <a:extLst>
              <a:ext uri="{FF2B5EF4-FFF2-40B4-BE49-F238E27FC236}">
                <a16:creationId xmlns:a16="http://schemas.microsoft.com/office/drawing/2014/main" id="{B653DC2E-3EC4-390D-92A5-05749DB0833F}"/>
              </a:ext>
            </a:extLst>
          </p:cNvPr>
          <p:cNvSpPr>
            <a:spLocks noGrp="1"/>
          </p:cNvSpPr>
          <p:nvPr>
            <p:ph type="sldNum" sz="quarter" idx="5"/>
          </p:nvPr>
        </p:nvSpPr>
        <p:spPr/>
        <p:txBody>
          <a:bodyPr/>
          <a:lstStyle/>
          <a:p>
            <a:fld id="{E65CCC00-5E5E-4C23-8106-C124A822B3C4}" type="slidenum">
              <a:rPr lang="en-US" smtClean="0"/>
              <a:t>4</a:t>
            </a:fld>
            <a:endParaRPr lang="en-US"/>
          </a:p>
        </p:txBody>
      </p:sp>
    </p:spTree>
    <p:extLst>
      <p:ext uri="{BB962C8B-B14F-4D97-AF65-F5344CB8AC3E}">
        <p14:creationId xmlns:p14="http://schemas.microsoft.com/office/powerpoint/2010/main" val="18871754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07B42B-4202-8320-AAFC-D4F6E0B921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6A87C4-78F5-F825-1130-D80D7686CD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697457-DEB1-FEC8-BA17-A7D41A6DC005}"/>
              </a:ext>
            </a:extLst>
          </p:cNvPr>
          <p:cNvSpPr>
            <a:spLocks noGrp="1"/>
          </p:cNvSpPr>
          <p:nvPr>
            <p:ph type="body" idx="1"/>
          </p:nvPr>
        </p:nvSpPr>
        <p:spPr/>
        <p:txBody>
          <a:bodyPr/>
          <a:lstStyle/>
          <a:p>
            <a:endParaRPr lang="en-US" b="1" dirty="0"/>
          </a:p>
        </p:txBody>
      </p:sp>
      <p:sp>
        <p:nvSpPr>
          <p:cNvPr id="4" name="Slide Number Placeholder 3">
            <a:extLst>
              <a:ext uri="{FF2B5EF4-FFF2-40B4-BE49-F238E27FC236}">
                <a16:creationId xmlns:a16="http://schemas.microsoft.com/office/drawing/2014/main" id="{D9A1DEB3-B12B-A7B8-D2BC-D2E4778B79BC}"/>
              </a:ext>
            </a:extLst>
          </p:cNvPr>
          <p:cNvSpPr>
            <a:spLocks noGrp="1"/>
          </p:cNvSpPr>
          <p:nvPr>
            <p:ph type="sldNum" sz="quarter" idx="5"/>
          </p:nvPr>
        </p:nvSpPr>
        <p:spPr/>
        <p:txBody>
          <a:bodyPr/>
          <a:lstStyle/>
          <a:p>
            <a:fld id="{E65CCC00-5E5E-4C23-8106-C124A822B3C4}" type="slidenum">
              <a:rPr lang="en-US" smtClean="0"/>
              <a:t>5</a:t>
            </a:fld>
            <a:endParaRPr lang="en-US"/>
          </a:p>
        </p:txBody>
      </p:sp>
    </p:spTree>
    <p:extLst>
      <p:ext uri="{BB962C8B-B14F-4D97-AF65-F5344CB8AC3E}">
        <p14:creationId xmlns:p14="http://schemas.microsoft.com/office/powerpoint/2010/main" val="33020058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9BA43E-333A-8FC4-9902-F41C950431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3A1A95-6414-17F3-E420-74CB682C9D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04B794-9A1A-78CD-3FF0-58A6E69BB2CC}"/>
              </a:ext>
            </a:extLst>
          </p:cNvPr>
          <p:cNvSpPr>
            <a:spLocks noGrp="1"/>
          </p:cNvSpPr>
          <p:nvPr>
            <p:ph type="body" idx="1"/>
          </p:nvPr>
        </p:nvSpPr>
        <p:spPr/>
        <p:txBody>
          <a:bodyPr/>
          <a:lstStyle/>
          <a:p>
            <a:endParaRPr lang="en-US" b="1" dirty="0"/>
          </a:p>
        </p:txBody>
      </p:sp>
      <p:sp>
        <p:nvSpPr>
          <p:cNvPr id="4" name="Slide Number Placeholder 3">
            <a:extLst>
              <a:ext uri="{FF2B5EF4-FFF2-40B4-BE49-F238E27FC236}">
                <a16:creationId xmlns:a16="http://schemas.microsoft.com/office/drawing/2014/main" id="{109FB2D6-C920-5AFC-450B-1FA691295662}"/>
              </a:ext>
            </a:extLst>
          </p:cNvPr>
          <p:cNvSpPr>
            <a:spLocks noGrp="1"/>
          </p:cNvSpPr>
          <p:nvPr>
            <p:ph type="sldNum" sz="quarter" idx="5"/>
          </p:nvPr>
        </p:nvSpPr>
        <p:spPr/>
        <p:txBody>
          <a:bodyPr/>
          <a:lstStyle/>
          <a:p>
            <a:fld id="{E65CCC00-5E5E-4C23-8106-C124A822B3C4}" type="slidenum">
              <a:rPr lang="en-US" smtClean="0"/>
              <a:t>6</a:t>
            </a:fld>
            <a:endParaRPr lang="en-US"/>
          </a:p>
        </p:txBody>
      </p:sp>
    </p:spTree>
    <p:extLst>
      <p:ext uri="{BB962C8B-B14F-4D97-AF65-F5344CB8AC3E}">
        <p14:creationId xmlns:p14="http://schemas.microsoft.com/office/powerpoint/2010/main" val="32553072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46D27F-3C29-449A-1840-0AF44F2808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A74329-B2EF-D345-E0AC-DA1CE38CEC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47BBBB-067D-7E59-25D7-FB4714518844}"/>
              </a:ext>
            </a:extLst>
          </p:cNvPr>
          <p:cNvSpPr>
            <a:spLocks noGrp="1"/>
          </p:cNvSpPr>
          <p:nvPr>
            <p:ph type="body" idx="1"/>
          </p:nvPr>
        </p:nvSpPr>
        <p:spPr/>
        <p:txBody>
          <a:bodyPr/>
          <a:lstStyle/>
          <a:p>
            <a:endParaRPr lang="en-US" b="1" dirty="0"/>
          </a:p>
        </p:txBody>
      </p:sp>
      <p:sp>
        <p:nvSpPr>
          <p:cNvPr id="4" name="Slide Number Placeholder 3">
            <a:extLst>
              <a:ext uri="{FF2B5EF4-FFF2-40B4-BE49-F238E27FC236}">
                <a16:creationId xmlns:a16="http://schemas.microsoft.com/office/drawing/2014/main" id="{90B9AEEB-4C32-6509-E810-0D5F0E1F99A7}"/>
              </a:ext>
            </a:extLst>
          </p:cNvPr>
          <p:cNvSpPr>
            <a:spLocks noGrp="1"/>
          </p:cNvSpPr>
          <p:nvPr>
            <p:ph type="sldNum" sz="quarter" idx="5"/>
          </p:nvPr>
        </p:nvSpPr>
        <p:spPr/>
        <p:txBody>
          <a:bodyPr/>
          <a:lstStyle/>
          <a:p>
            <a:fld id="{E65CCC00-5E5E-4C23-8106-C124A822B3C4}" type="slidenum">
              <a:rPr lang="en-US" smtClean="0"/>
              <a:t>7</a:t>
            </a:fld>
            <a:endParaRPr lang="en-US"/>
          </a:p>
        </p:txBody>
      </p:sp>
    </p:spTree>
    <p:extLst>
      <p:ext uri="{BB962C8B-B14F-4D97-AF65-F5344CB8AC3E}">
        <p14:creationId xmlns:p14="http://schemas.microsoft.com/office/powerpoint/2010/main" val="1554101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B553E0-B20B-BB49-4E37-E29049178A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E49217-411F-7A70-1342-16B507858B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3269C3-CD06-84D2-B526-E5956D1A7B70}"/>
              </a:ext>
            </a:extLst>
          </p:cNvPr>
          <p:cNvSpPr>
            <a:spLocks noGrp="1"/>
          </p:cNvSpPr>
          <p:nvPr>
            <p:ph type="body" idx="1"/>
          </p:nvPr>
        </p:nvSpPr>
        <p:spPr/>
        <p:txBody>
          <a:bodyPr/>
          <a:lstStyle/>
          <a:p>
            <a:r>
              <a:rPr lang="en-US" b="1" dirty="0"/>
              <a:t>After first sub-bullet read underlined section on pp. 130-131 (the key points of Romans and 2 Corinthians).</a:t>
            </a:r>
          </a:p>
          <a:p>
            <a:endParaRPr lang="en-US" b="1" dirty="0"/>
          </a:p>
          <a:p>
            <a:r>
              <a:rPr lang="en-US" b="1" dirty="0"/>
              <a:t>Last, read underlined section on p. 133</a:t>
            </a:r>
          </a:p>
        </p:txBody>
      </p:sp>
      <p:sp>
        <p:nvSpPr>
          <p:cNvPr id="4" name="Slide Number Placeholder 3">
            <a:extLst>
              <a:ext uri="{FF2B5EF4-FFF2-40B4-BE49-F238E27FC236}">
                <a16:creationId xmlns:a16="http://schemas.microsoft.com/office/drawing/2014/main" id="{40668D34-6E21-B405-98FE-0EFD0FE90A0F}"/>
              </a:ext>
            </a:extLst>
          </p:cNvPr>
          <p:cNvSpPr>
            <a:spLocks noGrp="1"/>
          </p:cNvSpPr>
          <p:nvPr>
            <p:ph type="sldNum" sz="quarter" idx="5"/>
          </p:nvPr>
        </p:nvSpPr>
        <p:spPr/>
        <p:txBody>
          <a:bodyPr/>
          <a:lstStyle/>
          <a:p>
            <a:fld id="{E65CCC00-5E5E-4C23-8106-C124A822B3C4}" type="slidenum">
              <a:rPr lang="en-US" smtClean="0"/>
              <a:t>8</a:t>
            </a:fld>
            <a:endParaRPr lang="en-US"/>
          </a:p>
        </p:txBody>
      </p:sp>
    </p:spTree>
    <p:extLst>
      <p:ext uri="{BB962C8B-B14F-4D97-AF65-F5344CB8AC3E}">
        <p14:creationId xmlns:p14="http://schemas.microsoft.com/office/powerpoint/2010/main" val="17713844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AE507D-3E9F-FB98-EDE4-1C18304691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B0389F-EADA-6B45-357C-0BB34E4F17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57499B-E96C-984B-45F4-25F719E9B275}"/>
              </a:ext>
            </a:extLst>
          </p:cNvPr>
          <p:cNvSpPr>
            <a:spLocks noGrp="1"/>
          </p:cNvSpPr>
          <p:nvPr>
            <p:ph type="body" idx="1"/>
          </p:nvPr>
        </p:nvSpPr>
        <p:spPr/>
        <p:txBody>
          <a:bodyPr/>
          <a:lstStyle/>
          <a:p>
            <a:endParaRPr lang="en-US" b="1" dirty="0"/>
          </a:p>
        </p:txBody>
      </p:sp>
      <p:sp>
        <p:nvSpPr>
          <p:cNvPr id="4" name="Slide Number Placeholder 3">
            <a:extLst>
              <a:ext uri="{FF2B5EF4-FFF2-40B4-BE49-F238E27FC236}">
                <a16:creationId xmlns:a16="http://schemas.microsoft.com/office/drawing/2014/main" id="{68989BEA-CF98-A9CA-7ED0-CBF5E42C54FA}"/>
              </a:ext>
            </a:extLst>
          </p:cNvPr>
          <p:cNvSpPr>
            <a:spLocks noGrp="1"/>
          </p:cNvSpPr>
          <p:nvPr>
            <p:ph type="sldNum" sz="quarter" idx="5"/>
          </p:nvPr>
        </p:nvSpPr>
        <p:spPr/>
        <p:txBody>
          <a:bodyPr/>
          <a:lstStyle/>
          <a:p>
            <a:fld id="{E65CCC00-5E5E-4C23-8106-C124A822B3C4}" type="slidenum">
              <a:rPr lang="en-US" smtClean="0"/>
              <a:t>9</a:t>
            </a:fld>
            <a:endParaRPr lang="en-US"/>
          </a:p>
        </p:txBody>
      </p:sp>
    </p:spTree>
    <p:extLst>
      <p:ext uri="{BB962C8B-B14F-4D97-AF65-F5344CB8AC3E}">
        <p14:creationId xmlns:p14="http://schemas.microsoft.com/office/powerpoint/2010/main" val="42496715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D0EE2-B3C9-37CE-FBC0-0ED9552EE79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74B4130-5B2F-EE5E-1726-643D7997C2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F8ECC10-C230-6F75-8895-0AD38574E43D}"/>
              </a:ext>
            </a:extLst>
          </p:cNvPr>
          <p:cNvSpPr>
            <a:spLocks noGrp="1"/>
          </p:cNvSpPr>
          <p:nvPr>
            <p:ph type="dt" sz="half" idx="10"/>
          </p:nvPr>
        </p:nvSpPr>
        <p:spPr/>
        <p:txBody>
          <a:bodyPr/>
          <a:lstStyle/>
          <a:p>
            <a:fld id="{64802A8C-B19B-4987-A83D-9C6E9D68C6DB}" type="datetimeFigureOut">
              <a:rPr lang="en-US" smtClean="0"/>
              <a:t>2/17/2026</a:t>
            </a:fld>
            <a:endParaRPr lang="en-US"/>
          </a:p>
        </p:txBody>
      </p:sp>
      <p:sp>
        <p:nvSpPr>
          <p:cNvPr id="5" name="Footer Placeholder 4">
            <a:extLst>
              <a:ext uri="{FF2B5EF4-FFF2-40B4-BE49-F238E27FC236}">
                <a16:creationId xmlns:a16="http://schemas.microsoft.com/office/drawing/2014/main" id="{26761E91-D1C0-EAC7-268D-FBA4C48FA3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F59C1D-56E7-16A1-2452-9D0294ED60DB}"/>
              </a:ext>
            </a:extLst>
          </p:cNvPr>
          <p:cNvSpPr>
            <a:spLocks noGrp="1"/>
          </p:cNvSpPr>
          <p:nvPr>
            <p:ph type="sldNum" sz="quarter" idx="12"/>
          </p:nvPr>
        </p:nvSpPr>
        <p:spPr/>
        <p:txBody>
          <a:bodyPr/>
          <a:lstStyle/>
          <a:p>
            <a:fld id="{B81D23AD-178A-4D2D-8896-A209557D76E4}" type="slidenum">
              <a:rPr lang="en-US" smtClean="0"/>
              <a:t>‹#›</a:t>
            </a:fld>
            <a:endParaRPr lang="en-US"/>
          </a:p>
        </p:txBody>
      </p:sp>
    </p:spTree>
    <p:extLst>
      <p:ext uri="{BB962C8B-B14F-4D97-AF65-F5344CB8AC3E}">
        <p14:creationId xmlns:p14="http://schemas.microsoft.com/office/powerpoint/2010/main" val="958247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D9788-87CF-EDC3-B551-3A39EA0A9E8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8162E36-7FE3-1BA2-9ABA-75804C070AF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ABF112-7DC1-E3ED-924B-8B61A94391B1}"/>
              </a:ext>
            </a:extLst>
          </p:cNvPr>
          <p:cNvSpPr>
            <a:spLocks noGrp="1"/>
          </p:cNvSpPr>
          <p:nvPr>
            <p:ph type="dt" sz="half" idx="10"/>
          </p:nvPr>
        </p:nvSpPr>
        <p:spPr/>
        <p:txBody>
          <a:bodyPr/>
          <a:lstStyle/>
          <a:p>
            <a:fld id="{64802A8C-B19B-4987-A83D-9C6E9D68C6DB}" type="datetimeFigureOut">
              <a:rPr lang="en-US" smtClean="0"/>
              <a:t>2/17/2026</a:t>
            </a:fld>
            <a:endParaRPr lang="en-US"/>
          </a:p>
        </p:txBody>
      </p:sp>
      <p:sp>
        <p:nvSpPr>
          <p:cNvPr id="5" name="Footer Placeholder 4">
            <a:extLst>
              <a:ext uri="{FF2B5EF4-FFF2-40B4-BE49-F238E27FC236}">
                <a16:creationId xmlns:a16="http://schemas.microsoft.com/office/drawing/2014/main" id="{4A5D1ECE-AE79-0762-993D-4BCCA0A39A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D7523B-0824-420B-8922-554827872756}"/>
              </a:ext>
            </a:extLst>
          </p:cNvPr>
          <p:cNvSpPr>
            <a:spLocks noGrp="1"/>
          </p:cNvSpPr>
          <p:nvPr>
            <p:ph type="sldNum" sz="quarter" idx="12"/>
          </p:nvPr>
        </p:nvSpPr>
        <p:spPr/>
        <p:txBody>
          <a:bodyPr/>
          <a:lstStyle/>
          <a:p>
            <a:fld id="{B81D23AD-178A-4D2D-8896-A209557D76E4}" type="slidenum">
              <a:rPr lang="en-US" smtClean="0"/>
              <a:t>‹#›</a:t>
            </a:fld>
            <a:endParaRPr lang="en-US"/>
          </a:p>
        </p:txBody>
      </p:sp>
    </p:spTree>
    <p:extLst>
      <p:ext uri="{BB962C8B-B14F-4D97-AF65-F5344CB8AC3E}">
        <p14:creationId xmlns:p14="http://schemas.microsoft.com/office/powerpoint/2010/main" val="8157482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1B1A63B-0335-C98E-70D5-5389794D888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7495839-76B8-5B8A-2295-BC4F69473E0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973A8D-8C3B-61D7-6FA2-73FFEBD13B53}"/>
              </a:ext>
            </a:extLst>
          </p:cNvPr>
          <p:cNvSpPr>
            <a:spLocks noGrp="1"/>
          </p:cNvSpPr>
          <p:nvPr>
            <p:ph type="dt" sz="half" idx="10"/>
          </p:nvPr>
        </p:nvSpPr>
        <p:spPr/>
        <p:txBody>
          <a:bodyPr/>
          <a:lstStyle/>
          <a:p>
            <a:fld id="{64802A8C-B19B-4987-A83D-9C6E9D68C6DB}" type="datetimeFigureOut">
              <a:rPr lang="en-US" smtClean="0"/>
              <a:t>2/17/2026</a:t>
            </a:fld>
            <a:endParaRPr lang="en-US"/>
          </a:p>
        </p:txBody>
      </p:sp>
      <p:sp>
        <p:nvSpPr>
          <p:cNvPr id="5" name="Footer Placeholder 4">
            <a:extLst>
              <a:ext uri="{FF2B5EF4-FFF2-40B4-BE49-F238E27FC236}">
                <a16:creationId xmlns:a16="http://schemas.microsoft.com/office/drawing/2014/main" id="{905AAB22-F9BE-32D9-5638-0AF09416C8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CD107F-0553-E26E-3971-3D0808166BE2}"/>
              </a:ext>
            </a:extLst>
          </p:cNvPr>
          <p:cNvSpPr>
            <a:spLocks noGrp="1"/>
          </p:cNvSpPr>
          <p:nvPr>
            <p:ph type="sldNum" sz="quarter" idx="12"/>
          </p:nvPr>
        </p:nvSpPr>
        <p:spPr/>
        <p:txBody>
          <a:bodyPr/>
          <a:lstStyle/>
          <a:p>
            <a:fld id="{B81D23AD-178A-4D2D-8896-A209557D76E4}" type="slidenum">
              <a:rPr lang="en-US" smtClean="0"/>
              <a:t>‹#›</a:t>
            </a:fld>
            <a:endParaRPr lang="en-US"/>
          </a:p>
        </p:txBody>
      </p:sp>
    </p:spTree>
    <p:extLst>
      <p:ext uri="{BB962C8B-B14F-4D97-AF65-F5344CB8AC3E}">
        <p14:creationId xmlns:p14="http://schemas.microsoft.com/office/powerpoint/2010/main" val="35612718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D3B10-D3C5-B3F3-2EDC-2EED57F4DD1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B8BBC64-DC16-30F3-5E42-6046E4B7E0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9AF876C-E974-7B42-61C6-0B86E929E89F}"/>
              </a:ext>
            </a:extLst>
          </p:cNvPr>
          <p:cNvSpPr>
            <a:spLocks noGrp="1"/>
          </p:cNvSpPr>
          <p:nvPr>
            <p:ph type="dt" sz="half" idx="10"/>
          </p:nvPr>
        </p:nvSpPr>
        <p:spPr/>
        <p:txBody>
          <a:bodyPr/>
          <a:lstStyle/>
          <a:p>
            <a:fld id="{5AC33A2A-D28A-4054-896E-6121C8044B91}" type="datetimeFigureOut">
              <a:rPr lang="en-US" smtClean="0"/>
              <a:t>2/17/2026</a:t>
            </a:fld>
            <a:endParaRPr lang="en-US"/>
          </a:p>
        </p:txBody>
      </p:sp>
      <p:sp>
        <p:nvSpPr>
          <p:cNvPr id="5" name="Footer Placeholder 4">
            <a:extLst>
              <a:ext uri="{FF2B5EF4-FFF2-40B4-BE49-F238E27FC236}">
                <a16:creationId xmlns:a16="http://schemas.microsoft.com/office/drawing/2014/main" id="{7A4BC778-E51D-5991-F3A2-CD510A41A9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01019A-0983-900C-384C-DD3A73FDD9BB}"/>
              </a:ext>
            </a:extLst>
          </p:cNvPr>
          <p:cNvSpPr>
            <a:spLocks noGrp="1"/>
          </p:cNvSpPr>
          <p:nvPr>
            <p:ph type="sldNum" sz="quarter" idx="12"/>
          </p:nvPr>
        </p:nvSpPr>
        <p:spPr/>
        <p:txBody>
          <a:bodyPr/>
          <a:lstStyle/>
          <a:p>
            <a:fld id="{E892CC40-F581-4064-9D29-7F1C1496B35D}" type="slidenum">
              <a:rPr lang="en-US" smtClean="0"/>
              <a:t>‹#›</a:t>
            </a:fld>
            <a:endParaRPr lang="en-US"/>
          </a:p>
        </p:txBody>
      </p:sp>
    </p:spTree>
    <p:extLst>
      <p:ext uri="{BB962C8B-B14F-4D97-AF65-F5344CB8AC3E}">
        <p14:creationId xmlns:p14="http://schemas.microsoft.com/office/powerpoint/2010/main" val="2994464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1FB47-6EA2-B7E4-737E-CCE5D814ACC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1CED0C-C1C2-927C-2372-63BD9AC00AA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825471-D8FE-B102-54E2-B29D1F4327C5}"/>
              </a:ext>
            </a:extLst>
          </p:cNvPr>
          <p:cNvSpPr>
            <a:spLocks noGrp="1"/>
          </p:cNvSpPr>
          <p:nvPr>
            <p:ph type="dt" sz="half" idx="10"/>
          </p:nvPr>
        </p:nvSpPr>
        <p:spPr/>
        <p:txBody>
          <a:bodyPr/>
          <a:lstStyle/>
          <a:p>
            <a:fld id="{5AC33A2A-D28A-4054-896E-6121C8044B91}" type="datetimeFigureOut">
              <a:rPr lang="en-US" smtClean="0"/>
              <a:t>2/17/2026</a:t>
            </a:fld>
            <a:endParaRPr lang="en-US"/>
          </a:p>
        </p:txBody>
      </p:sp>
      <p:sp>
        <p:nvSpPr>
          <p:cNvPr id="5" name="Footer Placeholder 4">
            <a:extLst>
              <a:ext uri="{FF2B5EF4-FFF2-40B4-BE49-F238E27FC236}">
                <a16:creationId xmlns:a16="http://schemas.microsoft.com/office/drawing/2014/main" id="{B7400B73-0C3E-A776-E15B-AF2E3F231E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ABD084-A9F6-A2FD-BE7B-D500BA80E440}"/>
              </a:ext>
            </a:extLst>
          </p:cNvPr>
          <p:cNvSpPr>
            <a:spLocks noGrp="1"/>
          </p:cNvSpPr>
          <p:nvPr>
            <p:ph type="sldNum" sz="quarter" idx="12"/>
          </p:nvPr>
        </p:nvSpPr>
        <p:spPr/>
        <p:txBody>
          <a:bodyPr/>
          <a:lstStyle/>
          <a:p>
            <a:fld id="{E892CC40-F581-4064-9D29-7F1C1496B35D}" type="slidenum">
              <a:rPr lang="en-US" smtClean="0"/>
              <a:t>‹#›</a:t>
            </a:fld>
            <a:endParaRPr lang="en-US"/>
          </a:p>
        </p:txBody>
      </p:sp>
    </p:spTree>
    <p:extLst>
      <p:ext uri="{BB962C8B-B14F-4D97-AF65-F5344CB8AC3E}">
        <p14:creationId xmlns:p14="http://schemas.microsoft.com/office/powerpoint/2010/main" val="26436776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23FF3-7379-943C-246A-3753CC3FA23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883951E-2BE0-B417-C3C3-980792584F6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E7A2DDA-9BF6-1393-091F-FA4DA9B8225D}"/>
              </a:ext>
            </a:extLst>
          </p:cNvPr>
          <p:cNvSpPr>
            <a:spLocks noGrp="1"/>
          </p:cNvSpPr>
          <p:nvPr>
            <p:ph type="dt" sz="half" idx="10"/>
          </p:nvPr>
        </p:nvSpPr>
        <p:spPr/>
        <p:txBody>
          <a:bodyPr/>
          <a:lstStyle/>
          <a:p>
            <a:fld id="{5AC33A2A-D28A-4054-896E-6121C8044B91}" type="datetimeFigureOut">
              <a:rPr lang="en-US" smtClean="0"/>
              <a:t>2/17/2026</a:t>
            </a:fld>
            <a:endParaRPr lang="en-US"/>
          </a:p>
        </p:txBody>
      </p:sp>
      <p:sp>
        <p:nvSpPr>
          <p:cNvPr id="5" name="Footer Placeholder 4">
            <a:extLst>
              <a:ext uri="{FF2B5EF4-FFF2-40B4-BE49-F238E27FC236}">
                <a16:creationId xmlns:a16="http://schemas.microsoft.com/office/drawing/2014/main" id="{03CA6EF6-92F0-3909-6027-5CD8DEF833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86852C-B226-259F-EDEE-CFB4A9ACD6EE}"/>
              </a:ext>
            </a:extLst>
          </p:cNvPr>
          <p:cNvSpPr>
            <a:spLocks noGrp="1"/>
          </p:cNvSpPr>
          <p:nvPr>
            <p:ph type="sldNum" sz="quarter" idx="12"/>
          </p:nvPr>
        </p:nvSpPr>
        <p:spPr/>
        <p:txBody>
          <a:bodyPr/>
          <a:lstStyle/>
          <a:p>
            <a:fld id="{E892CC40-F581-4064-9D29-7F1C1496B35D}" type="slidenum">
              <a:rPr lang="en-US" smtClean="0"/>
              <a:t>‹#›</a:t>
            </a:fld>
            <a:endParaRPr lang="en-US"/>
          </a:p>
        </p:txBody>
      </p:sp>
    </p:spTree>
    <p:extLst>
      <p:ext uri="{BB962C8B-B14F-4D97-AF65-F5344CB8AC3E}">
        <p14:creationId xmlns:p14="http://schemas.microsoft.com/office/powerpoint/2010/main" val="21602673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FCDF7-8C2C-2B0C-2B0F-754098DCB2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383C30E-2752-D2B4-F3CE-53539D7AF85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251E9B0-55E0-F1D4-CE85-A4CF4E1B87A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39EBEE9-3399-B4EB-8ACE-A384C0EAC280}"/>
              </a:ext>
            </a:extLst>
          </p:cNvPr>
          <p:cNvSpPr>
            <a:spLocks noGrp="1"/>
          </p:cNvSpPr>
          <p:nvPr>
            <p:ph type="dt" sz="half" idx="10"/>
          </p:nvPr>
        </p:nvSpPr>
        <p:spPr/>
        <p:txBody>
          <a:bodyPr/>
          <a:lstStyle/>
          <a:p>
            <a:fld id="{5AC33A2A-D28A-4054-896E-6121C8044B91}" type="datetimeFigureOut">
              <a:rPr lang="en-US" smtClean="0"/>
              <a:t>2/17/2026</a:t>
            </a:fld>
            <a:endParaRPr lang="en-US"/>
          </a:p>
        </p:txBody>
      </p:sp>
      <p:sp>
        <p:nvSpPr>
          <p:cNvPr id="6" name="Footer Placeholder 5">
            <a:extLst>
              <a:ext uri="{FF2B5EF4-FFF2-40B4-BE49-F238E27FC236}">
                <a16:creationId xmlns:a16="http://schemas.microsoft.com/office/drawing/2014/main" id="{9E0C4CA4-44BB-588E-BC11-B11B31EA23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6272AC-8316-6EB2-1324-6A7E1FECE470}"/>
              </a:ext>
            </a:extLst>
          </p:cNvPr>
          <p:cNvSpPr>
            <a:spLocks noGrp="1"/>
          </p:cNvSpPr>
          <p:nvPr>
            <p:ph type="sldNum" sz="quarter" idx="12"/>
          </p:nvPr>
        </p:nvSpPr>
        <p:spPr/>
        <p:txBody>
          <a:bodyPr/>
          <a:lstStyle/>
          <a:p>
            <a:fld id="{E892CC40-F581-4064-9D29-7F1C1496B35D}" type="slidenum">
              <a:rPr lang="en-US" smtClean="0"/>
              <a:t>‹#›</a:t>
            </a:fld>
            <a:endParaRPr lang="en-US"/>
          </a:p>
        </p:txBody>
      </p:sp>
    </p:spTree>
    <p:extLst>
      <p:ext uri="{BB962C8B-B14F-4D97-AF65-F5344CB8AC3E}">
        <p14:creationId xmlns:p14="http://schemas.microsoft.com/office/powerpoint/2010/main" val="33821377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F1420-995D-8CF3-8F56-B1814BFEA9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C080372-5370-1F7C-E90E-40AE089C96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26BB0DE-91BD-D99A-B5CD-66B14836C8A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4808B05-5339-9598-E7A3-92931C6771C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8D84A25-0FC3-B64D-DE96-4051177D60E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FD2012C-BD59-34E7-4264-FAD8BD8ED926}"/>
              </a:ext>
            </a:extLst>
          </p:cNvPr>
          <p:cNvSpPr>
            <a:spLocks noGrp="1"/>
          </p:cNvSpPr>
          <p:nvPr>
            <p:ph type="dt" sz="half" idx="10"/>
          </p:nvPr>
        </p:nvSpPr>
        <p:spPr/>
        <p:txBody>
          <a:bodyPr/>
          <a:lstStyle/>
          <a:p>
            <a:fld id="{5AC33A2A-D28A-4054-896E-6121C8044B91}" type="datetimeFigureOut">
              <a:rPr lang="en-US" smtClean="0"/>
              <a:t>2/17/2026</a:t>
            </a:fld>
            <a:endParaRPr lang="en-US"/>
          </a:p>
        </p:txBody>
      </p:sp>
      <p:sp>
        <p:nvSpPr>
          <p:cNvPr id="8" name="Footer Placeholder 7">
            <a:extLst>
              <a:ext uri="{FF2B5EF4-FFF2-40B4-BE49-F238E27FC236}">
                <a16:creationId xmlns:a16="http://schemas.microsoft.com/office/drawing/2014/main" id="{8674792D-0837-6F62-0F19-CE8838824F2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4AA80E5-94F9-7FC3-6000-5F3B40B18FF2}"/>
              </a:ext>
            </a:extLst>
          </p:cNvPr>
          <p:cNvSpPr>
            <a:spLocks noGrp="1"/>
          </p:cNvSpPr>
          <p:nvPr>
            <p:ph type="sldNum" sz="quarter" idx="12"/>
          </p:nvPr>
        </p:nvSpPr>
        <p:spPr/>
        <p:txBody>
          <a:bodyPr/>
          <a:lstStyle/>
          <a:p>
            <a:fld id="{E892CC40-F581-4064-9D29-7F1C1496B35D}" type="slidenum">
              <a:rPr lang="en-US" smtClean="0"/>
              <a:t>‹#›</a:t>
            </a:fld>
            <a:endParaRPr lang="en-US"/>
          </a:p>
        </p:txBody>
      </p:sp>
    </p:spTree>
    <p:extLst>
      <p:ext uri="{BB962C8B-B14F-4D97-AF65-F5344CB8AC3E}">
        <p14:creationId xmlns:p14="http://schemas.microsoft.com/office/powerpoint/2010/main" val="17854063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EBC96-B3CD-715E-9CD4-B7A5C16EF91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20C1E4C-E0F2-336E-BB6F-F5636016CFD8}"/>
              </a:ext>
            </a:extLst>
          </p:cNvPr>
          <p:cNvSpPr>
            <a:spLocks noGrp="1"/>
          </p:cNvSpPr>
          <p:nvPr>
            <p:ph type="dt" sz="half" idx="10"/>
          </p:nvPr>
        </p:nvSpPr>
        <p:spPr/>
        <p:txBody>
          <a:bodyPr/>
          <a:lstStyle/>
          <a:p>
            <a:fld id="{5AC33A2A-D28A-4054-896E-6121C8044B91}" type="datetimeFigureOut">
              <a:rPr lang="en-US" smtClean="0"/>
              <a:t>2/17/2026</a:t>
            </a:fld>
            <a:endParaRPr lang="en-US"/>
          </a:p>
        </p:txBody>
      </p:sp>
      <p:sp>
        <p:nvSpPr>
          <p:cNvPr id="4" name="Footer Placeholder 3">
            <a:extLst>
              <a:ext uri="{FF2B5EF4-FFF2-40B4-BE49-F238E27FC236}">
                <a16:creationId xmlns:a16="http://schemas.microsoft.com/office/drawing/2014/main" id="{1D45535E-5126-8D57-F81C-7A696E2B39B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C30C770-AA2F-E7E0-A8C6-871D9E48841E}"/>
              </a:ext>
            </a:extLst>
          </p:cNvPr>
          <p:cNvSpPr>
            <a:spLocks noGrp="1"/>
          </p:cNvSpPr>
          <p:nvPr>
            <p:ph type="sldNum" sz="quarter" idx="12"/>
          </p:nvPr>
        </p:nvSpPr>
        <p:spPr/>
        <p:txBody>
          <a:bodyPr/>
          <a:lstStyle/>
          <a:p>
            <a:fld id="{E892CC40-F581-4064-9D29-7F1C1496B35D}" type="slidenum">
              <a:rPr lang="en-US" smtClean="0"/>
              <a:t>‹#›</a:t>
            </a:fld>
            <a:endParaRPr lang="en-US"/>
          </a:p>
        </p:txBody>
      </p:sp>
    </p:spTree>
    <p:extLst>
      <p:ext uri="{BB962C8B-B14F-4D97-AF65-F5344CB8AC3E}">
        <p14:creationId xmlns:p14="http://schemas.microsoft.com/office/powerpoint/2010/main" val="39306378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304B37-402A-6BE1-DE7A-2CFEEDB7E6AB}"/>
              </a:ext>
            </a:extLst>
          </p:cNvPr>
          <p:cNvSpPr>
            <a:spLocks noGrp="1"/>
          </p:cNvSpPr>
          <p:nvPr>
            <p:ph type="dt" sz="half" idx="10"/>
          </p:nvPr>
        </p:nvSpPr>
        <p:spPr/>
        <p:txBody>
          <a:bodyPr/>
          <a:lstStyle/>
          <a:p>
            <a:fld id="{5AC33A2A-D28A-4054-896E-6121C8044B91}" type="datetimeFigureOut">
              <a:rPr lang="en-US" smtClean="0"/>
              <a:t>2/17/2026</a:t>
            </a:fld>
            <a:endParaRPr lang="en-US"/>
          </a:p>
        </p:txBody>
      </p:sp>
      <p:sp>
        <p:nvSpPr>
          <p:cNvPr id="3" name="Footer Placeholder 2">
            <a:extLst>
              <a:ext uri="{FF2B5EF4-FFF2-40B4-BE49-F238E27FC236}">
                <a16:creationId xmlns:a16="http://schemas.microsoft.com/office/drawing/2014/main" id="{CF253FE0-F873-6A9D-55AE-0911D15EEAF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BB8B9C1-3AC5-EDDA-5D07-5845BE61F71E}"/>
              </a:ext>
            </a:extLst>
          </p:cNvPr>
          <p:cNvSpPr>
            <a:spLocks noGrp="1"/>
          </p:cNvSpPr>
          <p:nvPr>
            <p:ph type="sldNum" sz="quarter" idx="12"/>
          </p:nvPr>
        </p:nvSpPr>
        <p:spPr/>
        <p:txBody>
          <a:bodyPr/>
          <a:lstStyle/>
          <a:p>
            <a:fld id="{E892CC40-F581-4064-9D29-7F1C1496B35D}" type="slidenum">
              <a:rPr lang="en-US" smtClean="0"/>
              <a:t>‹#›</a:t>
            </a:fld>
            <a:endParaRPr lang="en-US"/>
          </a:p>
        </p:txBody>
      </p:sp>
    </p:spTree>
    <p:extLst>
      <p:ext uri="{BB962C8B-B14F-4D97-AF65-F5344CB8AC3E}">
        <p14:creationId xmlns:p14="http://schemas.microsoft.com/office/powerpoint/2010/main" val="23091128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17ACC-AFB4-82A3-BF6C-5F2D3392CA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32C3618-A82B-E5FA-617E-932931E034C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ECDDC5D-57A5-C3DC-2C50-B36A8DC0B2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0879FF7-E1E3-21F8-EB33-6D15D7BECBA3}"/>
              </a:ext>
            </a:extLst>
          </p:cNvPr>
          <p:cNvSpPr>
            <a:spLocks noGrp="1"/>
          </p:cNvSpPr>
          <p:nvPr>
            <p:ph type="dt" sz="half" idx="10"/>
          </p:nvPr>
        </p:nvSpPr>
        <p:spPr/>
        <p:txBody>
          <a:bodyPr/>
          <a:lstStyle/>
          <a:p>
            <a:fld id="{5AC33A2A-D28A-4054-896E-6121C8044B91}" type="datetimeFigureOut">
              <a:rPr lang="en-US" smtClean="0"/>
              <a:t>2/17/2026</a:t>
            </a:fld>
            <a:endParaRPr lang="en-US"/>
          </a:p>
        </p:txBody>
      </p:sp>
      <p:sp>
        <p:nvSpPr>
          <p:cNvPr id="6" name="Footer Placeholder 5">
            <a:extLst>
              <a:ext uri="{FF2B5EF4-FFF2-40B4-BE49-F238E27FC236}">
                <a16:creationId xmlns:a16="http://schemas.microsoft.com/office/drawing/2014/main" id="{764AC950-29F1-E088-6859-291735967D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A1E0CE0-9C9A-6243-41E1-4614D133A26B}"/>
              </a:ext>
            </a:extLst>
          </p:cNvPr>
          <p:cNvSpPr>
            <a:spLocks noGrp="1"/>
          </p:cNvSpPr>
          <p:nvPr>
            <p:ph type="sldNum" sz="quarter" idx="12"/>
          </p:nvPr>
        </p:nvSpPr>
        <p:spPr/>
        <p:txBody>
          <a:bodyPr/>
          <a:lstStyle/>
          <a:p>
            <a:fld id="{E892CC40-F581-4064-9D29-7F1C1496B35D}" type="slidenum">
              <a:rPr lang="en-US" smtClean="0"/>
              <a:t>‹#›</a:t>
            </a:fld>
            <a:endParaRPr lang="en-US"/>
          </a:p>
        </p:txBody>
      </p:sp>
    </p:spTree>
    <p:extLst>
      <p:ext uri="{BB962C8B-B14F-4D97-AF65-F5344CB8AC3E}">
        <p14:creationId xmlns:p14="http://schemas.microsoft.com/office/powerpoint/2010/main" val="2581400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1F3F3-76AE-97CA-EA87-FBEC32FA33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CF6D2E7-9B4B-EAAA-A7DD-44BD4F44205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C8C5FB-B6C6-B607-8376-3B1456794E8D}"/>
              </a:ext>
            </a:extLst>
          </p:cNvPr>
          <p:cNvSpPr>
            <a:spLocks noGrp="1"/>
          </p:cNvSpPr>
          <p:nvPr>
            <p:ph type="dt" sz="half" idx="10"/>
          </p:nvPr>
        </p:nvSpPr>
        <p:spPr/>
        <p:txBody>
          <a:bodyPr/>
          <a:lstStyle/>
          <a:p>
            <a:fld id="{64802A8C-B19B-4987-A83D-9C6E9D68C6DB}" type="datetimeFigureOut">
              <a:rPr lang="en-US" smtClean="0"/>
              <a:t>2/17/2026</a:t>
            </a:fld>
            <a:endParaRPr lang="en-US"/>
          </a:p>
        </p:txBody>
      </p:sp>
      <p:sp>
        <p:nvSpPr>
          <p:cNvPr id="5" name="Footer Placeholder 4">
            <a:extLst>
              <a:ext uri="{FF2B5EF4-FFF2-40B4-BE49-F238E27FC236}">
                <a16:creationId xmlns:a16="http://schemas.microsoft.com/office/drawing/2014/main" id="{55323017-3679-09EF-43D1-C15D6C44F2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D90733-5A9A-F11D-1A3D-07593A490E8C}"/>
              </a:ext>
            </a:extLst>
          </p:cNvPr>
          <p:cNvSpPr>
            <a:spLocks noGrp="1"/>
          </p:cNvSpPr>
          <p:nvPr>
            <p:ph type="sldNum" sz="quarter" idx="12"/>
          </p:nvPr>
        </p:nvSpPr>
        <p:spPr/>
        <p:txBody>
          <a:bodyPr/>
          <a:lstStyle/>
          <a:p>
            <a:fld id="{B81D23AD-178A-4D2D-8896-A209557D76E4}" type="slidenum">
              <a:rPr lang="en-US" smtClean="0"/>
              <a:t>‹#›</a:t>
            </a:fld>
            <a:endParaRPr lang="en-US"/>
          </a:p>
        </p:txBody>
      </p:sp>
    </p:spTree>
    <p:extLst>
      <p:ext uri="{BB962C8B-B14F-4D97-AF65-F5344CB8AC3E}">
        <p14:creationId xmlns:p14="http://schemas.microsoft.com/office/powerpoint/2010/main" val="23375193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5B97C-4092-DC39-8EBA-AAC10D8DA2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0637A02-7699-BA21-549E-5AB4E26AAF6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830FBC2-173A-FB8F-1F8C-351A9E18BB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DBE855B-56D8-7F6B-3671-8B4A334C16BF}"/>
              </a:ext>
            </a:extLst>
          </p:cNvPr>
          <p:cNvSpPr>
            <a:spLocks noGrp="1"/>
          </p:cNvSpPr>
          <p:nvPr>
            <p:ph type="dt" sz="half" idx="10"/>
          </p:nvPr>
        </p:nvSpPr>
        <p:spPr/>
        <p:txBody>
          <a:bodyPr/>
          <a:lstStyle/>
          <a:p>
            <a:fld id="{5AC33A2A-D28A-4054-896E-6121C8044B91}" type="datetimeFigureOut">
              <a:rPr lang="en-US" smtClean="0"/>
              <a:t>2/17/2026</a:t>
            </a:fld>
            <a:endParaRPr lang="en-US"/>
          </a:p>
        </p:txBody>
      </p:sp>
      <p:sp>
        <p:nvSpPr>
          <p:cNvPr id="6" name="Footer Placeholder 5">
            <a:extLst>
              <a:ext uri="{FF2B5EF4-FFF2-40B4-BE49-F238E27FC236}">
                <a16:creationId xmlns:a16="http://schemas.microsoft.com/office/drawing/2014/main" id="{60C9B1A0-8A97-20E1-6175-D63FC6EEC8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186D6C-D402-5C99-99B3-59CFA33E27E0}"/>
              </a:ext>
            </a:extLst>
          </p:cNvPr>
          <p:cNvSpPr>
            <a:spLocks noGrp="1"/>
          </p:cNvSpPr>
          <p:nvPr>
            <p:ph type="sldNum" sz="quarter" idx="12"/>
          </p:nvPr>
        </p:nvSpPr>
        <p:spPr/>
        <p:txBody>
          <a:bodyPr/>
          <a:lstStyle/>
          <a:p>
            <a:fld id="{E892CC40-F581-4064-9D29-7F1C1496B35D}" type="slidenum">
              <a:rPr lang="en-US" smtClean="0"/>
              <a:t>‹#›</a:t>
            </a:fld>
            <a:endParaRPr lang="en-US"/>
          </a:p>
        </p:txBody>
      </p:sp>
    </p:spTree>
    <p:extLst>
      <p:ext uri="{BB962C8B-B14F-4D97-AF65-F5344CB8AC3E}">
        <p14:creationId xmlns:p14="http://schemas.microsoft.com/office/powerpoint/2010/main" val="30926913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37F10-2842-71DC-B747-32D3DC95ABA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D86E6D2-EE62-7860-FDEA-BA95CDABD38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C02D27-E75B-F0B0-7409-60118204E3C1}"/>
              </a:ext>
            </a:extLst>
          </p:cNvPr>
          <p:cNvSpPr>
            <a:spLocks noGrp="1"/>
          </p:cNvSpPr>
          <p:nvPr>
            <p:ph type="dt" sz="half" idx="10"/>
          </p:nvPr>
        </p:nvSpPr>
        <p:spPr/>
        <p:txBody>
          <a:bodyPr/>
          <a:lstStyle/>
          <a:p>
            <a:fld id="{5AC33A2A-D28A-4054-896E-6121C8044B91}" type="datetimeFigureOut">
              <a:rPr lang="en-US" smtClean="0"/>
              <a:t>2/17/2026</a:t>
            </a:fld>
            <a:endParaRPr lang="en-US"/>
          </a:p>
        </p:txBody>
      </p:sp>
      <p:sp>
        <p:nvSpPr>
          <p:cNvPr id="5" name="Footer Placeholder 4">
            <a:extLst>
              <a:ext uri="{FF2B5EF4-FFF2-40B4-BE49-F238E27FC236}">
                <a16:creationId xmlns:a16="http://schemas.microsoft.com/office/drawing/2014/main" id="{3CA07CAB-E54B-4E77-8241-82287DF1EC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F7F92F-3E93-794D-2853-4B16ADFCC0B2}"/>
              </a:ext>
            </a:extLst>
          </p:cNvPr>
          <p:cNvSpPr>
            <a:spLocks noGrp="1"/>
          </p:cNvSpPr>
          <p:nvPr>
            <p:ph type="sldNum" sz="quarter" idx="12"/>
          </p:nvPr>
        </p:nvSpPr>
        <p:spPr/>
        <p:txBody>
          <a:bodyPr/>
          <a:lstStyle/>
          <a:p>
            <a:fld id="{E892CC40-F581-4064-9D29-7F1C1496B35D}" type="slidenum">
              <a:rPr lang="en-US" smtClean="0"/>
              <a:t>‹#›</a:t>
            </a:fld>
            <a:endParaRPr lang="en-US"/>
          </a:p>
        </p:txBody>
      </p:sp>
    </p:spTree>
    <p:extLst>
      <p:ext uri="{BB962C8B-B14F-4D97-AF65-F5344CB8AC3E}">
        <p14:creationId xmlns:p14="http://schemas.microsoft.com/office/powerpoint/2010/main" val="7389624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04F886D-8654-6339-12E6-46F3324AE8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5A5321C-FBB3-EA56-DBDD-83571B12508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74D61E-4450-E0B1-3EB0-194DF22871BF}"/>
              </a:ext>
            </a:extLst>
          </p:cNvPr>
          <p:cNvSpPr>
            <a:spLocks noGrp="1"/>
          </p:cNvSpPr>
          <p:nvPr>
            <p:ph type="dt" sz="half" idx="10"/>
          </p:nvPr>
        </p:nvSpPr>
        <p:spPr/>
        <p:txBody>
          <a:bodyPr/>
          <a:lstStyle/>
          <a:p>
            <a:fld id="{5AC33A2A-D28A-4054-896E-6121C8044B91}" type="datetimeFigureOut">
              <a:rPr lang="en-US" smtClean="0"/>
              <a:t>2/17/2026</a:t>
            </a:fld>
            <a:endParaRPr lang="en-US"/>
          </a:p>
        </p:txBody>
      </p:sp>
      <p:sp>
        <p:nvSpPr>
          <p:cNvPr id="5" name="Footer Placeholder 4">
            <a:extLst>
              <a:ext uri="{FF2B5EF4-FFF2-40B4-BE49-F238E27FC236}">
                <a16:creationId xmlns:a16="http://schemas.microsoft.com/office/drawing/2014/main" id="{B38D18A6-34B4-1D85-AEF4-2040119EF8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E6A31C-F188-5A3F-C83E-26A2596D0CE5}"/>
              </a:ext>
            </a:extLst>
          </p:cNvPr>
          <p:cNvSpPr>
            <a:spLocks noGrp="1"/>
          </p:cNvSpPr>
          <p:nvPr>
            <p:ph type="sldNum" sz="quarter" idx="12"/>
          </p:nvPr>
        </p:nvSpPr>
        <p:spPr/>
        <p:txBody>
          <a:bodyPr/>
          <a:lstStyle/>
          <a:p>
            <a:fld id="{E892CC40-F581-4064-9D29-7F1C1496B35D}" type="slidenum">
              <a:rPr lang="en-US" smtClean="0"/>
              <a:t>‹#›</a:t>
            </a:fld>
            <a:endParaRPr lang="en-US"/>
          </a:p>
        </p:txBody>
      </p:sp>
    </p:spTree>
    <p:extLst>
      <p:ext uri="{BB962C8B-B14F-4D97-AF65-F5344CB8AC3E}">
        <p14:creationId xmlns:p14="http://schemas.microsoft.com/office/powerpoint/2010/main" val="3585433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D59A7-E4F5-BB2D-C05D-9CE8E7889CD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F452E9B-49F8-DF27-2E60-E3CDE6D9A71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C7C826F-CCDA-4E18-D83C-1AB888FF0B6F}"/>
              </a:ext>
            </a:extLst>
          </p:cNvPr>
          <p:cNvSpPr>
            <a:spLocks noGrp="1"/>
          </p:cNvSpPr>
          <p:nvPr>
            <p:ph type="dt" sz="half" idx="10"/>
          </p:nvPr>
        </p:nvSpPr>
        <p:spPr/>
        <p:txBody>
          <a:bodyPr/>
          <a:lstStyle/>
          <a:p>
            <a:fld id="{64802A8C-B19B-4987-A83D-9C6E9D68C6DB}" type="datetimeFigureOut">
              <a:rPr lang="en-US" smtClean="0"/>
              <a:t>2/17/2026</a:t>
            </a:fld>
            <a:endParaRPr lang="en-US"/>
          </a:p>
        </p:txBody>
      </p:sp>
      <p:sp>
        <p:nvSpPr>
          <p:cNvPr id="5" name="Footer Placeholder 4">
            <a:extLst>
              <a:ext uri="{FF2B5EF4-FFF2-40B4-BE49-F238E27FC236}">
                <a16:creationId xmlns:a16="http://schemas.microsoft.com/office/drawing/2014/main" id="{DC0C64F4-E825-BF47-8477-B325484266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497156-FB23-8E0A-A42A-01F30F20A00E}"/>
              </a:ext>
            </a:extLst>
          </p:cNvPr>
          <p:cNvSpPr>
            <a:spLocks noGrp="1"/>
          </p:cNvSpPr>
          <p:nvPr>
            <p:ph type="sldNum" sz="quarter" idx="12"/>
          </p:nvPr>
        </p:nvSpPr>
        <p:spPr/>
        <p:txBody>
          <a:bodyPr/>
          <a:lstStyle/>
          <a:p>
            <a:fld id="{B81D23AD-178A-4D2D-8896-A209557D76E4}" type="slidenum">
              <a:rPr lang="en-US" smtClean="0"/>
              <a:t>‹#›</a:t>
            </a:fld>
            <a:endParaRPr lang="en-US"/>
          </a:p>
        </p:txBody>
      </p:sp>
    </p:spTree>
    <p:extLst>
      <p:ext uri="{BB962C8B-B14F-4D97-AF65-F5344CB8AC3E}">
        <p14:creationId xmlns:p14="http://schemas.microsoft.com/office/powerpoint/2010/main" val="4194833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1E320-CC49-C18D-3589-6CD33CC6A3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81E308-E38C-8E0E-F71A-5CCED2B35A8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B2D1868-E6A9-747D-4A77-C0C0FE4FDCF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7C97652-98C3-E052-83F7-74C79D29B649}"/>
              </a:ext>
            </a:extLst>
          </p:cNvPr>
          <p:cNvSpPr>
            <a:spLocks noGrp="1"/>
          </p:cNvSpPr>
          <p:nvPr>
            <p:ph type="dt" sz="half" idx="10"/>
          </p:nvPr>
        </p:nvSpPr>
        <p:spPr/>
        <p:txBody>
          <a:bodyPr/>
          <a:lstStyle/>
          <a:p>
            <a:fld id="{64802A8C-B19B-4987-A83D-9C6E9D68C6DB}" type="datetimeFigureOut">
              <a:rPr lang="en-US" smtClean="0"/>
              <a:t>2/17/2026</a:t>
            </a:fld>
            <a:endParaRPr lang="en-US"/>
          </a:p>
        </p:txBody>
      </p:sp>
      <p:sp>
        <p:nvSpPr>
          <p:cNvPr id="6" name="Footer Placeholder 5">
            <a:extLst>
              <a:ext uri="{FF2B5EF4-FFF2-40B4-BE49-F238E27FC236}">
                <a16:creationId xmlns:a16="http://schemas.microsoft.com/office/drawing/2014/main" id="{A1F1C30D-7739-B804-4ABB-31C95B0771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FC40FE-12E4-8F89-0C6E-7F675D498E74}"/>
              </a:ext>
            </a:extLst>
          </p:cNvPr>
          <p:cNvSpPr>
            <a:spLocks noGrp="1"/>
          </p:cNvSpPr>
          <p:nvPr>
            <p:ph type="sldNum" sz="quarter" idx="12"/>
          </p:nvPr>
        </p:nvSpPr>
        <p:spPr/>
        <p:txBody>
          <a:bodyPr/>
          <a:lstStyle/>
          <a:p>
            <a:fld id="{B81D23AD-178A-4D2D-8896-A209557D76E4}" type="slidenum">
              <a:rPr lang="en-US" smtClean="0"/>
              <a:t>‹#›</a:t>
            </a:fld>
            <a:endParaRPr lang="en-US"/>
          </a:p>
        </p:txBody>
      </p:sp>
    </p:spTree>
    <p:extLst>
      <p:ext uri="{BB962C8B-B14F-4D97-AF65-F5344CB8AC3E}">
        <p14:creationId xmlns:p14="http://schemas.microsoft.com/office/powerpoint/2010/main" val="8359246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80C4D-FB51-D27E-C0C6-1136F6E541E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49CB7A7-610B-B958-C21C-BF7078A1DB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47C82F9-B66C-4F80-DF3A-3D59773E022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4666795-9352-FBAF-CFE1-83A118FC479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B4234FE-D8FC-F895-6AD5-C4E7842D781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C9CDE53-3747-5E7D-0FBB-6F893FC12AAD}"/>
              </a:ext>
            </a:extLst>
          </p:cNvPr>
          <p:cNvSpPr>
            <a:spLocks noGrp="1"/>
          </p:cNvSpPr>
          <p:nvPr>
            <p:ph type="dt" sz="half" idx="10"/>
          </p:nvPr>
        </p:nvSpPr>
        <p:spPr/>
        <p:txBody>
          <a:bodyPr/>
          <a:lstStyle/>
          <a:p>
            <a:fld id="{64802A8C-B19B-4987-A83D-9C6E9D68C6DB}" type="datetimeFigureOut">
              <a:rPr lang="en-US" smtClean="0"/>
              <a:t>2/17/2026</a:t>
            </a:fld>
            <a:endParaRPr lang="en-US"/>
          </a:p>
        </p:txBody>
      </p:sp>
      <p:sp>
        <p:nvSpPr>
          <p:cNvPr id="8" name="Footer Placeholder 7">
            <a:extLst>
              <a:ext uri="{FF2B5EF4-FFF2-40B4-BE49-F238E27FC236}">
                <a16:creationId xmlns:a16="http://schemas.microsoft.com/office/drawing/2014/main" id="{7D9C9879-0432-BC24-DB31-0C3F4FFEFC7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80505F2-932E-AA12-9A29-B62DD7108B47}"/>
              </a:ext>
            </a:extLst>
          </p:cNvPr>
          <p:cNvSpPr>
            <a:spLocks noGrp="1"/>
          </p:cNvSpPr>
          <p:nvPr>
            <p:ph type="sldNum" sz="quarter" idx="12"/>
          </p:nvPr>
        </p:nvSpPr>
        <p:spPr/>
        <p:txBody>
          <a:bodyPr/>
          <a:lstStyle/>
          <a:p>
            <a:fld id="{B81D23AD-178A-4D2D-8896-A209557D76E4}" type="slidenum">
              <a:rPr lang="en-US" smtClean="0"/>
              <a:t>‹#›</a:t>
            </a:fld>
            <a:endParaRPr lang="en-US"/>
          </a:p>
        </p:txBody>
      </p:sp>
    </p:spTree>
    <p:extLst>
      <p:ext uri="{BB962C8B-B14F-4D97-AF65-F5344CB8AC3E}">
        <p14:creationId xmlns:p14="http://schemas.microsoft.com/office/powerpoint/2010/main" val="1463278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1C961-D752-7648-7319-C949E792D54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0EF4ED2-B2BD-2DAB-6988-B3EFBA2D26F0}"/>
              </a:ext>
            </a:extLst>
          </p:cNvPr>
          <p:cNvSpPr>
            <a:spLocks noGrp="1"/>
          </p:cNvSpPr>
          <p:nvPr>
            <p:ph type="dt" sz="half" idx="10"/>
          </p:nvPr>
        </p:nvSpPr>
        <p:spPr/>
        <p:txBody>
          <a:bodyPr/>
          <a:lstStyle/>
          <a:p>
            <a:fld id="{64802A8C-B19B-4987-A83D-9C6E9D68C6DB}" type="datetimeFigureOut">
              <a:rPr lang="en-US" smtClean="0"/>
              <a:t>2/17/2026</a:t>
            </a:fld>
            <a:endParaRPr lang="en-US"/>
          </a:p>
        </p:txBody>
      </p:sp>
      <p:sp>
        <p:nvSpPr>
          <p:cNvPr id="4" name="Footer Placeholder 3">
            <a:extLst>
              <a:ext uri="{FF2B5EF4-FFF2-40B4-BE49-F238E27FC236}">
                <a16:creationId xmlns:a16="http://schemas.microsoft.com/office/drawing/2014/main" id="{BE367658-1CBD-25ED-25D4-6C6B2DAD9C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ADA6010-1DFB-777A-9676-C08B327CD16B}"/>
              </a:ext>
            </a:extLst>
          </p:cNvPr>
          <p:cNvSpPr>
            <a:spLocks noGrp="1"/>
          </p:cNvSpPr>
          <p:nvPr>
            <p:ph type="sldNum" sz="quarter" idx="12"/>
          </p:nvPr>
        </p:nvSpPr>
        <p:spPr/>
        <p:txBody>
          <a:bodyPr/>
          <a:lstStyle/>
          <a:p>
            <a:fld id="{B81D23AD-178A-4D2D-8896-A209557D76E4}" type="slidenum">
              <a:rPr lang="en-US" smtClean="0"/>
              <a:t>‹#›</a:t>
            </a:fld>
            <a:endParaRPr lang="en-US"/>
          </a:p>
        </p:txBody>
      </p:sp>
    </p:spTree>
    <p:extLst>
      <p:ext uri="{BB962C8B-B14F-4D97-AF65-F5344CB8AC3E}">
        <p14:creationId xmlns:p14="http://schemas.microsoft.com/office/powerpoint/2010/main" val="30515787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39377A-E2E2-DD26-40B8-D73D2DFC5895}"/>
              </a:ext>
            </a:extLst>
          </p:cNvPr>
          <p:cNvSpPr>
            <a:spLocks noGrp="1"/>
          </p:cNvSpPr>
          <p:nvPr>
            <p:ph type="dt" sz="half" idx="10"/>
          </p:nvPr>
        </p:nvSpPr>
        <p:spPr/>
        <p:txBody>
          <a:bodyPr/>
          <a:lstStyle/>
          <a:p>
            <a:fld id="{64802A8C-B19B-4987-A83D-9C6E9D68C6DB}" type="datetimeFigureOut">
              <a:rPr lang="en-US" smtClean="0"/>
              <a:t>2/17/2026</a:t>
            </a:fld>
            <a:endParaRPr lang="en-US"/>
          </a:p>
        </p:txBody>
      </p:sp>
      <p:sp>
        <p:nvSpPr>
          <p:cNvPr id="3" name="Footer Placeholder 2">
            <a:extLst>
              <a:ext uri="{FF2B5EF4-FFF2-40B4-BE49-F238E27FC236}">
                <a16:creationId xmlns:a16="http://schemas.microsoft.com/office/drawing/2014/main" id="{9DC97AE0-3056-02D3-B9B1-557C7297044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DCD03F8-952A-7C61-BAA0-4C4493816655}"/>
              </a:ext>
            </a:extLst>
          </p:cNvPr>
          <p:cNvSpPr>
            <a:spLocks noGrp="1"/>
          </p:cNvSpPr>
          <p:nvPr>
            <p:ph type="sldNum" sz="quarter" idx="12"/>
          </p:nvPr>
        </p:nvSpPr>
        <p:spPr/>
        <p:txBody>
          <a:bodyPr/>
          <a:lstStyle/>
          <a:p>
            <a:fld id="{B81D23AD-178A-4D2D-8896-A209557D76E4}" type="slidenum">
              <a:rPr lang="en-US" smtClean="0"/>
              <a:t>‹#›</a:t>
            </a:fld>
            <a:endParaRPr lang="en-US"/>
          </a:p>
        </p:txBody>
      </p:sp>
    </p:spTree>
    <p:extLst>
      <p:ext uri="{BB962C8B-B14F-4D97-AF65-F5344CB8AC3E}">
        <p14:creationId xmlns:p14="http://schemas.microsoft.com/office/powerpoint/2010/main" val="1456951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D4CA9-B7E5-E587-58D5-BF8A469D7F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64F1DDE-BD65-BBA0-0718-103A64D04C2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3BC555B-34EA-9F42-265A-40263DC967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798C3B-AFF9-CCAF-00CE-4DCE9977278A}"/>
              </a:ext>
            </a:extLst>
          </p:cNvPr>
          <p:cNvSpPr>
            <a:spLocks noGrp="1"/>
          </p:cNvSpPr>
          <p:nvPr>
            <p:ph type="dt" sz="half" idx="10"/>
          </p:nvPr>
        </p:nvSpPr>
        <p:spPr/>
        <p:txBody>
          <a:bodyPr/>
          <a:lstStyle/>
          <a:p>
            <a:fld id="{64802A8C-B19B-4987-A83D-9C6E9D68C6DB}" type="datetimeFigureOut">
              <a:rPr lang="en-US" smtClean="0"/>
              <a:t>2/17/2026</a:t>
            </a:fld>
            <a:endParaRPr lang="en-US"/>
          </a:p>
        </p:txBody>
      </p:sp>
      <p:sp>
        <p:nvSpPr>
          <p:cNvPr id="6" name="Footer Placeholder 5">
            <a:extLst>
              <a:ext uri="{FF2B5EF4-FFF2-40B4-BE49-F238E27FC236}">
                <a16:creationId xmlns:a16="http://schemas.microsoft.com/office/drawing/2014/main" id="{942B11EF-BECA-8C8D-BE1C-8237E56EE4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E8A3C0-8A51-6BA4-1A55-8390EE6E14CB}"/>
              </a:ext>
            </a:extLst>
          </p:cNvPr>
          <p:cNvSpPr>
            <a:spLocks noGrp="1"/>
          </p:cNvSpPr>
          <p:nvPr>
            <p:ph type="sldNum" sz="quarter" idx="12"/>
          </p:nvPr>
        </p:nvSpPr>
        <p:spPr/>
        <p:txBody>
          <a:bodyPr/>
          <a:lstStyle/>
          <a:p>
            <a:fld id="{B81D23AD-178A-4D2D-8896-A209557D76E4}" type="slidenum">
              <a:rPr lang="en-US" smtClean="0"/>
              <a:t>‹#›</a:t>
            </a:fld>
            <a:endParaRPr lang="en-US"/>
          </a:p>
        </p:txBody>
      </p:sp>
    </p:spTree>
    <p:extLst>
      <p:ext uri="{BB962C8B-B14F-4D97-AF65-F5344CB8AC3E}">
        <p14:creationId xmlns:p14="http://schemas.microsoft.com/office/powerpoint/2010/main" val="35314434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EE931-676A-C623-8E1A-0E4A64C0A4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359BC2D-9CAD-CC41-01DB-58529B02EE7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EC2BBBC-8C24-E4EE-3B5A-507AA9D895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995C56-8C3B-C771-7194-7CE2BADB4182}"/>
              </a:ext>
            </a:extLst>
          </p:cNvPr>
          <p:cNvSpPr>
            <a:spLocks noGrp="1"/>
          </p:cNvSpPr>
          <p:nvPr>
            <p:ph type="dt" sz="half" idx="10"/>
          </p:nvPr>
        </p:nvSpPr>
        <p:spPr/>
        <p:txBody>
          <a:bodyPr/>
          <a:lstStyle/>
          <a:p>
            <a:fld id="{64802A8C-B19B-4987-A83D-9C6E9D68C6DB}" type="datetimeFigureOut">
              <a:rPr lang="en-US" smtClean="0"/>
              <a:t>2/17/2026</a:t>
            </a:fld>
            <a:endParaRPr lang="en-US"/>
          </a:p>
        </p:txBody>
      </p:sp>
      <p:sp>
        <p:nvSpPr>
          <p:cNvPr id="6" name="Footer Placeholder 5">
            <a:extLst>
              <a:ext uri="{FF2B5EF4-FFF2-40B4-BE49-F238E27FC236}">
                <a16:creationId xmlns:a16="http://schemas.microsoft.com/office/drawing/2014/main" id="{7D1AB244-D849-8B12-1A54-642A07A996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998E2E-DAAF-2904-CE8F-2EAB4C2259F9}"/>
              </a:ext>
            </a:extLst>
          </p:cNvPr>
          <p:cNvSpPr>
            <a:spLocks noGrp="1"/>
          </p:cNvSpPr>
          <p:nvPr>
            <p:ph type="sldNum" sz="quarter" idx="12"/>
          </p:nvPr>
        </p:nvSpPr>
        <p:spPr/>
        <p:txBody>
          <a:bodyPr/>
          <a:lstStyle/>
          <a:p>
            <a:fld id="{B81D23AD-178A-4D2D-8896-A209557D76E4}" type="slidenum">
              <a:rPr lang="en-US" smtClean="0"/>
              <a:t>‹#›</a:t>
            </a:fld>
            <a:endParaRPr lang="en-US"/>
          </a:p>
        </p:txBody>
      </p:sp>
    </p:spTree>
    <p:extLst>
      <p:ext uri="{BB962C8B-B14F-4D97-AF65-F5344CB8AC3E}">
        <p14:creationId xmlns:p14="http://schemas.microsoft.com/office/powerpoint/2010/main" val="37607023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70AB59C-099E-3534-6E58-11E06DA3400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D23AB78-CC0B-871E-822F-0F0CF1726D3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55C2BE-9559-E02B-FF97-12388ACF73F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4802A8C-B19B-4987-A83D-9C6E9D68C6DB}" type="datetimeFigureOut">
              <a:rPr lang="en-US" smtClean="0"/>
              <a:t>2/17/2026</a:t>
            </a:fld>
            <a:endParaRPr lang="en-US"/>
          </a:p>
        </p:txBody>
      </p:sp>
      <p:sp>
        <p:nvSpPr>
          <p:cNvPr id="5" name="Footer Placeholder 4">
            <a:extLst>
              <a:ext uri="{FF2B5EF4-FFF2-40B4-BE49-F238E27FC236}">
                <a16:creationId xmlns:a16="http://schemas.microsoft.com/office/drawing/2014/main" id="{3830640F-C7B1-8CC1-1C5C-82F9CDB356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36AD7129-E822-002A-546D-FEC7DB68404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81D23AD-178A-4D2D-8896-A209557D76E4}" type="slidenum">
              <a:rPr lang="en-US" smtClean="0"/>
              <a:t>‹#›</a:t>
            </a:fld>
            <a:endParaRPr lang="en-US"/>
          </a:p>
        </p:txBody>
      </p:sp>
    </p:spTree>
    <p:extLst>
      <p:ext uri="{BB962C8B-B14F-4D97-AF65-F5344CB8AC3E}">
        <p14:creationId xmlns:p14="http://schemas.microsoft.com/office/powerpoint/2010/main" val="19498283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DAA7ECC-6D8C-B54E-CC1E-16027FBF77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00D370E-A253-FC9F-0351-BBC1DB6610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EFFB6D-A84F-0EF2-FF83-D7EE065A71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AC33A2A-D28A-4054-896E-6121C8044B91}" type="datetimeFigureOut">
              <a:rPr lang="en-US" smtClean="0"/>
              <a:t>2/17/2026</a:t>
            </a:fld>
            <a:endParaRPr lang="en-US"/>
          </a:p>
        </p:txBody>
      </p:sp>
      <p:sp>
        <p:nvSpPr>
          <p:cNvPr id="5" name="Footer Placeholder 4">
            <a:extLst>
              <a:ext uri="{FF2B5EF4-FFF2-40B4-BE49-F238E27FC236}">
                <a16:creationId xmlns:a16="http://schemas.microsoft.com/office/drawing/2014/main" id="{468ED11C-E687-3ECB-E142-BE0CB8641C0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229179CE-C83E-73E2-91F2-88A6EDC6D2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892CC40-F581-4064-9D29-7F1C1496B35D}" type="slidenum">
              <a:rPr lang="en-US" smtClean="0"/>
              <a:t>‹#›</a:t>
            </a:fld>
            <a:endParaRPr lang="en-US"/>
          </a:p>
        </p:txBody>
      </p:sp>
    </p:spTree>
    <p:extLst>
      <p:ext uri="{BB962C8B-B14F-4D97-AF65-F5344CB8AC3E}">
        <p14:creationId xmlns:p14="http://schemas.microsoft.com/office/powerpoint/2010/main" val="19296380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hyperlink" Target="https://www.biblegateway.com/passage/?search=Romans%207&amp;version=NIV#fen-NIV-28117d" TargetMode="External"/><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2B577FF9-3543-4875-815D-3D87BD8A20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B477BEC9-CF9B-8096-230A-3F48F0EE34E9}"/>
              </a:ext>
            </a:extLst>
          </p:cNvPr>
          <p:cNvSpPr>
            <a:spLocks noGrp="1"/>
          </p:cNvSpPr>
          <p:nvPr>
            <p:ph type="ctrTitle"/>
          </p:nvPr>
        </p:nvSpPr>
        <p:spPr>
          <a:xfrm>
            <a:off x="874815" y="798703"/>
            <a:ext cx="5221185" cy="3072015"/>
          </a:xfrm>
        </p:spPr>
        <p:txBody>
          <a:bodyPr anchor="b">
            <a:normAutofit/>
          </a:bodyPr>
          <a:lstStyle/>
          <a:p>
            <a:r>
              <a:rPr lang="en-US" dirty="0"/>
              <a:t>Lesson 7</a:t>
            </a:r>
          </a:p>
        </p:txBody>
      </p:sp>
      <p:sp>
        <p:nvSpPr>
          <p:cNvPr id="3" name="Subtitle 2">
            <a:extLst>
              <a:ext uri="{FF2B5EF4-FFF2-40B4-BE49-F238E27FC236}">
                <a16:creationId xmlns:a16="http://schemas.microsoft.com/office/drawing/2014/main" id="{85CD4750-146E-64E4-6DFA-0BD49A9EE7CA}"/>
              </a:ext>
            </a:extLst>
          </p:cNvPr>
          <p:cNvSpPr>
            <a:spLocks noGrp="1"/>
          </p:cNvSpPr>
          <p:nvPr>
            <p:ph type="subTitle" idx="1"/>
          </p:nvPr>
        </p:nvSpPr>
        <p:spPr>
          <a:xfrm>
            <a:off x="870148" y="3962792"/>
            <a:ext cx="5221185" cy="2102108"/>
          </a:xfrm>
        </p:spPr>
        <p:txBody>
          <a:bodyPr anchor="t">
            <a:normAutofit/>
          </a:bodyPr>
          <a:lstStyle/>
          <a:p>
            <a:r>
              <a:rPr lang="en-US" dirty="0"/>
              <a:t>The On Going Warfare – The Spirit Against the Flesh</a:t>
            </a:r>
          </a:p>
          <a:p>
            <a:r>
              <a:rPr lang="en-US" dirty="0"/>
              <a:t>And</a:t>
            </a:r>
          </a:p>
          <a:p>
            <a:r>
              <a:rPr lang="en-US" dirty="0"/>
              <a:t>Power in Weakness – The Spirit, Present Weakness, and Prayer</a:t>
            </a:r>
          </a:p>
        </p:txBody>
      </p:sp>
      <p:sp>
        <p:nvSpPr>
          <p:cNvPr id="25" name="Freeform: Shape 24">
            <a:extLst>
              <a:ext uri="{FF2B5EF4-FFF2-40B4-BE49-F238E27FC236}">
                <a16:creationId xmlns:a16="http://schemas.microsoft.com/office/drawing/2014/main" id="{F5569EEC-E12F-4856-B407-02B2813A4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04059"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CF860788-3A6A-45A3-B3F1-06F159665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67336"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descr="A blue abstract watercolor pattern on a white background">
            <a:extLst>
              <a:ext uri="{FF2B5EF4-FFF2-40B4-BE49-F238E27FC236}">
                <a16:creationId xmlns:a16="http://schemas.microsoft.com/office/drawing/2014/main" id="{AE7E5D1F-76FC-C644-9FCC-D0C574788AB3}"/>
              </a:ext>
            </a:extLst>
          </p:cNvPr>
          <p:cNvPicPr>
            <a:picLocks noChangeAspect="1"/>
          </p:cNvPicPr>
          <p:nvPr/>
        </p:nvPicPr>
        <p:blipFill>
          <a:blip r:embed="rId3"/>
          <a:srcRect t="7865" b="7865"/>
          <a:stretch>
            <a:fillRect/>
          </a:stretch>
        </p:blipFill>
        <p:spPr>
          <a:xfrm>
            <a:off x="6651243" y="1848285"/>
            <a:ext cx="4939504" cy="2778482"/>
          </a:xfrm>
          <a:custGeom>
            <a:avLst/>
            <a:gdLst/>
            <a:ahLst/>
            <a:cxnLst/>
            <a:rect l="l" t="t" r="r" b="b"/>
            <a:pathLst>
              <a:path w="4579832" h="5347063">
                <a:moveTo>
                  <a:pt x="106985" y="0"/>
                </a:moveTo>
                <a:lnTo>
                  <a:pt x="4472847" y="0"/>
                </a:lnTo>
                <a:cubicBezTo>
                  <a:pt x="4531933" y="0"/>
                  <a:pt x="4579832" y="47899"/>
                  <a:pt x="4579832" y="106985"/>
                </a:cubicBezTo>
                <a:lnTo>
                  <a:pt x="4579832" y="5240078"/>
                </a:lnTo>
                <a:cubicBezTo>
                  <a:pt x="4579832" y="5299164"/>
                  <a:pt x="4531933" y="5347063"/>
                  <a:pt x="4472847" y="5347063"/>
                </a:cubicBezTo>
                <a:lnTo>
                  <a:pt x="106985" y="5347063"/>
                </a:lnTo>
                <a:cubicBezTo>
                  <a:pt x="47899" y="5347063"/>
                  <a:pt x="0" y="5299164"/>
                  <a:pt x="0" y="5240078"/>
                </a:cubicBezTo>
                <a:lnTo>
                  <a:pt x="0" y="106985"/>
                </a:lnTo>
                <a:cubicBezTo>
                  <a:pt x="0" y="47899"/>
                  <a:pt x="47899" y="0"/>
                  <a:pt x="106985" y="0"/>
                </a:cubicBezTo>
                <a:close/>
              </a:path>
            </a:pathLst>
          </a:custGeom>
        </p:spPr>
      </p:pic>
      <p:sp>
        <p:nvSpPr>
          <p:cNvPr id="24" name="Freeform: Shape 23">
            <a:extLst>
              <a:ext uri="{FF2B5EF4-FFF2-40B4-BE49-F238E27FC236}">
                <a16:creationId xmlns:a16="http://schemas.microsoft.com/office/drawing/2014/main" id="{DF1E3393-B852-4883-B778-ED35251129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32259"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39853D09-4205-4CC7-83EB-288E886AC9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8440"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0D040B79-3E73-4A31-840D-D6B9C9FDFC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47511"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Shape 29">
            <a:extLst>
              <a:ext uri="{FF2B5EF4-FFF2-40B4-BE49-F238E27FC236}">
                <a16:creationId xmlns:a16="http://schemas.microsoft.com/office/drawing/2014/main" id="{156C6AE5-3F8B-42AC-9EA4-1B686A11E9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43820" y="5835650"/>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36539264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1359098-D8E4-18AE-01CA-97D66E38A3E3}"/>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E371AB6-CBCC-A7BB-5234-15A5C08DC0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A08613A1-6F28-167E-EC76-4BF16E837441}"/>
              </a:ext>
            </a:extLst>
          </p:cNvPr>
          <p:cNvSpPr>
            <a:spLocks noGrp="1"/>
          </p:cNvSpPr>
          <p:nvPr>
            <p:ph type="title"/>
          </p:nvPr>
        </p:nvSpPr>
        <p:spPr>
          <a:xfrm>
            <a:off x="669036" y="365125"/>
            <a:ext cx="10853928" cy="1325563"/>
          </a:xfrm>
        </p:spPr>
        <p:txBody>
          <a:bodyPr>
            <a:normAutofit/>
          </a:bodyPr>
          <a:lstStyle/>
          <a:p>
            <a:r>
              <a:rPr lang="en-US" sz="5400" dirty="0"/>
              <a:t>Romans 7: 13-25</a:t>
            </a:r>
          </a:p>
        </p:txBody>
      </p:sp>
      <p:sp>
        <p:nvSpPr>
          <p:cNvPr id="10" name="sketch line">
            <a:extLst>
              <a:ext uri="{FF2B5EF4-FFF2-40B4-BE49-F238E27FC236}">
                <a16:creationId xmlns:a16="http://schemas.microsoft.com/office/drawing/2014/main" id="{601977F5-1E92-C48C-FE0A-DCC22B9312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sX0" fmla="*/ 0 w 10853928"/>
              <a:gd name="csY0" fmla="*/ 0 h 18288"/>
              <a:gd name="csX1" fmla="*/ 461292 w 10853928"/>
              <a:gd name="csY1" fmla="*/ 0 h 18288"/>
              <a:gd name="csX2" fmla="*/ 1139662 w 10853928"/>
              <a:gd name="csY2" fmla="*/ 0 h 18288"/>
              <a:gd name="csX3" fmla="*/ 1926572 w 10853928"/>
              <a:gd name="csY3" fmla="*/ 0 h 18288"/>
              <a:gd name="csX4" fmla="*/ 2279325 w 10853928"/>
              <a:gd name="csY4" fmla="*/ 0 h 18288"/>
              <a:gd name="csX5" fmla="*/ 2632078 w 10853928"/>
              <a:gd name="csY5" fmla="*/ 0 h 18288"/>
              <a:gd name="csX6" fmla="*/ 3527527 w 10853928"/>
              <a:gd name="csY6" fmla="*/ 0 h 18288"/>
              <a:gd name="csX7" fmla="*/ 4205897 w 10853928"/>
              <a:gd name="csY7" fmla="*/ 0 h 18288"/>
              <a:gd name="csX8" fmla="*/ 4558650 w 10853928"/>
              <a:gd name="csY8" fmla="*/ 0 h 18288"/>
              <a:gd name="csX9" fmla="*/ 5237020 w 10853928"/>
              <a:gd name="csY9" fmla="*/ 0 h 18288"/>
              <a:gd name="csX10" fmla="*/ 6132469 w 10853928"/>
              <a:gd name="csY10" fmla="*/ 0 h 18288"/>
              <a:gd name="csX11" fmla="*/ 6702301 w 10853928"/>
              <a:gd name="csY11" fmla="*/ 0 h 18288"/>
              <a:gd name="csX12" fmla="*/ 7272132 w 10853928"/>
              <a:gd name="csY12" fmla="*/ 0 h 18288"/>
              <a:gd name="csX13" fmla="*/ 7950502 w 10853928"/>
              <a:gd name="csY13" fmla="*/ 0 h 18288"/>
              <a:gd name="csX14" fmla="*/ 8737412 w 10853928"/>
              <a:gd name="csY14" fmla="*/ 0 h 18288"/>
              <a:gd name="csX15" fmla="*/ 9524322 w 10853928"/>
              <a:gd name="csY15" fmla="*/ 0 h 18288"/>
              <a:gd name="csX16" fmla="*/ 10853928 w 10853928"/>
              <a:gd name="csY16" fmla="*/ 0 h 18288"/>
              <a:gd name="csX17" fmla="*/ 10853928 w 10853928"/>
              <a:gd name="csY17" fmla="*/ 18288 h 18288"/>
              <a:gd name="csX18" fmla="*/ 10392636 w 10853928"/>
              <a:gd name="csY18" fmla="*/ 18288 h 18288"/>
              <a:gd name="csX19" fmla="*/ 9497187 w 10853928"/>
              <a:gd name="csY19" fmla="*/ 18288 h 18288"/>
              <a:gd name="csX20" fmla="*/ 8818817 w 10853928"/>
              <a:gd name="csY20" fmla="*/ 18288 h 18288"/>
              <a:gd name="csX21" fmla="*/ 8466064 w 10853928"/>
              <a:gd name="csY21" fmla="*/ 18288 h 18288"/>
              <a:gd name="csX22" fmla="*/ 7787693 w 10853928"/>
              <a:gd name="csY22" fmla="*/ 18288 h 18288"/>
              <a:gd name="csX23" fmla="*/ 7217862 w 10853928"/>
              <a:gd name="csY23" fmla="*/ 18288 h 18288"/>
              <a:gd name="csX24" fmla="*/ 6648031 w 10853928"/>
              <a:gd name="csY24" fmla="*/ 18288 h 18288"/>
              <a:gd name="csX25" fmla="*/ 6078200 w 10853928"/>
              <a:gd name="csY25" fmla="*/ 18288 h 18288"/>
              <a:gd name="csX26" fmla="*/ 5508368 w 10853928"/>
              <a:gd name="csY26" fmla="*/ 18288 h 18288"/>
              <a:gd name="csX27" fmla="*/ 4721459 w 10853928"/>
              <a:gd name="csY27" fmla="*/ 18288 h 18288"/>
              <a:gd name="csX28" fmla="*/ 4043088 w 10853928"/>
              <a:gd name="csY28" fmla="*/ 18288 h 18288"/>
              <a:gd name="csX29" fmla="*/ 3690336 w 10853928"/>
              <a:gd name="csY29" fmla="*/ 18288 h 18288"/>
              <a:gd name="csX30" fmla="*/ 3120504 w 10853928"/>
              <a:gd name="csY30" fmla="*/ 18288 h 18288"/>
              <a:gd name="csX31" fmla="*/ 2333595 w 10853928"/>
              <a:gd name="csY31" fmla="*/ 18288 h 18288"/>
              <a:gd name="csX32" fmla="*/ 1872303 w 10853928"/>
              <a:gd name="csY32" fmla="*/ 18288 h 18288"/>
              <a:gd name="csX33" fmla="*/ 976854 w 10853928"/>
              <a:gd name="csY33" fmla="*/ 18288 h 18288"/>
              <a:gd name="csX34" fmla="*/ 0 w 10853928"/>
              <a:gd name="csY34" fmla="*/ 18288 h 18288"/>
              <a:gd name="csX35" fmla="*/ 0 w 10853928"/>
              <a:gd name="csY35"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Content Placeholder 2">
            <a:extLst>
              <a:ext uri="{FF2B5EF4-FFF2-40B4-BE49-F238E27FC236}">
                <a16:creationId xmlns:a16="http://schemas.microsoft.com/office/drawing/2014/main" id="{89C7A44A-0C12-4B5F-5490-8073436B0E17}"/>
              </a:ext>
            </a:extLst>
          </p:cNvPr>
          <p:cNvSpPr>
            <a:spLocks noGrp="1"/>
          </p:cNvSpPr>
          <p:nvPr>
            <p:ph idx="1"/>
          </p:nvPr>
        </p:nvSpPr>
        <p:spPr>
          <a:xfrm>
            <a:off x="669036" y="1695661"/>
            <a:ext cx="10976864" cy="4105656"/>
          </a:xfrm>
        </p:spPr>
        <p:txBody>
          <a:bodyPr>
            <a:noAutofit/>
          </a:bodyPr>
          <a:lstStyle/>
          <a:p>
            <a:pPr>
              <a:buNone/>
            </a:pPr>
            <a:r>
              <a:rPr lang="en-US" sz="2600" b="1" baseline="30000" dirty="0">
                <a:solidFill>
                  <a:srgbClr val="000000"/>
                </a:solidFill>
              </a:rPr>
              <a:t>13 </a:t>
            </a:r>
            <a:r>
              <a:rPr lang="en-US" sz="2600" dirty="0">
                <a:solidFill>
                  <a:srgbClr val="000000"/>
                </a:solidFill>
              </a:rPr>
              <a:t>Did that which is good, then, become death to me? By no means! Nevertheless, in order that sin might be recognized as sin, it used what is good to bring about my death, so that through the commandment sin might become utterly sinful.</a:t>
            </a:r>
          </a:p>
          <a:p>
            <a:pPr>
              <a:buNone/>
            </a:pPr>
            <a:r>
              <a:rPr lang="en-US" sz="2600" b="1" baseline="30000" dirty="0">
                <a:solidFill>
                  <a:srgbClr val="000000"/>
                </a:solidFill>
              </a:rPr>
              <a:t>14 </a:t>
            </a:r>
            <a:r>
              <a:rPr lang="en-US" sz="2600" dirty="0">
                <a:solidFill>
                  <a:srgbClr val="000000"/>
                </a:solidFill>
              </a:rPr>
              <a:t>We know that the law is spiritual; but I am unspiritual, sold as a slave to sin. </a:t>
            </a:r>
            <a:r>
              <a:rPr lang="en-US" sz="2600" b="1" baseline="30000" dirty="0">
                <a:solidFill>
                  <a:srgbClr val="000000"/>
                </a:solidFill>
              </a:rPr>
              <a:t>15 </a:t>
            </a:r>
            <a:r>
              <a:rPr lang="en-US" sz="2600" dirty="0">
                <a:solidFill>
                  <a:srgbClr val="000000"/>
                </a:solidFill>
              </a:rPr>
              <a:t>I do not understand what I do. For what I want to do I do not do, but what I hate I do. </a:t>
            </a:r>
            <a:r>
              <a:rPr lang="en-US" sz="2600" b="1" baseline="30000" dirty="0">
                <a:solidFill>
                  <a:srgbClr val="000000"/>
                </a:solidFill>
              </a:rPr>
              <a:t>16 </a:t>
            </a:r>
            <a:r>
              <a:rPr lang="en-US" sz="2600" dirty="0">
                <a:solidFill>
                  <a:srgbClr val="000000"/>
                </a:solidFill>
              </a:rPr>
              <a:t>And if I do what I do not want to do, I agree that the law is good. </a:t>
            </a:r>
            <a:r>
              <a:rPr lang="en-US" sz="2600" b="1" baseline="30000" dirty="0">
                <a:solidFill>
                  <a:srgbClr val="000000"/>
                </a:solidFill>
              </a:rPr>
              <a:t>17 </a:t>
            </a:r>
            <a:r>
              <a:rPr lang="en-US" sz="2600" dirty="0">
                <a:solidFill>
                  <a:srgbClr val="000000"/>
                </a:solidFill>
              </a:rPr>
              <a:t>As it is, it is no longer I myself who do it, but it is sin living in me. </a:t>
            </a:r>
            <a:r>
              <a:rPr lang="en-US" sz="2600" b="1" baseline="30000" dirty="0">
                <a:solidFill>
                  <a:srgbClr val="000000"/>
                </a:solidFill>
              </a:rPr>
              <a:t>18 </a:t>
            </a:r>
            <a:r>
              <a:rPr lang="en-US" sz="2600" dirty="0">
                <a:solidFill>
                  <a:srgbClr val="000000"/>
                </a:solidFill>
              </a:rPr>
              <a:t>For I know that good itself does not dwell in me, that is, in my sinful nature. For I have the desire to do what is good, but I cannot carry it out. </a:t>
            </a:r>
            <a:r>
              <a:rPr lang="en-US" sz="2600" b="1" baseline="30000" dirty="0">
                <a:solidFill>
                  <a:srgbClr val="000000"/>
                </a:solidFill>
              </a:rPr>
              <a:t>19 </a:t>
            </a:r>
            <a:r>
              <a:rPr lang="en-US" sz="2600" dirty="0">
                <a:solidFill>
                  <a:srgbClr val="000000"/>
                </a:solidFill>
              </a:rPr>
              <a:t>For I do not do the good I want to do, but the evil I do not want to do—this I keep on doing. </a:t>
            </a:r>
            <a:r>
              <a:rPr lang="en-US" sz="2600" b="1" baseline="30000" dirty="0">
                <a:solidFill>
                  <a:srgbClr val="000000"/>
                </a:solidFill>
              </a:rPr>
              <a:t>20 </a:t>
            </a:r>
            <a:r>
              <a:rPr lang="en-US" sz="2600" dirty="0">
                <a:solidFill>
                  <a:srgbClr val="000000"/>
                </a:solidFill>
              </a:rPr>
              <a:t>Now if I do what I do not want to do, it is no longer I who do it, but it is sin living in me that does it.</a:t>
            </a:r>
          </a:p>
          <a:p>
            <a:pPr>
              <a:buNone/>
            </a:pPr>
            <a:endParaRPr lang="en-US" dirty="0">
              <a:solidFill>
                <a:srgbClr val="000000"/>
              </a:solidFill>
              <a:latin typeface="system-ui"/>
            </a:endParaRPr>
          </a:p>
          <a:p>
            <a:pPr marL="0" indent="0">
              <a:buNone/>
            </a:pPr>
            <a:endParaRPr lang="en-US" dirty="0"/>
          </a:p>
        </p:txBody>
      </p:sp>
    </p:spTree>
    <p:extLst>
      <p:ext uri="{BB962C8B-B14F-4D97-AF65-F5344CB8AC3E}">
        <p14:creationId xmlns:p14="http://schemas.microsoft.com/office/powerpoint/2010/main" val="29286450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1533360-A6CB-5966-6D18-0AF0022C9C78}"/>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CED4595-88EF-BD6E-3507-1BEBF3214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C29A7E0C-82BB-9BCB-360C-42ECF8150065}"/>
              </a:ext>
            </a:extLst>
          </p:cNvPr>
          <p:cNvSpPr>
            <a:spLocks noGrp="1"/>
          </p:cNvSpPr>
          <p:nvPr>
            <p:ph type="title"/>
          </p:nvPr>
        </p:nvSpPr>
        <p:spPr>
          <a:xfrm>
            <a:off x="669036" y="365125"/>
            <a:ext cx="10853928" cy="1325563"/>
          </a:xfrm>
        </p:spPr>
        <p:txBody>
          <a:bodyPr>
            <a:normAutofit/>
          </a:bodyPr>
          <a:lstStyle/>
          <a:p>
            <a:r>
              <a:rPr lang="en-US" sz="5400" dirty="0"/>
              <a:t>Romans 7: 13-25</a:t>
            </a:r>
          </a:p>
        </p:txBody>
      </p:sp>
      <p:sp>
        <p:nvSpPr>
          <p:cNvPr id="10" name="sketch line">
            <a:extLst>
              <a:ext uri="{FF2B5EF4-FFF2-40B4-BE49-F238E27FC236}">
                <a16:creationId xmlns:a16="http://schemas.microsoft.com/office/drawing/2014/main" id="{24A27514-61A1-9FD8-017D-B256F33C6B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sX0" fmla="*/ 0 w 10853928"/>
              <a:gd name="csY0" fmla="*/ 0 h 18288"/>
              <a:gd name="csX1" fmla="*/ 461292 w 10853928"/>
              <a:gd name="csY1" fmla="*/ 0 h 18288"/>
              <a:gd name="csX2" fmla="*/ 1139662 w 10853928"/>
              <a:gd name="csY2" fmla="*/ 0 h 18288"/>
              <a:gd name="csX3" fmla="*/ 1926572 w 10853928"/>
              <a:gd name="csY3" fmla="*/ 0 h 18288"/>
              <a:gd name="csX4" fmla="*/ 2279325 w 10853928"/>
              <a:gd name="csY4" fmla="*/ 0 h 18288"/>
              <a:gd name="csX5" fmla="*/ 2632078 w 10853928"/>
              <a:gd name="csY5" fmla="*/ 0 h 18288"/>
              <a:gd name="csX6" fmla="*/ 3527527 w 10853928"/>
              <a:gd name="csY6" fmla="*/ 0 h 18288"/>
              <a:gd name="csX7" fmla="*/ 4205897 w 10853928"/>
              <a:gd name="csY7" fmla="*/ 0 h 18288"/>
              <a:gd name="csX8" fmla="*/ 4558650 w 10853928"/>
              <a:gd name="csY8" fmla="*/ 0 h 18288"/>
              <a:gd name="csX9" fmla="*/ 5237020 w 10853928"/>
              <a:gd name="csY9" fmla="*/ 0 h 18288"/>
              <a:gd name="csX10" fmla="*/ 6132469 w 10853928"/>
              <a:gd name="csY10" fmla="*/ 0 h 18288"/>
              <a:gd name="csX11" fmla="*/ 6702301 w 10853928"/>
              <a:gd name="csY11" fmla="*/ 0 h 18288"/>
              <a:gd name="csX12" fmla="*/ 7272132 w 10853928"/>
              <a:gd name="csY12" fmla="*/ 0 h 18288"/>
              <a:gd name="csX13" fmla="*/ 7950502 w 10853928"/>
              <a:gd name="csY13" fmla="*/ 0 h 18288"/>
              <a:gd name="csX14" fmla="*/ 8737412 w 10853928"/>
              <a:gd name="csY14" fmla="*/ 0 h 18288"/>
              <a:gd name="csX15" fmla="*/ 9524322 w 10853928"/>
              <a:gd name="csY15" fmla="*/ 0 h 18288"/>
              <a:gd name="csX16" fmla="*/ 10853928 w 10853928"/>
              <a:gd name="csY16" fmla="*/ 0 h 18288"/>
              <a:gd name="csX17" fmla="*/ 10853928 w 10853928"/>
              <a:gd name="csY17" fmla="*/ 18288 h 18288"/>
              <a:gd name="csX18" fmla="*/ 10392636 w 10853928"/>
              <a:gd name="csY18" fmla="*/ 18288 h 18288"/>
              <a:gd name="csX19" fmla="*/ 9497187 w 10853928"/>
              <a:gd name="csY19" fmla="*/ 18288 h 18288"/>
              <a:gd name="csX20" fmla="*/ 8818817 w 10853928"/>
              <a:gd name="csY20" fmla="*/ 18288 h 18288"/>
              <a:gd name="csX21" fmla="*/ 8466064 w 10853928"/>
              <a:gd name="csY21" fmla="*/ 18288 h 18288"/>
              <a:gd name="csX22" fmla="*/ 7787693 w 10853928"/>
              <a:gd name="csY22" fmla="*/ 18288 h 18288"/>
              <a:gd name="csX23" fmla="*/ 7217862 w 10853928"/>
              <a:gd name="csY23" fmla="*/ 18288 h 18288"/>
              <a:gd name="csX24" fmla="*/ 6648031 w 10853928"/>
              <a:gd name="csY24" fmla="*/ 18288 h 18288"/>
              <a:gd name="csX25" fmla="*/ 6078200 w 10853928"/>
              <a:gd name="csY25" fmla="*/ 18288 h 18288"/>
              <a:gd name="csX26" fmla="*/ 5508368 w 10853928"/>
              <a:gd name="csY26" fmla="*/ 18288 h 18288"/>
              <a:gd name="csX27" fmla="*/ 4721459 w 10853928"/>
              <a:gd name="csY27" fmla="*/ 18288 h 18288"/>
              <a:gd name="csX28" fmla="*/ 4043088 w 10853928"/>
              <a:gd name="csY28" fmla="*/ 18288 h 18288"/>
              <a:gd name="csX29" fmla="*/ 3690336 w 10853928"/>
              <a:gd name="csY29" fmla="*/ 18288 h 18288"/>
              <a:gd name="csX30" fmla="*/ 3120504 w 10853928"/>
              <a:gd name="csY30" fmla="*/ 18288 h 18288"/>
              <a:gd name="csX31" fmla="*/ 2333595 w 10853928"/>
              <a:gd name="csY31" fmla="*/ 18288 h 18288"/>
              <a:gd name="csX32" fmla="*/ 1872303 w 10853928"/>
              <a:gd name="csY32" fmla="*/ 18288 h 18288"/>
              <a:gd name="csX33" fmla="*/ 976854 w 10853928"/>
              <a:gd name="csY33" fmla="*/ 18288 h 18288"/>
              <a:gd name="csX34" fmla="*/ 0 w 10853928"/>
              <a:gd name="csY34" fmla="*/ 18288 h 18288"/>
              <a:gd name="csX35" fmla="*/ 0 w 10853928"/>
              <a:gd name="csY35"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Content Placeholder 2">
            <a:extLst>
              <a:ext uri="{FF2B5EF4-FFF2-40B4-BE49-F238E27FC236}">
                <a16:creationId xmlns:a16="http://schemas.microsoft.com/office/drawing/2014/main" id="{4A4423C5-4515-7709-6523-986577AE9369}"/>
              </a:ext>
            </a:extLst>
          </p:cNvPr>
          <p:cNvSpPr>
            <a:spLocks noGrp="1"/>
          </p:cNvSpPr>
          <p:nvPr>
            <p:ph idx="1"/>
          </p:nvPr>
        </p:nvSpPr>
        <p:spPr>
          <a:xfrm>
            <a:off x="669036" y="1695661"/>
            <a:ext cx="10976864" cy="4105656"/>
          </a:xfrm>
        </p:spPr>
        <p:txBody>
          <a:bodyPr>
            <a:noAutofit/>
          </a:bodyPr>
          <a:lstStyle/>
          <a:p>
            <a:pPr>
              <a:buNone/>
            </a:pPr>
            <a:r>
              <a:rPr lang="en-US" b="1" baseline="30000" dirty="0">
                <a:solidFill>
                  <a:srgbClr val="000000"/>
                </a:solidFill>
              </a:rPr>
              <a:t>21 </a:t>
            </a:r>
            <a:r>
              <a:rPr lang="en-US" dirty="0">
                <a:solidFill>
                  <a:srgbClr val="000000"/>
                </a:solidFill>
              </a:rPr>
              <a:t>So I find this law at work: Although I want to do good, evil is right there with me. </a:t>
            </a:r>
            <a:r>
              <a:rPr lang="en-US" b="1" baseline="30000" dirty="0">
                <a:solidFill>
                  <a:srgbClr val="000000"/>
                </a:solidFill>
              </a:rPr>
              <a:t>22 </a:t>
            </a:r>
            <a:r>
              <a:rPr lang="en-US" dirty="0">
                <a:solidFill>
                  <a:srgbClr val="000000"/>
                </a:solidFill>
              </a:rPr>
              <a:t>For in my inner being I delight in God’s law; </a:t>
            </a:r>
            <a:r>
              <a:rPr lang="en-US" b="1" baseline="30000" dirty="0">
                <a:solidFill>
                  <a:srgbClr val="000000"/>
                </a:solidFill>
              </a:rPr>
              <a:t>23 </a:t>
            </a:r>
            <a:r>
              <a:rPr lang="en-US" dirty="0">
                <a:solidFill>
                  <a:srgbClr val="000000"/>
                </a:solidFill>
              </a:rPr>
              <a:t>but I see another law at work in me, waging war against the law of my mind and making me a prisoner of the law of sin at work within me. </a:t>
            </a:r>
            <a:r>
              <a:rPr lang="en-US" b="1" baseline="30000" dirty="0">
                <a:solidFill>
                  <a:srgbClr val="000000"/>
                </a:solidFill>
              </a:rPr>
              <a:t>24 </a:t>
            </a:r>
            <a:r>
              <a:rPr lang="en-US" dirty="0">
                <a:solidFill>
                  <a:srgbClr val="000000"/>
                </a:solidFill>
              </a:rPr>
              <a:t>What a wretched man I am! Who will rescue me from this body that is subject to death? </a:t>
            </a:r>
            <a:r>
              <a:rPr lang="en-US" b="1" baseline="30000" dirty="0">
                <a:solidFill>
                  <a:srgbClr val="000000"/>
                </a:solidFill>
              </a:rPr>
              <a:t>25 </a:t>
            </a:r>
            <a:r>
              <a:rPr lang="en-US" dirty="0">
                <a:solidFill>
                  <a:srgbClr val="000000"/>
                </a:solidFill>
              </a:rPr>
              <a:t>Thanks be to God, who delivers me through Jesus Christ our Lord!</a:t>
            </a:r>
          </a:p>
          <a:p>
            <a:pPr>
              <a:buNone/>
            </a:pPr>
            <a:r>
              <a:rPr lang="en-US" dirty="0">
                <a:solidFill>
                  <a:srgbClr val="000000"/>
                </a:solidFill>
              </a:rPr>
              <a:t>So then, I myself in my mind am a slave to God’s law, but in my sinful nature</a:t>
            </a:r>
            <a:r>
              <a:rPr lang="en-US" baseline="30000" dirty="0">
                <a:solidFill>
                  <a:srgbClr val="000000"/>
                </a:solidFill>
              </a:rPr>
              <a:t>[</a:t>
            </a:r>
            <a:r>
              <a:rPr lang="en-US" baseline="30000" dirty="0">
                <a:solidFill>
                  <a:srgbClr val="4A4A4A"/>
                </a:solidFill>
                <a:hlinkClick r:id="rId3" tooltip="See footnote d">
                  <a:extLst>
                    <a:ext uri="{A12FA001-AC4F-418D-AE19-62706E023703}">
                      <ahyp:hlinkClr xmlns:ahyp="http://schemas.microsoft.com/office/drawing/2018/hyperlinkcolor" val="tx"/>
                    </a:ext>
                  </a:extLst>
                </a:hlinkClick>
              </a:rPr>
              <a:t>d</a:t>
            </a:r>
            <a:r>
              <a:rPr lang="en-US" baseline="30000" dirty="0">
                <a:solidFill>
                  <a:srgbClr val="000000"/>
                </a:solidFill>
              </a:rPr>
              <a:t>]</a:t>
            </a:r>
            <a:r>
              <a:rPr lang="en-US" dirty="0">
                <a:solidFill>
                  <a:srgbClr val="000000"/>
                </a:solidFill>
              </a:rPr>
              <a:t> a slave to the law of sin.</a:t>
            </a:r>
          </a:p>
          <a:p>
            <a:pPr marL="0" indent="0">
              <a:buNone/>
            </a:pPr>
            <a:endParaRPr lang="en-US" dirty="0"/>
          </a:p>
        </p:txBody>
      </p:sp>
    </p:spTree>
    <p:extLst>
      <p:ext uri="{BB962C8B-B14F-4D97-AF65-F5344CB8AC3E}">
        <p14:creationId xmlns:p14="http://schemas.microsoft.com/office/powerpoint/2010/main" val="544104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2CD316E-CF61-984F-AF18-9A09F148AF48}"/>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C7849E2-294C-8F97-08C2-07555CB20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72B8B570-A2F6-F400-CF7E-0A31DA0A324D}"/>
              </a:ext>
            </a:extLst>
          </p:cNvPr>
          <p:cNvSpPr>
            <a:spLocks noGrp="1"/>
          </p:cNvSpPr>
          <p:nvPr>
            <p:ph type="title"/>
          </p:nvPr>
        </p:nvSpPr>
        <p:spPr>
          <a:xfrm>
            <a:off x="669036" y="365125"/>
            <a:ext cx="10853928" cy="1325563"/>
          </a:xfrm>
        </p:spPr>
        <p:txBody>
          <a:bodyPr>
            <a:normAutofit/>
          </a:bodyPr>
          <a:lstStyle/>
          <a:p>
            <a:r>
              <a:rPr lang="en-US" sz="5400" dirty="0"/>
              <a:t>The Struggle</a:t>
            </a:r>
          </a:p>
        </p:txBody>
      </p:sp>
      <p:sp>
        <p:nvSpPr>
          <p:cNvPr id="10" name="sketch line">
            <a:extLst>
              <a:ext uri="{FF2B5EF4-FFF2-40B4-BE49-F238E27FC236}">
                <a16:creationId xmlns:a16="http://schemas.microsoft.com/office/drawing/2014/main" id="{5D2788E0-CDEE-9F79-F0D6-D5178938EE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sX0" fmla="*/ 0 w 10853928"/>
              <a:gd name="csY0" fmla="*/ 0 h 18288"/>
              <a:gd name="csX1" fmla="*/ 461292 w 10853928"/>
              <a:gd name="csY1" fmla="*/ 0 h 18288"/>
              <a:gd name="csX2" fmla="*/ 1139662 w 10853928"/>
              <a:gd name="csY2" fmla="*/ 0 h 18288"/>
              <a:gd name="csX3" fmla="*/ 1926572 w 10853928"/>
              <a:gd name="csY3" fmla="*/ 0 h 18288"/>
              <a:gd name="csX4" fmla="*/ 2279325 w 10853928"/>
              <a:gd name="csY4" fmla="*/ 0 h 18288"/>
              <a:gd name="csX5" fmla="*/ 2632078 w 10853928"/>
              <a:gd name="csY5" fmla="*/ 0 h 18288"/>
              <a:gd name="csX6" fmla="*/ 3527527 w 10853928"/>
              <a:gd name="csY6" fmla="*/ 0 h 18288"/>
              <a:gd name="csX7" fmla="*/ 4205897 w 10853928"/>
              <a:gd name="csY7" fmla="*/ 0 h 18288"/>
              <a:gd name="csX8" fmla="*/ 4558650 w 10853928"/>
              <a:gd name="csY8" fmla="*/ 0 h 18288"/>
              <a:gd name="csX9" fmla="*/ 5237020 w 10853928"/>
              <a:gd name="csY9" fmla="*/ 0 h 18288"/>
              <a:gd name="csX10" fmla="*/ 6132469 w 10853928"/>
              <a:gd name="csY10" fmla="*/ 0 h 18288"/>
              <a:gd name="csX11" fmla="*/ 6702301 w 10853928"/>
              <a:gd name="csY11" fmla="*/ 0 h 18288"/>
              <a:gd name="csX12" fmla="*/ 7272132 w 10853928"/>
              <a:gd name="csY12" fmla="*/ 0 h 18288"/>
              <a:gd name="csX13" fmla="*/ 7950502 w 10853928"/>
              <a:gd name="csY13" fmla="*/ 0 h 18288"/>
              <a:gd name="csX14" fmla="*/ 8737412 w 10853928"/>
              <a:gd name="csY14" fmla="*/ 0 h 18288"/>
              <a:gd name="csX15" fmla="*/ 9524322 w 10853928"/>
              <a:gd name="csY15" fmla="*/ 0 h 18288"/>
              <a:gd name="csX16" fmla="*/ 10853928 w 10853928"/>
              <a:gd name="csY16" fmla="*/ 0 h 18288"/>
              <a:gd name="csX17" fmla="*/ 10853928 w 10853928"/>
              <a:gd name="csY17" fmla="*/ 18288 h 18288"/>
              <a:gd name="csX18" fmla="*/ 10392636 w 10853928"/>
              <a:gd name="csY18" fmla="*/ 18288 h 18288"/>
              <a:gd name="csX19" fmla="*/ 9497187 w 10853928"/>
              <a:gd name="csY19" fmla="*/ 18288 h 18288"/>
              <a:gd name="csX20" fmla="*/ 8818817 w 10853928"/>
              <a:gd name="csY20" fmla="*/ 18288 h 18288"/>
              <a:gd name="csX21" fmla="*/ 8466064 w 10853928"/>
              <a:gd name="csY21" fmla="*/ 18288 h 18288"/>
              <a:gd name="csX22" fmla="*/ 7787693 w 10853928"/>
              <a:gd name="csY22" fmla="*/ 18288 h 18288"/>
              <a:gd name="csX23" fmla="*/ 7217862 w 10853928"/>
              <a:gd name="csY23" fmla="*/ 18288 h 18288"/>
              <a:gd name="csX24" fmla="*/ 6648031 w 10853928"/>
              <a:gd name="csY24" fmla="*/ 18288 h 18288"/>
              <a:gd name="csX25" fmla="*/ 6078200 w 10853928"/>
              <a:gd name="csY25" fmla="*/ 18288 h 18288"/>
              <a:gd name="csX26" fmla="*/ 5508368 w 10853928"/>
              <a:gd name="csY26" fmla="*/ 18288 h 18288"/>
              <a:gd name="csX27" fmla="*/ 4721459 w 10853928"/>
              <a:gd name="csY27" fmla="*/ 18288 h 18288"/>
              <a:gd name="csX28" fmla="*/ 4043088 w 10853928"/>
              <a:gd name="csY28" fmla="*/ 18288 h 18288"/>
              <a:gd name="csX29" fmla="*/ 3690336 w 10853928"/>
              <a:gd name="csY29" fmla="*/ 18288 h 18288"/>
              <a:gd name="csX30" fmla="*/ 3120504 w 10853928"/>
              <a:gd name="csY30" fmla="*/ 18288 h 18288"/>
              <a:gd name="csX31" fmla="*/ 2333595 w 10853928"/>
              <a:gd name="csY31" fmla="*/ 18288 h 18288"/>
              <a:gd name="csX32" fmla="*/ 1872303 w 10853928"/>
              <a:gd name="csY32" fmla="*/ 18288 h 18288"/>
              <a:gd name="csX33" fmla="*/ 976854 w 10853928"/>
              <a:gd name="csY33" fmla="*/ 18288 h 18288"/>
              <a:gd name="csX34" fmla="*/ 0 w 10853928"/>
              <a:gd name="csY34" fmla="*/ 18288 h 18288"/>
              <a:gd name="csX35" fmla="*/ 0 w 10853928"/>
              <a:gd name="csY35"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Content Placeholder 2">
            <a:extLst>
              <a:ext uri="{FF2B5EF4-FFF2-40B4-BE49-F238E27FC236}">
                <a16:creationId xmlns:a16="http://schemas.microsoft.com/office/drawing/2014/main" id="{5772481D-5C31-FC1F-4897-CDDC890E9F8B}"/>
              </a:ext>
            </a:extLst>
          </p:cNvPr>
          <p:cNvSpPr>
            <a:spLocks noGrp="1"/>
          </p:cNvSpPr>
          <p:nvPr>
            <p:ph idx="1"/>
          </p:nvPr>
        </p:nvSpPr>
        <p:spPr>
          <a:xfrm>
            <a:off x="669036" y="1695661"/>
            <a:ext cx="10976864" cy="4105656"/>
          </a:xfrm>
        </p:spPr>
        <p:txBody>
          <a:bodyPr>
            <a:noAutofit/>
          </a:bodyPr>
          <a:lstStyle/>
          <a:p>
            <a:pPr marL="0" lvl="1" indent="0">
              <a:buNone/>
            </a:pPr>
            <a:r>
              <a:rPr lang="en-US" sz="2800" dirty="0"/>
              <a:t>Romans 7: 13-25</a:t>
            </a:r>
          </a:p>
          <a:p>
            <a:pPr marL="914400" lvl="2" indent="-457200">
              <a:buFont typeface="+mj-lt"/>
              <a:buAutoNum type="arabicPeriod"/>
            </a:pPr>
            <a:r>
              <a:rPr lang="en-US" sz="2400" dirty="0"/>
              <a:t>What describes throughout is what it was like to live life under the law – Christian Paul did not consider himself to be under the law.</a:t>
            </a:r>
          </a:p>
          <a:p>
            <a:pPr marL="914400" lvl="2" indent="-457200">
              <a:buFont typeface="+mj-lt"/>
              <a:buAutoNum type="arabicPeriod"/>
            </a:pPr>
            <a:r>
              <a:rPr lang="en-US" sz="2400" dirty="0"/>
              <a:t>The person described never wins.</a:t>
            </a:r>
          </a:p>
          <a:p>
            <a:pPr marL="914400" lvl="2" indent="-457200">
              <a:buFont typeface="+mj-lt"/>
              <a:buAutoNum type="arabicPeriod"/>
            </a:pPr>
            <a:r>
              <a:rPr lang="en-US" sz="2400" dirty="0"/>
              <a:t>There is no mention of the Spirit – Christ and the Spirit are the answer to being a “slave to sin”</a:t>
            </a:r>
          </a:p>
          <a:p>
            <a:pPr marL="0" lvl="1" indent="0">
              <a:buNone/>
            </a:pPr>
            <a:r>
              <a:rPr lang="en-US" sz="2800" dirty="0"/>
              <a:t>Galatians 5: 17 in Context</a:t>
            </a:r>
          </a:p>
          <a:p>
            <a:pPr marL="685800">
              <a:buFont typeface="Aptos" panose="020B0004020202020204" pitchFamily="34" charset="0"/>
              <a:buChar char="-"/>
            </a:pPr>
            <a:r>
              <a:rPr lang="en-US" sz="2400" dirty="0"/>
              <a:t>Paul does not describe Christian life in the Spirit, as one of constant struggle with the flesh – but the struggle does exist between our frail and fallen self and the flesh.</a:t>
            </a:r>
            <a:endParaRPr lang="en-US" dirty="0"/>
          </a:p>
          <a:p>
            <a:endParaRPr lang="en-US" dirty="0"/>
          </a:p>
        </p:txBody>
      </p:sp>
    </p:spTree>
    <p:extLst>
      <p:ext uri="{BB962C8B-B14F-4D97-AF65-F5344CB8AC3E}">
        <p14:creationId xmlns:p14="http://schemas.microsoft.com/office/powerpoint/2010/main" val="33344583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68C3E8B-20D2-C9EE-F873-B8F814FF03E3}"/>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4AA7ECA-3531-3D7D-6BD0-1BFEA5A364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F4AF0CFA-BD79-63BD-FE02-8F78AFE5483C}"/>
              </a:ext>
            </a:extLst>
          </p:cNvPr>
          <p:cNvSpPr>
            <a:spLocks noGrp="1"/>
          </p:cNvSpPr>
          <p:nvPr>
            <p:ph type="title"/>
          </p:nvPr>
        </p:nvSpPr>
        <p:spPr>
          <a:xfrm>
            <a:off x="838200" y="365125"/>
            <a:ext cx="10515600" cy="1325563"/>
          </a:xfrm>
        </p:spPr>
        <p:txBody>
          <a:bodyPr>
            <a:normAutofit/>
          </a:bodyPr>
          <a:lstStyle/>
          <a:p>
            <a:r>
              <a:rPr lang="en-US" sz="5400" dirty="0"/>
              <a:t>Galatians 5: 18 - 21</a:t>
            </a:r>
          </a:p>
        </p:txBody>
      </p:sp>
      <p:sp>
        <p:nvSpPr>
          <p:cNvPr id="10" name="sketch line">
            <a:extLst>
              <a:ext uri="{FF2B5EF4-FFF2-40B4-BE49-F238E27FC236}">
                <a16:creationId xmlns:a16="http://schemas.microsoft.com/office/drawing/2014/main" id="{E2684F70-F39A-B456-1DDD-7DD813AC1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sX0" fmla="*/ 0 w 10853928"/>
              <a:gd name="csY0" fmla="*/ 0 h 18288"/>
              <a:gd name="csX1" fmla="*/ 461292 w 10853928"/>
              <a:gd name="csY1" fmla="*/ 0 h 18288"/>
              <a:gd name="csX2" fmla="*/ 1139662 w 10853928"/>
              <a:gd name="csY2" fmla="*/ 0 h 18288"/>
              <a:gd name="csX3" fmla="*/ 1926572 w 10853928"/>
              <a:gd name="csY3" fmla="*/ 0 h 18288"/>
              <a:gd name="csX4" fmla="*/ 2279325 w 10853928"/>
              <a:gd name="csY4" fmla="*/ 0 h 18288"/>
              <a:gd name="csX5" fmla="*/ 2632078 w 10853928"/>
              <a:gd name="csY5" fmla="*/ 0 h 18288"/>
              <a:gd name="csX6" fmla="*/ 3527527 w 10853928"/>
              <a:gd name="csY6" fmla="*/ 0 h 18288"/>
              <a:gd name="csX7" fmla="*/ 4205897 w 10853928"/>
              <a:gd name="csY7" fmla="*/ 0 h 18288"/>
              <a:gd name="csX8" fmla="*/ 4558650 w 10853928"/>
              <a:gd name="csY8" fmla="*/ 0 h 18288"/>
              <a:gd name="csX9" fmla="*/ 5237020 w 10853928"/>
              <a:gd name="csY9" fmla="*/ 0 h 18288"/>
              <a:gd name="csX10" fmla="*/ 6132469 w 10853928"/>
              <a:gd name="csY10" fmla="*/ 0 h 18288"/>
              <a:gd name="csX11" fmla="*/ 6702301 w 10853928"/>
              <a:gd name="csY11" fmla="*/ 0 h 18288"/>
              <a:gd name="csX12" fmla="*/ 7272132 w 10853928"/>
              <a:gd name="csY12" fmla="*/ 0 h 18288"/>
              <a:gd name="csX13" fmla="*/ 7950502 w 10853928"/>
              <a:gd name="csY13" fmla="*/ 0 h 18288"/>
              <a:gd name="csX14" fmla="*/ 8737412 w 10853928"/>
              <a:gd name="csY14" fmla="*/ 0 h 18288"/>
              <a:gd name="csX15" fmla="*/ 9524322 w 10853928"/>
              <a:gd name="csY15" fmla="*/ 0 h 18288"/>
              <a:gd name="csX16" fmla="*/ 10853928 w 10853928"/>
              <a:gd name="csY16" fmla="*/ 0 h 18288"/>
              <a:gd name="csX17" fmla="*/ 10853928 w 10853928"/>
              <a:gd name="csY17" fmla="*/ 18288 h 18288"/>
              <a:gd name="csX18" fmla="*/ 10392636 w 10853928"/>
              <a:gd name="csY18" fmla="*/ 18288 h 18288"/>
              <a:gd name="csX19" fmla="*/ 9497187 w 10853928"/>
              <a:gd name="csY19" fmla="*/ 18288 h 18288"/>
              <a:gd name="csX20" fmla="*/ 8818817 w 10853928"/>
              <a:gd name="csY20" fmla="*/ 18288 h 18288"/>
              <a:gd name="csX21" fmla="*/ 8466064 w 10853928"/>
              <a:gd name="csY21" fmla="*/ 18288 h 18288"/>
              <a:gd name="csX22" fmla="*/ 7787693 w 10853928"/>
              <a:gd name="csY22" fmla="*/ 18288 h 18288"/>
              <a:gd name="csX23" fmla="*/ 7217862 w 10853928"/>
              <a:gd name="csY23" fmla="*/ 18288 h 18288"/>
              <a:gd name="csX24" fmla="*/ 6648031 w 10853928"/>
              <a:gd name="csY24" fmla="*/ 18288 h 18288"/>
              <a:gd name="csX25" fmla="*/ 6078200 w 10853928"/>
              <a:gd name="csY25" fmla="*/ 18288 h 18288"/>
              <a:gd name="csX26" fmla="*/ 5508368 w 10853928"/>
              <a:gd name="csY26" fmla="*/ 18288 h 18288"/>
              <a:gd name="csX27" fmla="*/ 4721459 w 10853928"/>
              <a:gd name="csY27" fmla="*/ 18288 h 18288"/>
              <a:gd name="csX28" fmla="*/ 4043088 w 10853928"/>
              <a:gd name="csY28" fmla="*/ 18288 h 18288"/>
              <a:gd name="csX29" fmla="*/ 3690336 w 10853928"/>
              <a:gd name="csY29" fmla="*/ 18288 h 18288"/>
              <a:gd name="csX30" fmla="*/ 3120504 w 10853928"/>
              <a:gd name="csY30" fmla="*/ 18288 h 18288"/>
              <a:gd name="csX31" fmla="*/ 2333595 w 10853928"/>
              <a:gd name="csY31" fmla="*/ 18288 h 18288"/>
              <a:gd name="csX32" fmla="*/ 1872303 w 10853928"/>
              <a:gd name="csY32" fmla="*/ 18288 h 18288"/>
              <a:gd name="csX33" fmla="*/ 976854 w 10853928"/>
              <a:gd name="csY33" fmla="*/ 18288 h 18288"/>
              <a:gd name="csX34" fmla="*/ 0 w 10853928"/>
              <a:gd name="csY34" fmla="*/ 18288 h 18288"/>
              <a:gd name="csX35" fmla="*/ 0 w 10853928"/>
              <a:gd name="csY35"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Content Placeholder 2">
            <a:extLst>
              <a:ext uri="{FF2B5EF4-FFF2-40B4-BE49-F238E27FC236}">
                <a16:creationId xmlns:a16="http://schemas.microsoft.com/office/drawing/2014/main" id="{A620F569-8612-F47D-FCFB-6377B93CDEE4}"/>
              </a:ext>
            </a:extLst>
          </p:cNvPr>
          <p:cNvSpPr>
            <a:spLocks noGrp="1"/>
          </p:cNvSpPr>
          <p:nvPr>
            <p:ph idx="1"/>
          </p:nvPr>
        </p:nvSpPr>
        <p:spPr>
          <a:xfrm>
            <a:off x="669036" y="2055813"/>
            <a:ext cx="10853928" cy="4105656"/>
          </a:xfrm>
        </p:spPr>
        <p:txBody>
          <a:bodyPr>
            <a:noAutofit/>
          </a:bodyPr>
          <a:lstStyle/>
          <a:p>
            <a:pPr marL="0" indent="0">
              <a:buNone/>
            </a:pPr>
            <a:r>
              <a:rPr lang="en-US" b="1" baseline="30000" dirty="0"/>
              <a:t>16 </a:t>
            </a:r>
            <a:r>
              <a:rPr lang="en-US" dirty="0"/>
              <a:t>So I say, walk by the Spirit, and you will not gratify the desires of the flesh. </a:t>
            </a:r>
            <a:r>
              <a:rPr lang="en-US" b="1" baseline="30000" dirty="0"/>
              <a:t>17 </a:t>
            </a:r>
            <a:r>
              <a:rPr lang="en-US" b="1" i="1" dirty="0"/>
              <a:t>For the flesh desires what is contrary to the Spirit, and the Spirit what is contrary to the flesh. They are in conflict with each other, so that you are not to do whatever you want</a:t>
            </a:r>
            <a:r>
              <a:rPr lang="en-US" dirty="0"/>
              <a:t>. </a:t>
            </a:r>
            <a:r>
              <a:rPr lang="en-US" b="1" baseline="30000" dirty="0"/>
              <a:t>18 </a:t>
            </a:r>
            <a:r>
              <a:rPr lang="en-US" dirty="0"/>
              <a:t>But if you are led by the Spirit, you are not under the law.</a:t>
            </a:r>
          </a:p>
          <a:p>
            <a:pPr marL="0" indent="0">
              <a:buNone/>
            </a:pPr>
            <a:r>
              <a:rPr lang="en-US" b="1" baseline="30000" dirty="0"/>
              <a:t>19 </a:t>
            </a:r>
            <a:r>
              <a:rPr lang="en-US" dirty="0"/>
              <a:t>The acts of the flesh are obvious: sexual immorality, impurity and debauchery; </a:t>
            </a:r>
            <a:r>
              <a:rPr lang="en-US" b="1" baseline="30000" dirty="0"/>
              <a:t>20 </a:t>
            </a:r>
            <a:r>
              <a:rPr lang="en-US" dirty="0"/>
              <a:t>idolatry and witchcraft; hatred, discord, jealousy, fits of rage, selfish ambition, dissensions, factions </a:t>
            </a:r>
            <a:r>
              <a:rPr lang="en-US" b="1" baseline="30000" dirty="0"/>
              <a:t>21 </a:t>
            </a:r>
            <a:r>
              <a:rPr lang="en-US" dirty="0"/>
              <a:t>and envy; drunkenness, orgies, and the like. I warn you, as I did before, that those who live like this will not inherit the kingdom of God.</a:t>
            </a:r>
          </a:p>
          <a:p>
            <a:pPr marL="0" indent="0">
              <a:buNone/>
            </a:pPr>
            <a:br>
              <a:rPr lang="en-US" dirty="0"/>
            </a:br>
            <a:endParaRPr lang="en-US" dirty="0"/>
          </a:p>
        </p:txBody>
      </p:sp>
    </p:spTree>
    <p:extLst>
      <p:ext uri="{BB962C8B-B14F-4D97-AF65-F5344CB8AC3E}">
        <p14:creationId xmlns:p14="http://schemas.microsoft.com/office/powerpoint/2010/main" val="24359246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611BC5B-9B33-DFB5-B056-43FC15E13752}"/>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E90B361-C28D-A1A0-89EC-DCC5688D0B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E8E7FABC-3017-5FC1-A3CD-4FA1037D8557}"/>
              </a:ext>
            </a:extLst>
          </p:cNvPr>
          <p:cNvSpPr>
            <a:spLocks noGrp="1"/>
          </p:cNvSpPr>
          <p:nvPr>
            <p:ph type="title"/>
          </p:nvPr>
        </p:nvSpPr>
        <p:spPr>
          <a:xfrm>
            <a:off x="669036" y="365125"/>
            <a:ext cx="10853928" cy="1325563"/>
          </a:xfrm>
        </p:spPr>
        <p:txBody>
          <a:bodyPr>
            <a:normAutofit/>
          </a:bodyPr>
          <a:lstStyle/>
          <a:p>
            <a:r>
              <a:rPr lang="en-US" sz="5400" dirty="0"/>
              <a:t>Power in Weakness</a:t>
            </a:r>
          </a:p>
        </p:txBody>
      </p:sp>
      <p:sp>
        <p:nvSpPr>
          <p:cNvPr id="10" name="sketch line">
            <a:extLst>
              <a:ext uri="{FF2B5EF4-FFF2-40B4-BE49-F238E27FC236}">
                <a16:creationId xmlns:a16="http://schemas.microsoft.com/office/drawing/2014/main" id="{88563F33-6C37-A5AF-4A89-E242F1A8B9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sX0" fmla="*/ 0 w 10853928"/>
              <a:gd name="csY0" fmla="*/ 0 h 18288"/>
              <a:gd name="csX1" fmla="*/ 461292 w 10853928"/>
              <a:gd name="csY1" fmla="*/ 0 h 18288"/>
              <a:gd name="csX2" fmla="*/ 1139662 w 10853928"/>
              <a:gd name="csY2" fmla="*/ 0 h 18288"/>
              <a:gd name="csX3" fmla="*/ 1926572 w 10853928"/>
              <a:gd name="csY3" fmla="*/ 0 h 18288"/>
              <a:gd name="csX4" fmla="*/ 2279325 w 10853928"/>
              <a:gd name="csY4" fmla="*/ 0 h 18288"/>
              <a:gd name="csX5" fmla="*/ 2632078 w 10853928"/>
              <a:gd name="csY5" fmla="*/ 0 h 18288"/>
              <a:gd name="csX6" fmla="*/ 3527527 w 10853928"/>
              <a:gd name="csY6" fmla="*/ 0 h 18288"/>
              <a:gd name="csX7" fmla="*/ 4205897 w 10853928"/>
              <a:gd name="csY7" fmla="*/ 0 h 18288"/>
              <a:gd name="csX8" fmla="*/ 4558650 w 10853928"/>
              <a:gd name="csY8" fmla="*/ 0 h 18288"/>
              <a:gd name="csX9" fmla="*/ 5237020 w 10853928"/>
              <a:gd name="csY9" fmla="*/ 0 h 18288"/>
              <a:gd name="csX10" fmla="*/ 6132469 w 10853928"/>
              <a:gd name="csY10" fmla="*/ 0 h 18288"/>
              <a:gd name="csX11" fmla="*/ 6702301 w 10853928"/>
              <a:gd name="csY11" fmla="*/ 0 h 18288"/>
              <a:gd name="csX12" fmla="*/ 7272132 w 10853928"/>
              <a:gd name="csY12" fmla="*/ 0 h 18288"/>
              <a:gd name="csX13" fmla="*/ 7950502 w 10853928"/>
              <a:gd name="csY13" fmla="*/ 0 h 18288"/>
              <a:gd name="csX14" fmla="*/ 8737412 w 10853928"/>
              <a:gd name="csY14" fmla="*/ 0 h 18288"/>
              <a:gd name="csX15" fmla="*/ 9524322 w 10853928"/>
              <a:gd name="csY15" fmla="*/ 0 h 18288"/>
              <a:gd name="csX16" fmla="*/ 10853928 w 10853928"/>
              <a:gd name="csY16" fmla="*/ 0 h 18288"/>
              <a:gd name="csX17" fmla="*/ 10853928 w 10853928"/>
              <a:gd name="csY17" fmla="*/ 18288 h 18288"/>
              <a:gd name="csX18" fmla="*/ 10392636 w 10853928"/>
              <a:gd name="csY18" fmla="*/ 18288 h 18288"/>
              <a:gd name="csX19" fmla="*/ 9497187 w 10853928"/>
              <a:gd name="csY19" fmla="*/ 18288 h 18288"/>
              <a:gd name="csX20" fmla="*/ 8818817 w 10853928"/>
              <a:gd name="csY20" fmla="*/ 18288 h 18288"/>
              <a:gd name="csX21" fmla="*/ 8466064 w 10853928"/>
              <a:gd name="csY21" fmla="*/ 18288 h 18288"/>
              <a:gd name="csX22" fmla="*/ 7787693 w 10853928"/>
              <a:gd name="csY22" fmla="*/ 18288 h 18288"/>
              <a:gd name="csX23" fmla="*/ 7217862 w 10853928"/>
              <a:gd name="csY23" fmla="*/ 18288 h 18288"/>
              <a:gd name="csX24" fmla="*/ 6648031 w 10853928"/>
              <a:gd name="csY24" fmla="*/ 18288 h 18288"/>
              <a:gd name="csX25" fmla="*/ 6078200 w 10853928"/>
              <a:gd name="csY25" fmla="*/ 18288 h 18288"/>
              <a:gd name="csX26" fmla="*/ 5508368 w 10853928"/>
              <a:gd name="csY26" fmla="*/ 18288 h 18288"/>
              <a:gd name="csX27" fmla="*/ 4721459 w 10853928"/>
              <a:gd name="csY27" fmla="*/ 18288 h 18288"/>
              <a:gd name="csX28" fmla="*/ 4043088 w 10853928"/>
              <a:gd name="csY28" fmla="*/ 18288 h 18288"/>
              <a:gd name="csX29" fmla="*/ 3690336 w 10853928"/>
              <a:gd name="csY29" fmla="*/ 18288 h 18288"/>
              <a:gd name="csX30" fmla="*/ 3120504 w 10853928"/>
              <a:gd name="csY30" fmla="*/ 18288 h 18288"/>
              <a:gd name="csX31" fmla="*/ 2333595 w 10853928"/>
              <a:gd name="csY31" fmla="*/ 18288 h 18288"/>
              <a:gd name="csX32" fmla="*/ 1872303 w 10853928"/>
              <a:gd name="csY32" fmla="*/ 18288 h 18288"/>
              <a:gd name="csX33" fmla="*/ 976854 w 10853928"/>
              <a:gd name="csY33" fmla="*/ 18288 h 18288"/>
              <a:gd name="csX34" fmla="*/ 0 w 10853928"/>
              <a:gd name="csY34" fmla="*/ 18288 h 18288"/>
              <a:gd name="csX35" fmla="*/ 0 w 10853928"/>
              <a:gd name="csY35"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Content Placeholder 2">
            <a:extLst>
              <a:ext uri="{FF2B5EF4-FFF2-40B4-BE49-F238E27FC236}">
                <a16:creationId xmlns:a16="http://schemas.microsoft.com/office/drawing/2014/main" id="{85D3F14E-4DD6-4B9E-7CCF-CC99782EB908}"/>
              </a:ext>
            </a:extLst>
          </p:cNvPr>
          <p:cNvSpPr>
            <a:spLocks noGrp="1"/>
          </p:cNvSpPr>
          <p:nvPr>
            <p:ph idx="1"/>
          </p:nvPr>
        </p:nvSpPr>
        <p:spPr>
          <a:xfrm>
            <a:off x="1095063" y="1695661"/>
            <a:ext cx="10976864" cy="4105656"/>
          </a:xfrm>
        </p:spPr>
        <p:txBody>
          <a:bodyPr>
            <a:noAutofit/>
          </a:bodyPr>
          <a:lstStyle/>
          <a:p>
            <a:pPr marL="457200" lvl="1" indent="-457200"/>
            <a:r>
              <a:rPr lang="en-US" sz="2800" dirty="0"/>
              <a:t>Life </a:t>
            </a:r>
            <a:r>
              <a:rPr lang="en-US" sz="2800" i="1" dirty="0"/>
              <a:t>in the flesh </a:t>
            </a:r>
            <a:r>
              <a:rPr lang="en-US" sz="2800" dirty="0"/>
              <a:t>v. life </a:t>
            </a:r>
            <a:r>
              <a:rPr lang="en-US" sz="2800" i="1" dirty="0"/>
              <a:t>according to </a:t>
            </a:r>
            <a:r>
              <a:rPr lang="en-US" sz="2800" dirty="0"/>
              <a:t>the flesh</a:t>
            </a:r>
          </a:p>
          <a:p>
            <a:pPr marL="914400" lvl="2" indent="-457200">
              <a:buFont typeface="Aptos" panose="020B0004020202020204" pitchFamily="34" charset="0"/>
              <a:buChar char="-"/>
            </a:pPr>
            <a:r>
              <a:rPr lang="en-US" sz="2400" dirty="0"/>
              <a:t>The later to Paul means living in sin</a:t>
            </a:r>
          </a:p>
          <a:p>
            <a:pPr marL="914400" lvl="2" indent="-457200">
              <a:buFont typeface="Aptos" panose="020B0004020202020204" pitchFamily="34" charset="0"/>
              <a:buChar char="-"/>
            </a:pPr>
            <a:r>
              <a:rPr lang="en-US" sz="2400" dirty="0"/>
              <a:t>The “already, not yet” conundrum – our cultures view of suffering and pain</a:t>
            </a:r>
          </a:p>
          <a:p>
            <a:pPr marL="457200" lvl="1" indent="-457200"/>
            <a:r>
              <a:rPr lang="en-US" sz="2800" dirty="0"/>
              <a:t>The Spirit, Power, and Weakness</a:t>
            </a:r>
          </a:p>
          <a:p>
            <a:pPr marL="914400" lvl="2" indent="-457200">
              <a:buFont typeface="Aptos" panose="020B0004020202020204" pitchFamily="34" charset="0"/>
              <a:buChar char="-"/>
            </a:pPr>
            <a:r>
              <a:rPr lang="en-US" sz="2400" dirty="0">
                <a:solidFill>
                  <a:prstClr val="black"/>
                </a:solidFill>
              </a:rPr>
              <a:t>The Spirit was experienced in Paul’s churches </a:t>
            </a:r>
          </a:p>
          <a:p>
            <a:pPr marL="914400" lvl="2" indent="-457200">
              <a:buFont typeface="Aptos" panose="020B0004020202020204" pitchFamily="34" charset="0"/>
              <a:buChar char="-"/>
            </a:pPr>
            <a:r>
              <a:rPr lang="en-US" sz="2400" dirty="0">
                <a:solidFill>
                  <a:prstClr val="black"/>
                </a:solidFill>
              </a:rPr>
              <a:t>Paul steered a course through the radical middle – i.e., “work of the Spirit, not in the wisdom or eloquence of the preacher”</a:t>
            </a:r>
          </a:p>
          <a:p>
            <a:pPr marL="914400" lvl="2" indent="-457200">
              <a:buFont typeface="Aptos" panose="020B0004020202020204" pitchFamily="34" charset="0"/>
              <a:buChar char="-"/>
            </a:pPr>
            <a:r>
              <a:rPr lang="en-US" sz="2400" dirty="0">
                <a:solidFill>
                  <a:prstClr val="black"/>
                </a:solidFill>
              </a:rPr>
              <a:t>Lived in faith – why some see miracles and others tortured and put to death in same faith</a:t>
            </a:r>
          </a:p>
          <a:p>
            <a:pPr marL="457200" lvl="1" indent="-457200"/>
            <a:r>
              <a:rPr lang="en-US" sz="2800" dirty="0"/>
              <a:t>Prayer</a:t>
            </a:r>
          </a:p>
          <a:p>
            <a:pPr marL="914400" lvl="2" indent="-457200">
              <a:buFont typeface="Aptos" panose="020B0004020202020204" pitchFamily="34" charset="0"/>
              <a:buChar char="-"/>
            </a:pPr>
            <a:r>
              <a:rPr lang="en-US" sz="2400" dirty="0">
                <a:solidFill>
                  <a:prstClr val="black"/>
                </a:solidFill>
              </a:rPr>
              <a:t>Paul prayed regularly and continuously (1 Thess. 5: 16-18)</a:t>
            </a:r>
          </a:p>
          <a:p>
            <a:pPr marL="914400" lvl="2" indent="-457200">
              <a:buFont typeface="Aptos" panose="020B0004020202020204" pitchFamily="34" charset="0"/>
              <a:buChar char="-"/>
            </a:pPr>
            <a:r>
              <a:rPr lang="en-US" sz="2400" dirty="0">
                <a:solidFill>
                  <a:prstClr val="black"/>
                </a:solidFill>
              </a:rPr>
              <a:t>Urged praying in and by the Spirit (Eph. 6: 18)</a:t>
            </a:r>
          </a:p>
          <a:p>
            <a:pPr marL="457200" lvl="2" indent="0">
              <a:buNone/>
            </a:pPr>
            <a:endParaRPr lang="en-US" sz="2400" dirty="0">
              <a:solidFill>
                <a:prstClr val="black"/>
              </a:solidFill>
            </a:endParaRPr>
          </a:p>
          <a:p>
            <a:pPr marL="457200" lvl="1" indent="-457200"/>
            <a:endParaRPr lang="en-US" dirty="0"/>
          </a:p>
          <a:p>
            <a:endParaRPr lang="en-US" dirty="0"/>
          </a:p>
        </p:txBody>
      </p:sp>
    </p:spTree>
    <p:extLst>
      <p:ext uri="{BB962C8B-B14F-4D97-AF65-F5344CB8AC3E}">
        <p14:creationId xmlns:p14="http://schemas.microsoft.com/office/powerpoint/2010/main" val="20458360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90D8EAD-AFE7-4A62-B4F3-6B58CC134D3B}"/>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D65542-889F-96CB-23CE-901E95AC2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711DB0CA-DB97-5FB2-7ED1-17E77D24816F}"/>
              </a:ext>
            </a:extLst>
          </p:cNvPr>
          <p:cNvSpPr>
            <a:spLocks noGrp="1"/>
          </p:cNvSpPr>
          <p:nvPr>
            <p:ph type="title"/>
          </p:nvPr>
        </p:nvSpPr>
        <p:spPr>
          <a:xfrm>
            <a:off x="838200" y="365125"/>
            <a:ext cx="10515600" cy="1325563"/>
          </a:xfrm>
        </p:spPr>
        <p:txBody>
          <a:bodyPr>
            <a:normAutofit/>
          </a:bodyPr>
          <a:lstStyle/>
          <a:p>
            <a:r>
              <a:rPr lang="en-US" sz="5400" dirty="0"/>
              <a:t>Key Points</a:t>
            </a:r>
          </a:p>
        </p:txBody>
      </p:sp>
      <p:sp>
        <p:nvSpPr>
          <p:cNvPr id="10" name="sketch line">
            <a:extLst>
              <a:ext uri="{FF2B5EF4-FFF2-40B4-BE49-F238E27FC236}">
                <a16:creationId xmlns:a16="http://schemas.microsoft.com/office/drawing/2014/main" id="{B9164F69-F156-6312-610D-554156E77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sX0" fmla="*/ 0 w 10853928"/>
              <a:gd name="csY0" fmla="*/ 0 h 18288"/>
              <a:gd name="csX1" fmla="*/ 461292 w 10853928"/>
              <a:gd name="csY1" fmla="*/ 0 h 18288"/>
              <a:gd name="csX2" fmla="*/ 1139662 w 10853928"/>
              <a:gd name="csY2" fmla="*/ 0 h 18288"/>
              <a:gd name="csX3" fmla="*/ 1926572 w 10853928"/>
              <a:gd name="csY3" fmla="*/ 0 h 18288"/>
              <a:gd name="csX4" fmla="*/ 2279325 w 10853928"/>
              <a:gd name="csY4" fmla="*/ 0 h 18288"/>
              <a:gd name="csX5" fmla="*/ 2632078 w 10853928"/>
              <a:gd name="csY5" fmla="*/ 0 h 18288"/>
              <a:gd name="csX6" fmla="*/ 3527527 w 10853928"/>
              <a:gd name="csY6" fmla="*/ 0 h 18288"/>
              <a:gd name="csX7" fmla="*/ 4205897 w 10853928"/>
              <a:gd name="csY7" fmla="*/ 0 h 18288"/>
              <a:gd name="csX8" fmla="*/ 4558650 w 10853928"/>
              <a:gd name="csY8" fmla="*/ 0 h 18288"/>
              <a:gd name="csX9" fmla="*/ 5237020 w 10853928"/>
              <a:gd name="csY9" fmla="*/ 0 h 18288"/>
              <a:gd name="csX10" fmla="*/ 6132469 w 10853928"/>
              <a:gd name="csY10" fmla="*/ 0 h 18288"/>
              <a:gd name="csX11" fmla="*/ 6702301 w 10853928"/>
              <a:gd name="csY11" fmla="*/ 0 h 18288"/>
              <a:gd name="csX12" fmla="*/ 7272132 w 10853928"/>
              <a:gd name="csY12" fmla="*/ 0 h 18288"/>
              <a:gd name="csX13" fmla="*/ 7950502 w 10853928"/>
              <a:gd name="csY13" fmla="*/ 0 h 18288"/>
              <a:gd name="csX14" fmla="*/ 8737412 w 10853928"/>
              <a:gd name="csY14" fmla="*/ 0 h 18288"/>
              <a:gd name="csX15" fmla="*/ 9524322 w 10853928"/>
              <a:gd name="csY15" fmla="*/ 0 h 18288"/>
              <a:gd name="csX16" fmla="*/ 10853928 w 10853928"/>
              <a:gd name="csY16" fmla="*/ 0 h 18288"/>
              <a:gd name="csX17" fmla="*/ 10853928 w 10853928"/>
              <a:gd name="csY17" fmla="*/ 18288 h 18288"/>
              <a:gd name="csX18" fmla="*/ 10392636 w 10853928"/>
              <a:gd name="csY18" fmla="*/ 18288 h 18288"/>
              <a:gd name="csX19" fmla="*/ 9497187 w 10853928"/>
              <a:gd name="csY19" fmla="*/ 18288 h 18288"/>
              <a:gd name="csX20" fmla="*/ 8818817 w 10853928"/>
              <a:gd name="csY20" fmla="*/ 18288 h 18288"/>
              <a:gd name="csX21" fmla="*/ 8466064 w 10853928"/>
              <a:gd name="csY21" fmla="*/ 18288 h 18288"/>
              <a:gd name="csX22" fmla="*/ 7787693 w 10853928"/>
              <a:gd name="csY22" fmla="*/ 18288 h 18288"/>
              <a:gd name="csX23" fmla="*/ 7217862 w 10853928"/>
              <a:gd name="csY23" fmla="*/ 18288 h 18288"/>
              <a:gd name="csX24" fmla="*/ 6648031 w 10853928"/>
              <a:gd name="csY24" fmla="*/ 18288 h 18288"/>
              <a:gd name="csX25" fmla="*/ 6078200 w 10853928"/>
              <a:gd name="csY25" fmla="*/ 18288 h 18288"/>
              <a:gd name="csX26" fmla="*/ 5508368 w 10853928"/>
              <a:gd name="csY26" fmla="*/ 18288 h 18288"/>
              <a:gd name="csX27" fmla="*/ 4721459 w 10853928"/>
              <a:gd name="csY27" fmla="*/ 18288 h 18288"/>
              <a:gd name="csX28" fmla="*/ 4043088 w 10853928"/>
              <a:gd name="csY28" fmla="*/ 18288 h 18288"/>
              <a:gd name="csX29" fmla="*/ 3690336 w 10853928"/>
              <a:gd name="csY29" fmla="*/ 18288 h 18288"/>
              <a:gd name="csX30" fmla="*/ 3120504 w 10853928"/>
              <a:gd name="csY30" fmla="*/ 18288 h 18288"/>
              <a:gd name="csX31" fmla="*/ 2333595 w 10853928"/>
              <a:gd name="csY31" fmla="*/ 18288 h 18288"/>
              <a:gd name="csX32" fmla="*/ 1872303 w 10853928"/>
              <a:gd name="csY32" fmla="*/ 18288 h 18288"/>
              <a:gd name="csX33" fmla="*/ 976854 w 10853928"/>
              <a:gd name="csY33" fmla="*/ 18288 h 18288"/>
              <a:gd name="csX34" fmla="*/ 0 w 10853928"/>
              <a:gd name="csY34" fmla="*/ 18288 h 18288"/>
              <a:gd name="csX35" fmla="*/ 0 w 10853928"/>
              <a:gd name="csY35"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Content Placeholder 2">
            <a:extLst>
              <a:ext uri="{FF2B5EF4-FFF2-40B4-BE49-F238E27FC236}">
                <a16:creationId xmlns:a16="http://schemas.microsoft.com/office/drawing/2014/main" id="{39B2E501-C406-A90D-A5D3-2DE6F4E051AE}"/>
              </a:ext>
            </a:extLst>
          </p:cNvPr>
          <p:cNvSpPr>
            <a:spLocks noGrp="1"/>
          </p:cNvSpPr>
          <p:nvPr>
            <p:ph idx="1"/>
          </p:nvPr>
        </p:nvSpPr>
        <p:spPr>
          <a:xfrm>
            <a:off x="514165" y="1929384"/>
            <a:ext cx="7762113" cy="4251960"/>
          </a:xfrm>
        </p:spPr>
        <p:txBody>
          <a:bodyPr>
            <a:noAutofit/>
          </a:bodyPr>
          <a:lstStyle/>
          <a:p>
            <a:endParaRPr lang="en-US" dirty="0"/>
          </a:p>
          <a:p>
            <a:endParaRPr lang="en-US" dirty="0"/>
          </a:p>
          <a:p>
            <a:endParaRPr lang="en-US" dirty="0"/>
          </a:p>
        </p:txBody>
      </p:sp>
      <p:sp>
        <p:nvSpPr>
          <p:cNvPr id="5" name="TextBox 4">
            <a:extLst>
              <a:ext uri="{FF2B5EF4-FFF2-40B4-BE49-F238E27FC236}">
                <a16:creationId xmlns:a16="http://schemas.microsoft.com/office/drawing/2014/main" id="{D30BAE41-3D8F-61E8-36F5-A9152AE617DD}"/>
              </a:ext>
            </a:extLst>
          </p:cNvPr>
          <p:cNvSpPr txBox="1"/>
          <p:nvPr/>
        </p:nvSpPr>
        <p:spPr>
          <a:xfrm>
            <a:off x="8655886" y="1793206"/>
            <a:ext cx="3348935" cy="4524315"/>
          </a:xfrm>
          <a:prstGeom prst="rect">
            <a:avLst/>
          </a:prstGeom>
          <a:noFill/>
          <a:ln w="25400">
            <a:solidFill>
              <a:srgbClr val="C0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Aptos" panose="02110004020202020204"/>
                <a:ea typeface="+mn-ea"/>
                <a:cs typeface="+mn-cs"/>
              </a:rPr>
              <a:t>Picture Yourself:</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solidFill>
                  <a:prstClr val="black"/>
                </a:solidFill>
                <a:latin typeface="Aptos" panose="02110004020202020204"/>
              </a:rPr>
              <a:t>You are a believer attending West Houston Church of Christ. You are far from perfect, but you know that you are different. You are reading Paul’s letters to the early church and studying the Holy Spirit.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200" dirty="0">
              <a:solidFill>
                <a:prstClr val="black"/>
              </a:solidFill>
              <a:latin typeface="Aptos" panose="02110004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dirty="0">
                <a:solidFill>
                  <a:prstClr val="black"/>
                </a:solidFill>
                <a:latin typeface="Aptos" panose="02110004020202020204"/>
              </a:rPr>
              <a:t>What are you </a:t>
            </a:r>
            <a:r>
              <a:rPr lang="en-US" sz="2200" b="1">
                <a:solidFill>
                  <a:prstClr val="black"/>
                </a:solidFill>
                <a:latin typeface="Aptos" panose="02110004020202020204"/>
              </a:rPr>
              <a:t>thinking so far?</a:t>
            </a:r>
            <a:r>
              <a:rPr lang="en-US" sz="2400" b="1">
                <a:solidFill>
                  <a:prstClr val="black"/>
                </a:solidFill>
                <a:latin typeface="Aptos" panose="02110004020202020204"/>
              </a:rPr>
              <a:t> </a:t>
            </a:r>
            <a:endPar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6" name="TextBox 5">
            <a:extLst>
              <a:ext uri="{FF2B5EF4-FFF2-40B4-BE49-F238E27FC236}">
                <a16:creationId xmlns:a16="http://schemas.microsoft.com/office/drawing/2014/main" id="{064908EA-FB1C-ED55-EDFD-D3E016DE6EBD}"/>
              </a:ext>
            </a:extLst>
          </p:cNvPr>
          <p:cNvSpPr txBox="1"/>
          <p:nvPr/>
        </p:nvSpPr>
        <p:spPr>
          <a:xfrm>
            <a:off x="709643" y="1793206"/>
            <a:ext cx="7762113" cy="4524315"/>
          </a:xfrm>
          <a:prstGeom prst="rect">
            <a:avLst/>
          </a:prstGeom>
          <a:noFill/>
        </p:spPr>
        <p:txBody>
          <a:bodyPr wrap="square" rtlCol="0">
            <a:spAutoFit/>
          </a:bodyPr>
          <a:lstStyle/>
          <a:p>
            <a:pPr marL="457200" indent="-457200">
              <a:buFont typeface="Arial" panose="020B0604020202020204" pitchFamily="34" charset="0"/>
              <a:buChar char="•"/>
            </a:pPr>
            <a:r>
              <a:rPr lang="en-US" sz="2400" dirty="0"/>
              <a:t>Paul’s eschatological view shaped his view of the Spirit</a:t>
            </a:r>
          </a:p>
          <a:p>
            <a:pPr marL="457200" indent="-457200">
              <a:buFont typeface="Arial" panose="020B0604020202020204" pitchFamily="34" charset="0"/>
              <a:buChar char="•"/>
            </a:pPr>
            <a:endParaRPr lang="en-US" sz="2400" dirty="0"/>
          </a:p>
          <a:p>
            <a:pPr marL="457200" indent="-457200">
              <a:buFont typeface="Arial" panose="020B0604020202020204" pitchFamily="34" charset="0"/>
              <a:buChar char="•"/>
            </a:pPr>
            <a:r>
              <a:rPr lang="en-US" sz="2400" dirty="0"/>
              <a:t>The fruits of the Spirit are available corporately and personally (self-control) for our walk with and in the Spirit</a:t>
            </a:r>
          </a:p>
          <a:p>
            <a:pPr marL="457200" indent="-457200">
              <a:buFont typeface="Arial" panose="020B0604020202020204" pitchFamily="34" charset="0"/>
              <a:buChar char="•"/>
            </a:pPr>
            <a:endParaRPr lang="en-US" sz="2400" dirty="0"/>
          </a:p>
          <a:p>
            <a:pPr marL="457200" indent="-457200">
              <a:buFont typeface="Arial" panose="020B0604020202020204" pitchFamily="34" charset="0"/>
              <a:buChar char="•"/>
            </a:pPr>
            <a:r>
              <a:rPr lang="en-US" sz="2400" dirty="0"/>
              <a:t>The ongoing warfare occurs between the Spirit and the flesh; but is not necessarily a “struggle”</a:t>
            </a:r>
          </a:p>
          <a:p>
            <a:pPr marL="457200" indent="-457200">
              <a:buFont typeface="Arial" panose="020B0604020202020204" pitchFamily="34" charset="0"/>
              <a:buChar char="•"/>
            </a:pPr>
            <a:endParaRPr lang="en-US" sz="2400" dirty="0"/>
          </a:p>
          <a:p>
            <a:pPr marL="457200" indent="-457200">
              <a:buFont typeface="Arial" panose="020B0604020202020204" pitchFamily="34" charset="0"/>
              <a:buChar char="•"/>
            </a:pPr>
            <a:r>
              <a:rPr lang="en-US" sz="2400" dirty="0"/>
              <a:t>While we may be “weak” in the flesh, prayer in the Spirit is weapon</a:t>
            </a:r>
            <a:endParaRPr lang="en-US" sz="2800" dirty="0"/>
          </a:p>
        </p:txBody>
      </p:sp>
    </p:spTree>
    <p:extLst>
      <p:ext uri="{BB962C8B-B14F-4D97-AF65-F5344CB8AC3E}">
        <p14:creationId xmlns:p14="http://schemas.microsoft.com/office/powerpoint/2010/main" val="32040737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4B77B00-4460-A97A-0D76-077DBA475274}"/>
              </a:ext>
            </a:extLst>
          </p:cNvPr>
          <p:cNvPicPr>
            <a:picLocks noChangeAspect="1"/>
          </p:cNvPicPr>
          <p:nvPr/>
        </p:nvPicPr>
        <p:blipFill>
          <a:blip r:embed="rId2"/>
          <a:stretch>
            <a:fillRect/>
          </a:stretch>
        </p:blipFill>
        <p:spPr>
          <a:xfrm>
            <a:off x="2474260" y="322730"/>
            <a:ext cx="7821364" cy="5164686"/>
          </a:xfrm>
          <a:prstGeom prst="rect">
            <a:avLst/>
          </a:prstGeom>
        </p:spPr>
      </p:pic>
      <p:sp>
        <p:nvSpPr>
          <p:cNvPr id="4" name="TextBox 3">
            <a:extLst>
              <a:ext uri="{FF2B5EF4-FFF2-40B4-BE49-F238E27FC236}">
                <a16:creationId xmlns:a16="http://schemas.microsoft.com/office/drawing/2014/main" id="{2A568C44-2574-D9F3-45EA-1A073E8387A6}"/>
              </a:ext>
            </a:extLst>
          </p:cNvPr>
          <p:cNvSpPr txBox="1"/>
          <p:nvPr/>
        </p:nvSpPr>
        <p:spPr>
          <a:xfrm>
            <a:off x="4101352" y="5735176"/>
            <a:ext cx="6094206" cy="523220"/>
          </a:xfrm>
          <a:prstGeom prst="rect">
            <a:avLst/>
          </a:prstGeom>
          <a:noFill/>
        </p:spPr>
        <p:txBody>
          <a:bodyPr wrap="square">
            <a:spAutoFit/>
          </a:bodyPr>
          <a:lstStyle/>
          <a:p>
            <a:pPr marL="0" marR="0">
              <a:buNone/>
            </a:pPr>
            <a:r>
              <a:rPr lang="en-US" sz="28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Website -&gt; Connect -&gt; Adults</a:t>
            </a:r>
            <a:endParaRPr lang="en-US" sz="2800" dirty="0">
              <a:effectLst/>
              <a:latin typeface="Aptos" panose="020B0004020202020204" pitchFamily="34" charset="0"/>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11627649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7E21D58-6286-846A-7FB7-7E3D98A60915}"/>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6F0A191-41DA-516B-D47D-3ACEB8DF60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76EE547-98FA-9897-1BB0-7B0FB547D8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8E4CFA-3414-1F66-4850-B59778D192A5}"/>
              </a:ext>
            </a:extLst>
          </p:cNvPr>
          <p:cNvSpPr>
            <a:spLocks noGrp="1"/>
          </p:cNvSpPr>
          <p:nvPr>
            <p:ph type="title"/>
          </p:nvPr>
        </p:nvSpPr>
        <p:spPr>
          <a:xfrm>
            <a:off x="686834" y="1153572"/>
            <a:ext cx="3200400" cy="4461163"/>
          </a:xfrm>
        </p:spPr>
        <p:txBody>
          <a:bodyPr vert="horz" lIns="91440" tIns="45720" rIns="91440" bIns="45720" rtlCol="0" anchor="ctr">
            <a:normAutofit/>
          </a:bodyPr>
          <a:lstStyle/>
          <a:p>
            <a:r>
              <a:rPr lang="en-US" sz="4400" kern="1200" dirty="0">
                <a:solidFill>
                  <a:srgbClr val="FFFFFF"/>
                </a:solidFill>
                <a:latin typeface="+mj-lt"/>
                <a:ea typeface="+mj-ea"/>
                <a:cs typeface="+mj-cs"/>
              </a:rPr>
              <a:t>Eschatology</a:t>
            </a:r>
            <a:br>
              <a:rPr lang="en-US" sz="4400" kern="1200" dirty="0">
                <a:solidFill>
                  <a:srgbClr val="FFFFFF"/>
                </a:solidFill>
                <a:latin typeface="+mj-lt"/>
                <a:ea typeface="+mj-ea"/>
                <a:cs typeface="+mj-cs"/>
              </a:rPr>
            </a:br>
            <a:r>
              <a:rPr lang="en-US" sz="3600" kern="1200" dirty="0">
                <a:solidFill>
                  <a:srgbClr val="FFFFFF"/>
                </a:solidFill>
                <a:latin typeface="+mj-lt"/>
                <a:ea typeface="+mj-ea"/>
                <a:cs typeface="+mj-cs"/>
              </a:rPr>
              <a:t>(Early Christian twist on the time of the End)</a:t>
            </a:r>
            <a:endParaRPr lang="en-US" sz="4400" kern="1200" dirty="0">
              <a:solidFill>
                <a:srgbClr val="FFFFFF"/>
              </a:solidFill>
              <a:latin typeface="+mj-lt"/>
              <a:ea typeface="+mj-ea"/>
              <a:cs typeface="+mj-cs"/>
            </a:endParaRPr>
          </a:p>
        </p:txBody>
      </p:sp>
      <p:sp>
        <p:nvSpPr>
          <p:cNvPr id="14" name="Arc 13">
            <a:extLst>
              <a:ext uri="{FF2B5EF4-FFF2-40B4-BE49-F238E27FC236}">
                <a16:creationId xmlns:a16="http://schemas.microsoft.com/office/drawing/2014/main" id="{8D04F5F8-BCAD-1C97-D688-181536148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516AA6BB-DC5C-11C6-50C6-B98344A8E811}"/>
              </a:ext>
            </a:extLst>
          </p:cNvPr>
          <p:cNvSpPr>
            <a:spLocks noGrp="1"/>
          </p:cNvSpPr>
          <p:nvPr>
            <p:ph type="body" sz="half" idx="2"/>
          </p:nvPr>
        </p:nvSpPr>
        <p:spPr>
          <a:xfrm>
            <a:off x="4447308" y="591344"/>
            <a:ext cx="6906491" cy="5585619"/>
          </a:xfrm>
        </p:spPr>
        <p:txBody>
          <a:bodyPr vert="horz" lIns="91440" tIns="45720" rIns="91440" bIns="45720" rtlCol="0" anchor="ctr">
            <a:normAutofit/>
          </a:bodyPr>
          <a:lstStyle/>
          <a:p>
            <a:pPr indent="-228600">
              <a:buFont typeface="Arial" panose="020B0604020202020204" pitchFamily="34" charset="0"/>
              <a:buChar char="•"/>
            </a:pPr>
            <a:endParaRPr lang="en-US" dirty="0"/>
          </a:p>
          <a:p>
            <a:pPr marL="457200" lvl="1" indent="-228600">
              <a:buFont typeface="Arial" panose="020B0604020202020204" pitchFamily="34" charset="0"/>
              <a:buChar char="•"/>
            </a:pPr>
            <a:endParaRPr lang="en-US" dirty="0"/>
          </a:p>
          <a:p>
            <a:endParaRPr lang="en-US" dirty="0"/>
          </a:p>
        </p:txBody>
      </p:sp>
      <p:cxnSp>
        <p:nvCxnSpPr>
          <p:cNvPr id="18" name="Straight Arrow Connector 17">
            <a:extLst>
              <a:ext uri="{FF2B5EF4-FFF2-40B4-BE49-F238E27FC236}">
                <a16:creationId xmlns:a16="http://schemas.microsoft.com/office/drawing/2014/main" id="{6179ED57-979D-196F-88CD-9AA32734B836}"/>
              </a:ext>
            </a:extLst>
          </p:cNvPr>
          <p:cNvCxnSpPr>
            <a:cxnSpLocks/>
          </p:cNvCxnSpPr>
          <p:nvPr/>
        </p:nvCxnSpPr>
        <p:spPr>
          <a:xfrm>
            <a:off x="9209884" y="2767217"/>
            <a:ext cx="2809182" cy="0"/>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1" name="Straight Arrow Connector 20">
            <a:extLst>
              <a:ext uri="{FF2B5EF4-FFF2-40B4-BE49-F238E27FC236}">
                <a16:creationId xmlns:a16="http://schemas.microsoft.com/office/drawing/2014/main" id="{0A3F4645-91FB-B47D-804E-DA9157FFB6EA}"/>
              </a:ext>
            </a:extLst>
          </p:cNvPr>
          <p:cNvCxnSpPr>
            <a:cxnSpLocks/>
          </p:cNvCxnSpPr>
          <p:nvPr/>
        </p:nvCxnSpPr>
        <p:spPr>
          <a:xfrm>
            <a:off x="7055458" y="1609711"/>
            <a:ext cx="0" cy="4612097"/>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4" name="TextBox 23">
            <a:extLst>
              <a:ext uri="{FF2B5EF4-FFF2-40B4-BE49-F238E27FC236}">
                <a16:creationId xmlns:a16="http://schemas.microsoft.com/office/drawing/2014/main" id="{8B962535-5EF4-B75A-2E19-35921039259A}"/>
              </a:ext>
            </a:extLst>
          </p:cNvPr>
          <p:cNvSpPr txBox="1"/>
          <p:nvPr/>
        </p:nvSpPr>
        <p:spPr>
          <a:xfrm>
            <a:off x="4170952" y="3648544"/>
            <a:ext cx="2821285" cy="830997"/>
          </a:xfrm>
          <a:prstGeom prst="rect">
            <a:avLst/>
          </a:prstGeom>
          <a:noFill/>
        </p:spPr>
        <p:txBody>
          <a:bodyPr wrap="none" rtlCol="0">
            <a:spAutoFit/>
          </a:bodyPr>
          <a:lstStyle/>
          <a:p>
            <a:r>
              <a:rPr lang="en-US" sz="2400" i="1" cap="small" dirty="0"/>
              <a:t>The Present Age</a:t>
            </a:r>
          </a:p>
          <a:p>
            <a:r>
              <a:rPr lang="en-US" sz="2400" i="1" dirty="0"/>
              <a:t>   </a:t>
            </a:r>
            <a:r>
              <a:rPr lang="en-US" sz="2000" i="1" dirty="0"/>
              <a:t>The time of “the flesh”</a:t>
            </a:r>
            <a:endParaRPr lang="en-US" sz="2400" i="1" dirty="0"/>
          </a:p>
        </p:txBody>
      </p:sp>
      <p:sp>
        <p:nvSpPr>
          <p:cNvPr id="25" name="TextBox 24">
            <a:extLst>
              <a:ext uri="{FF2B5EF4-FFF2-40B4-BE49-F238E27FC236}">
                <a16:creationId xmlns:a16="http://schemas.microsoft.com/office/drawing/2014/main" id="{9C2BBEBF-7FF9-D246-203D-8F00D825F883}"/>
              </a:ext>
            </a:extLst>
          </p:cNvPr>
          <p:cNvSpPr txBox="1"/>
          <p:nvPr/>
        </p:nvSpPr>
        <p:spPr>
          <a:xfrm>
            <a:off x="9267792" y="2382496"/>
            <a:ext cx="2693366" cy="769441"/>
          </a:xfrm>
          <a:prstGeom prst="rect">
            <a:avLst/>
          </a:prstGeom>
          <a:noFill/>
        </p:spPr>
        <p:txBody>
          <a:bodyPr wrap="none" rtlCol="0">
            <a:spAutoFit/>
          </a:bodyPr>
          <a:lstStyle/>
          <a:p>
            <a:r>
              <a:rPr lang="en-US" sz="2400" i="1" cap="small" dirty="0"/>
              <a:t>The Coming Age</a:t>
            </a:r>
          </a:p>
          <a:p>
            <a:r>
              <a:rPr lang="en-US" sz="2000" i="1" dirty="0"/>
              <a:t>    The Time of the Spirit</a:t>
            </a:r>
          </a:p>
        </p:txBody>
      </p:sp>
      <p:cxnSp>
        <p:nvCxnSpPr>
          <p:cNvPr id="4" name="Straight Arrow Connector 3">
            <a:extLst>
              <a:ext uri="{FF2B5EF4-FFF2-40B4-BE49-F238E27FC236}">
                <a16:creationId xmlns:a16="http://schemas.microsoft.com/office/drawing/2014/main" id="{1FD19BFE-2857-8F98-633A-4A58484EAB84}"/>
              </a:ext>
            </a:extLst>
          </p:cNvPr>
          <p:cNvCxnSpPr>
            <a:cxnSpLocks/>
          </p:cNvCxnSpPr>
          <p:nvPr/>
        </p:nvCxnSpPr>
        <p:spPr>
          <a:xfrm>
            <a:off x="9209884" y="1609711"/>
            <a:ext cx="0" cy="4612097"/>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grpSp>
        <p:nvGrpSpPr>
          <p:cNvPr id="33" name="Group 32">
            <a:extLst>
              <a:ext uri="{FF2B5EF4-FFF2-40B4-BE49-F238E27FC236}">
                <a16:creationId xmlns:a16="http://schemas.microsoft.com/office/drawing/2014/main" id="{B2C03732-2457-4474-E81A-49873737ACE5}"/>
              </a:ext>
            </a:extLst>
          </p:cNvPr>
          <p:cNvGrpSpPr/>
          <p:nvPr/>
        </p:nvGrpSpPr>
        <p:grpSpPr>
          <a:xfrm>
            <a:off x="6491635" y="262427"/>
            <a:ext cx="3740042" cy="1341870"/>
            <a:chOff x="6738771" y="238520"/>
            <a:chExt cx="3740042" cy="1341870"/>
          </a:xfrm>
        </p:grpSpPr>
        <p:sp>
          <p:nvSpPr>
            <p:cNvPr id="23" name="TextBox 22">
              <a:extLst>
                <a:ext uri="{FF2B5EF4-FFF2-40B4-BE49-F238E27FC236}">
                  <a16:creationId xmlns:a16="http://schemas.microsoft.com/office/drawing/2014/main" id="{733345FB-0AB1-7D57-BBAB-5FCE1A49BE25}"/>
                </a:ext>
              </a:extLst>
            </p:cNvPr>
            <p:cNvSpPr txBox="1"/>
            <p:nvPr/>
          </p:nvSpPr>
          <p:spPr>
            <a:xfrm>
              <a:off x="7572945" y="238520"/>
              <a:ext cx="1653017" cy="584775"/>
            </a:xfrm>
            <a:prstGeom prst="rect">
              <a:avLst/>
            </a:prstGeom>
            <a:noFill/>
          </p:spPr>
          <p:txBody>
            <a:bodyPr wrap="none" rtlCol="0">
              <a:spAutoFit/>
            </a:bodyPr>
            <a:lstStyle/>
            <a:p>
              <a:r>
                <a:rPr lang="en-US" sz="3200" b="1" dirty="0"/>
                <a:t>The End</a:t>
              </a:r>
            </a:p>
          </p:txBody>
        </p:sp>
        <p:sp>
          <p:nvSpPr>
            <p:cNvPr id="8" name="Left Brace 7">
              <a:extLst>
                <a:ext uri="{FF2B5EF4-FFF2-40B4-BE49-F238E27FC236}">
                  <a16:creationId xmlns:a16="http://schemas.microsoft.com/office/drawing/2014/main" id="{5DFB84CD-3DD5-8E01-22F2-73AAE36D2FDD}"/>
                </a:ext>
              </a:extLst>
            </p:cNvPr>
            <p:cNvSpPr/>
            <p:nvPr/>
          </p:nvSpPr>
          <p:spPr>
            <a:xfrm rot="5400000">
              <a:off x="8238148" y="-139248"/>
              <a:ext cx="295320" cy="2166429"/>
            </a:xfrm>
            <a:prstGeom prst="leftBrace">
              <a:avLst>
                <a:gd name="adj1" fmla="val 0"/>
                <a:gd name="adj2" fmla="val 5000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TextBox 8">
              <a:extLst>
                <a:ext uri="{FF2B5EF4-FFF2-40B4-BE49-F238E27FC236}">
                  <a16:creationId xmlns:a16="http://schemas.microsoft.com/office/drawing/2014/main" id="{6F8EFFF1-0F0B-EC20-19AF-6D72E1C5330F}"/>
                </a:ext>
              </a:extLst>
            </p:cNvPr>
            <p:cNvSpPr txBox="1"/>
            <p:nvPr/>
          </p:nvSpPr>
          <p:spPr>
            <a:xfrm>
              <a:off x="6738771" y="1118725"/>
              <a:ext cx="1185133" cy="461665"/>
            </a:xfrm>
            <a:prstGeom prst="rect">
              <a:avLst/>
            </a:prstGeom>
            <a:noFill/>
          </p:spPr>
          <p:txBody>
            <a:bodyPr wrap="none" rtlCol="0">
              <a:spAutoFit/>
            </a:bodyPr>
            <a:lstStyle/>
            <a:p>
              <a:r>
                <a:rPr lang="en-US" sz="2400" dirty="0"/>
                <a:t>BEGUN</a:t>
              </a:r>
            </a:p>
          </p:txBody>
        </p:sp>
        <p:sp>
          <p:nvSpPr>
            <p:cNvPr id="11" name="TextBox 10">
              <a:extLst>
                <a:ext uri="{FF2B5EF4-FFF2-40B4-BE49-F238E27FC236}">
                  <a16:creationId xmlns:a16="http://schemas.microsoft.com/office/drawing/2014/main" id="{9E0DBF97-E0B6-0C7A-33EF-8699CDC31127}"/>
                </a:ext>
              </a:extLst>
            </p:cNvPr>
            <p:cNvSpPr txBox="1"/>
            <p:nvPr/>
          </p:nvSpPr>
          <p:spPr>
            <a:xfrm>
              <a:off x="8312386" y="1115392"/>
              <a:ext cx="2166427" cy="461665"/>
            </a:xfrm>
            <a:prstGeom prst="rect">
              <a:avLst/>
            </a:prstGeom>
            <a:noFill/>
          </p:spPr>
          <p:txBody>
            <a:bodyPr wrap="none" rtlCol="0">
              <a:spAutoFit/>
            </a:bodyPr>
            <a:lstStyle/>
            <a:p>
              <a:r>
                <a:rPr lang="en-US" sz="2400" dirty="0"/>
                <a:t>CONSUMATED</a:t>
              </a:r>
            </a:p>
          </p:txBody>
        </p:sp>
      </p:grpSp>
      <p:cxnSp>
        <p:nvCxnSpPr>
          <p:cNvPr id="19" name="Straight Connector 18">
            <a:extLst>
              <a:ext uri="{FF2B5EF4-FFF2-40B4-BE49-F238E27FC236}">
                <a16:creationId xmlns:a16="http://schemas.microsoft.com/office/drawing/2014/main" id="{E392A84F-A676-CC94-9BF3-725895F18A97}"/>
              </a:ext>
            </a:extLst>
          </p:cNvPr>
          <p:cNvCxnSpPr>
            <a:cxnSpLocks/>
          </p:cNvCxnSpPr>
          <p:nvPr/>
        </p:nvCxnSpPr>
        <p:spPr>
          <a:xfrm flipV="1">
            <a:off x="4199955" y="4064043"/>
            <a:ext cx="2855502" cy="1"/>
          </a:xfrm>
          <a:prstGeom prst="line">
            <a:avLst/>
          </a:prstGeom>
        </p:spPr>
        <p:style>
          <a:lnRef idx="2">
            <a:schemeClr val="dk1"/>
          </a:lnRef>
          <a:fillRef idx="0">
            <a:schemeClr val="dk1"/>
          </a:fillRef>
          <a:effectRef idx="1">
            <a:schemeClr val="dk1"/>
          </a:effectRef>
          <a:fontRef idx="minor">
            <a:schemeClr val="tx1"/>
          </a:fontRef>
        </p:style>
      </p:cxnSp>
      <p:cxnSp>
        <p:nvCxnSpPr>
          <p:cNvPr id="22" name="Straight Arrow Connector 21">
            <a:extLst>
              <a:ext uri="{FF2B5EF4-FFF2-40B4-BE49-F238E27FC236}">
                <a16:creationId xmlns:a16="http://schemas.microsoft.com/office/drawing/2014/main" id="{F631D2F8-1651-4510-A6F5-2EA34A1D5D3E}"/>
              </a:ext>
            </a:extLst>
          </p:cNvPr>
          <p:cNvCxnSpPr>
            <a:cxnSpLocks/>
          </p:cNvCxnSpPr>
          <p:nvPr/>
        </p:nvCxnSpPr>
        <p:spPr>
          <a:xfrm>
            <a:off x="7067460" y="4064042"/>
            <a:ext cx="2154426" cy="0"/>
          </a:xfrm>
          <a:prstGeom prst="straightConnector1">
            <a:avLst/>
          </a:prstGeom>
          <a:ln w="19050" cap="flat" cmpd="sng" algn="ctr">
            <a:solidFill>
              <a:schemeClr val="dk1"/>
            </a:solidFill>
            <a:prstDash val="dash"/>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7" name="Straight Arrow Connector 26">
            <a:extLst>
              <a:ext uri="{FF2B5EF4-FFF2-40B4-BE49-F238E27FC236}">
                <a16:creationId xmlns:a16="http://schemas.microsoft.com/office/drawing/2014/main" id="{2009D645-9464-8323-816C-2CBA8D1DB23E}"/>
              </a:ext>
            </a:extLst>
          </p:cNvPr>
          <p:cNvCxnSpPr>
            <a:cxnSpLocks/>
          </p:cNvCxnSpPr>
          <p:nvPr/>
        </p:nvCxnSpPr>
        <p:spPr>
          <a:xfrm>
            <a:off x="7055458" y="2767216"/>
            <a:ext cx="2154426" cy="0"/>
          </a:xfrm>
          <a:prstGeom prst="straightConnector1">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9" name="TextBox 28">
            <a:extLst>
              <a:ext uri="{FF2B5EF4-FFF2-40B4-BE49-F238E27FC236}">
                <a16:creationId xmlns:a16="http://schemas.microsoft.com/office/drawing/2014/main" id="{7B437839-4C77-5AD2-9E7C-48426EBDA599}"/>
              </a:ext>
            </a:extLst>
          </p:cNvPr>
          <p:cNvSpPr txBox="1"/>
          <p:nvPr/>
        </p:nvSpPr>
        <p:spPr>
          <a:xfrm>
            <a:off x="7081035" y="2983908"/>
            <a:ext cx="2092761" cy="923330"/>
          </a:xfrm>
          <a:prstGeom prst="rect">
            <a:avLst/>
          </a:prstGeom>
          <a:solidFill>
            <a:schemeClr val="bg2"/>
          </a:solidFill>
        </p:spPr>
        <p:txBody>
          <a:bodyPr wrap="square" rtlCol="0">
            <a:spAutoFit/>
          </a:bodyPr>
          <a:lstStyle/>
          <a:p>
            <a:pPr algn="ctr"/>
            <a:r>
              <a:rPr lang="en-US" cap="small" dirty="0"/>
              <a:t>Between the Times</a:t>
            </a:r>
          </a:p>
          <a:p>
            <a:pPr algn="ctr"/>
            <a:r>
              <a:rPr lang="en-US" cap="small" dirty="0">
                <a:highlight>
                  <a:srgbClr val="FFFF00"/>
                </a:highlight>
              </a:rPr>
              <a:t>“Already, Not Yet”</a:t>
            </a:r>
          </a:p>
          <a:p>
            <a:endParaRPr lang="en-US" cap="small" dirty="0"/>
          </a:p>
        </p:txBody>
      </p:sp>
      <p:sp>
        <p:nvSpPr>
          <p:cNvPr id="36" name="TextBox 35">
            <a:extLst>
              <a:ext uri="{FF2B5EF4-FFF2-40B4-BE49-F238E27FC236}">
                <a16:creationId xmlns:a16="http://schemas.microsoft.com/office/drawing/2014/main" id="{F22C5D00-55B2-32F7-FD61-F4874AF4BE9D}"/>
              </a:ext>
            </a:extLst>
          </p:cNvPr>
          <p:cNvSpPr txBox="1"/>
          <p:nvPr/>
        </p:nvSpPr>
        <p:spPr>
          <a:xfrm>
            <a:off x="6058850" y="1624482"/>
            <a:ext cx="1948867" cy="830997"/>
          </a:xfrm>
          <a:prstGeom prst="rect">
            <a:avLst/>
          </a:prstGeom>
          <a:noFill/>
        </p:spPr>
        <p:txBody>
          <a:bodyPr wrap="none" rtlCol="0">
            <a:spAutoFit/>
          </a:bodyPr>
          <a:lstStyle/>
          <a:p>
            <a:pPr algn="ctr"/>
            <a:r>
              <a:rPr lang="en-US" sz="2400" cap="small" dirty="0">
                <a:highlight>
                  <a:srgbClr val="FFFF00"/>
                </a:highlight>
              </a:rPr>
              <a:t>Jesus</a:t>
            </a:r>
          </a:p>
          <a:p>
            <a:pPr algn="ctr"/>
            <a:r>
              <a:rPr lang="en-US" sz="2400" cap="small" dirty="0">
                <a:highlight>
                  <a:srgbClr val="FFFF00"/>
                </a:highlight>
              </a:rPr>
              <a:t>Resurrection</a:t>
            </a:r>
          </a:p>
        </p:txBody>
      </p:sp>
      <p:sp>
        <p:nvSpPr>
          <p:cNvPr id="37" name="TextBox 36">
            <a:extLst>
              <a:ext uri="{FF2B5EF4-FFF2-40B4-BE49-F238E27FC236}">
                <a16:creationId xmlns:a16="http://schemas.microsoft.com/office/drawing/2014/main" id="{4104ED95-0ADD-93BE-E56F-BBCC71CB30E6}"/>
              </a:ext>
            </a:extLst>
          </p:cNvPr>
          <p:cNvSpPr txBox="1"/>
          <p:nvPr/>
        </p:nvSpPr>
        <p:spPr>
          <a:xfrm>
            <a:off x="8611103" y="1602059"/>
            <a:ext cx="1255472" cy="830997"/>
          </a:xfrm>
          <a:prstGeom prst="rect">
            <a:avLst/>
          </a:prstGeom>
          <a:noFill/>
        </p:spPr>
        <p:txBody>
          <a:bodyPr wrap="none" rtlCol="0">
            <a:spAutoFit/>
          </a:bodyPr>
          <a:lstStyle/>
          <a:p>
            <a:pPr algn="ctr"/>
            <a:r>
              <a:rPr lang="en-US" sz="2400" cap="small" dirty="0">
                <a:highlight>
                  <a:srgbClr val="FFFF00"/>
                </a:highlight>
              </a:rPr>
              <a:t>Jesus</a:t>
            </a:r>
          </a:p>
          <a:p>
            <a:pPr algn="ctr"/>
            <a:r>
              <a:rPr lang="en-US" sz="2400" cap="small" dirty="0">
                <a:highlight>
                  <a:srgbClr val="FFFF00"/>
                </a:highlight>
              </a:rPr>
              <a:t>Returns</a:t>
            </a:r>
          </a:p>
        </p:txBody>
      </p:sp>
    </p:spTree>
    <p:extLst>
      <p:ext uri="{BB962C8B-B14F-4D97-AF65-F5344CB8AC3E}">
        <p14:creationId xmlns:p14="http://schemas.microsoft.com/office/powerpoint/2010/main" val="3866885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6671268-98CE-A3FE-A1E9-EB14BE6697B3}"/>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1C33C39-E80D-FD97-BABE-E113869BD5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63A526C5-B47A-6BF0-EC5C-8A43278C9511}"/>
              </a:ext>
            </a:extLst>
          </p:cNvPr>
          <p:cNvSpPr>
            <a:spLocks noGrp="1"/>
          </p:cNvSpPr>
          <p:nvPr>
            <p:ph type="title"/>
          </p:nvPr>
        </p:nvSpPr>
        <p:spPr>
          <a:xfrm>
            <a:off x="838200" y="365125"/>
            <a:ext cx="10515600" cy="1325563"/>
          </a:xfrm>
        </p:spPr>
        <p:txBody>
          <a:bodyPr>
            <a:normAutofit/>
          </a:bodyPr>
          <a:lstStyle/>
          <a:p>
            <a:r>
              <a:rPr lang="en-US" sz="5400" dirty="0"/>
              <a:t>Introduction</a:t>
            </a:r>
          </a:p>
        </p:txBody>
      </p:sp>
      <p:sp>
        <p:nvSpPr>
          <p:cNvPr id="10" name="sketch line">
            <a:extLst>
              <a:ext uri="{FF2B5EF4-FFF2-40B4-BE49-F238E27FC236}">
                <a16:creationId xmlns:a16="http://schemas.microsoft.com/office/drawing/2014/main" id="{5799E03F-ACC0-14C6-0E48-C638D5428D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sX0" fmla="*/ 0 w 10853928"/>
              <a:gd name="csY0" fmla="*/ 0 h 18288"/>
              <a:gd name="csX1" fmla="*/ 461292 w 10853928"/>
              <a:gd name="csY1" fmla="*/ 0 h 18288"/>
              <a:gd name="csX2" fmla="*/ 1139662 w 10853928"/>
              <a:gd name="csY2" fmla="*/ 0 h 18288"/>
              <a:gd name="csX3" fmla="*/ 1926572 w 10853928"/>
              <a:gd name="csY3" fmla="*/ 0 h 18288"/>
              <a:gd name="csX4" fmla="*/ 2279325 w 10853928"/>
              <a:gd name="csY4" fmla="*/ 0 h 18288"/>
              <a:gd name="csX5" fmla="*/ 2632078 w 10853928"/>
              <a:gd name="csY5" fmla="*/ 0 h 18288"/>
              <a:gd name="csX6" fmla="*/ 3527527 w 10853928"/>
              <a:gd name="csY6" fmla="*/ 0 h 18288"/>
              <a:gd name="csX7" fmla="*/ 4205897 w 10853928"/>
              <a:gd name="csY7" fmla="*/ 0 h 18288"/>
              <a:gd name="csX8" fmla="*/ 4558650 w 10853928"/>
              <a:gd name="csY8" fmla="*/ 0 h 18288"/>
              <a:gd name="csX9" fmla="*/ 5237020 w 10853928"/>
              <a:gd name="csY9" fmla="*/ 0 h 18288"/>
              <a:gd name="csX10" fmla="*/ 6132469 w 10853928"/>
              <a:gd name="csY10" fmla="*/ 0 h 18288"/>
              <a:gd name="csX11" fmla="*/ 6702301 w 10853928"/>
              <a:gd name="csY11" fmla="*/ 0 h 18288"/>
              <a:gd name="csX12" fmla="*/ 7272132 w 10853928"/>
              <a:gd name="csY12" fmla="*/ 0 h 18288"/>
              <a:gd name="csX13" fmla="*/ 7950502 w 10853928"/>
              <a:gd name="csY13" fmla="*/ 0 h 18288"/>
              <a:gd name="csX14" fmla="*/ 8737412 w 10853928"/>
              <a:gd name="csY14" fmla="*/ 0 h 18288"/>
              <a:gd name="csX15" fmla="*/ 9524322 w 10853928"/>
              <a:gd name="csY15" fmla="*/ 0 h 18288"/>
              <a:gd name="csX16" fmla="*/ 10853928 w 10853928"/>
              <a:gd name="csY16" fmla="*/ 0 h 18288"/>
              <a:gd name="csX17" fmla="*/ 10853928 w 10853928"/>
              <a:gd name="csY17" fmla="*/ 18288 h 18288"/>
              <a:gd name="csX18" fmla="*/ 10392636 w 10853928"/>
              <a:gd name="csY18" fmla="*/ 18288 h 18288"/>
              <a:gd name="csX19" fmla="*/ 9497187 w 10853928"/>
              <a:gd name="csY19" fmla="*/ 18288 h 18288"/>
              <a:gd name="csX20" fmla="*/ 8818817 w 10853928"/>
              <a:gd name="csY20" fmla="*/ 18288 h 18288"/>
              <a:gd name="csX21" fmla="*/ 8466064 w 10853928"/>
              <a:gd name="csY21" fmla="*/ 18288 h 18288"/>
              <a:gd name="csX22" fmla="*/ 7787693 w 10853928"/>
              <a:gd name="csY22" fmla="*/ 18288 h 18288"/>
              <a:gd name="csX23" fmla="*/ 7217862 w 10853928"/>
              <a:gd name="csY23" fmla="*/ 18288 h 18288"/>
              <a:gd name="csX24" fmla="*/ 6648031 w 10853928"/>
              <a:gd name="csY24" fmla="*/ 18288 h 18288"/>
              <a:gd name="csX25" fmla="*/ 6078200 w 10853928"/>
              <a:gd name="csY25" fmla="*/ 18288 h 18288"/>
              <a:gd name="csX26" fmla="*/ 5508368 w 10853928"/>
              <a:gd name="csY26" fmla="*/ 18288 h 18288"/>
              <a:gd name="csX27" fmla="*/ 4721459 w 10853928"/>
              <a:gd name="csY27" fmla="*/ 18288 h 18288"/>
              <a:gd name="csX28" fmla="*/ 4043088 w 10853928"/>
              <a:gd name="csY28" fmla="*/ 18288 h 18288"/>
              <a:gd name="csX29" fmla="*/ 3690336 w 10853928"/>
              <a:gd name="csY29" fmla="*/ 18288 h 18288"/>
              <a:gd name="csX30" fmla="*/ 3120504 w 10853928"/>
              <a:gd name="csY30" fmla="*/ 18288 h 18288"/>
              <a:gd name="csX31" fmla="*/ 2333595 w 10853928"/>
              <a:gd name="csY31" fmla="*/ 18288 h 18288"/>
              <a:gd name="csX32" fmla="*/ 1872303 w 10853928"/>
              <a:gd name="csY32" fmla="*/ 18288 h 18288"/>
              <a:gd name="csX33" fmla="*/ 976854 w 10853928"/>
              <a:gd name="csY33" fmla="*/ 18288 h 18288"/>
              <a:gd name="csX34" fmla="*/ 0 w 10853928"/>
              <a:gd name="csY34" fmla="*/ 18288 h 18288"/>
              <a:gd name="csX35" fmla="*/ 0 w 10853928"/>
              <a:gd name="csY35"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Content Placeholder 2">
            <a:extLst>
              <a:ext uri="{FF2B5EF4-FFF2-40B4-BE49-F238E27FC236}">
                <a16:creationId xmlns:a16="http://schemas.microsoft.com/office/drawing/2014/main" id="{FF215D19-BF71-F1C1-C81B-02891EF75C05}"/>
              </a:ext>
            </a:extLst>
          </p:cNvPr>
          <p:cNvSpPr>
            <a:spLocks noGrp="1"/>
          </p:cNvSpPr>
          <p:nvPr>
            <p:ph idx="1"/>
          </p:nvPr>
        </p:nvSpPr>
        <p:spPr>
          <a:xfrm>
            <a:off x="669036" y="1825034"/>
            <a:ext cx="7807699" cy="4251960"/>
          </a:xfrm>
        </p:spPr>
        <p:txBody>
          <a:bodyPr>
            <a:noAutofit/>
          </a:bodyPr>
          <a:lstStyle/>
          <a:p>
            <a:r>
              <a:rPr lang="en-US" sz="3200" dirty="0"/>
              <a:t>The Ongoing Warfare – Spirit Against Flesh</a:t>
            </a:r>
          </a:p>
          <a:p>
            <a:pPr marL="234950" lvl="1"/>
            <a:endParaRPr lang="en-US" sz="3200" dirty="0"/>
          </a:p>
          <a:p>
            <a:pPr marL="234950" lvl="1"/>
            <a:r>
              <a:rPr lang="en-US" sz="3200" dirty="0"/>
              <a:t>Power in Weakness</a:t>
            </a:r>
          </a:p>
          <a:p>
            <a:pPr marL="920750" lvl="2" indent="-457200">
              <a:buFont typeface="Aptos" panose="020B0004020202020204" pitchFamily="34" charset="0"/>
              <a:buChar char="-"/>
            </a:pPr>
            <a:r>
              <a:rPr lang="en-US" sz="2800" dirty="0"/>
              <a:t>The Spirit</a:t>
            </a:r>
          </a:p>
          <a:p>
            <a:pPr marL="920750" lvl="2" indent="-457200">
              <a:buFont typeface="Aptos" panose="020B0004020202020204" pitchFamily="34" charset="0"/>
              <a:buChar char="-"/>
            </a:pPr>
            <a:r>
              <a:rPr lang="en-US" sz="2800" dirty="0"/>
              <a:t>Present Weakness</a:t>
            </a:r>
          </a:p>
          <a:p>
            <a:pPr marL="920750" lvl="2" indent="-457200">
              <a:buFont typeface="Aptos" panose="020B0004020202020204" pitchFamily="34" charset="0"/>
              <a:buChar char="-"/>
            </a:pPr>
            <a:r>
              <a:rPr lang="en-US" sz="2800" dirty="0"/>
              <a:t>Prayer</a:t>
            </a:r>
          </a:p>
          <a:p>
            <a:pPr marL="0" indent="0">
              <a:buNone/>
            </a:pPr>
            <a:endParaRPr lang="en-US" sz="3200" dirty="0"/>
          </a:p>
          <a:p>
            <a:endParaRPr lang="en-US" sz="2800" dirty="0"/>
          </a:p>
        </p:txBody>
      </p:sp>
      <p:sp>
        <p:nvSpPr>
          <p:cNvPr id="5" name="TextBox 4">
            <a:extLst>
              <a:ext uri="{FF2B5EF4-FFF2-40B4-BE49-F238E27FC236}">
                <a16:creationId xmlns:a16="http://schemas.microsoft.com/office/drawing/2014/main" id="{6CCFD5C5-3AB8-BB44-6206-CFE2B7C89471}"/>
              </a:ext>
            </a:extLst>
          </p:cNvPr>
          <p:cNvSpPr txBox="1"/>
          <p:nvPr/>
        </p:nvSpPr>
        <p:spPr>
          <a:xfrm>
            <a:off x="8476735" y="1763478"/>
            <a:ext cx="3348935" cy="4493538"/>
          </a:xfrm>
          <a:prstGeom prst="rect">
            <a:avLst/>
          </a:prstGeom>
          <a:noFill/>
          <a:ln w="25400">
            <a:solidFill>
              <a:srgbClr val="C0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Aptos" panose="02110004020202020204"/>
                <a:ea typeface="+mn-ea"/>
                <a:cs typeface="+mn-cs"/>
              </a:rPr>
              <a:t>Picture Yourself:</a:t>
            </a:r>
          </a:p>
          <a:p>
            <a:pPr lvl="0">
              <a:defRPr/>
            </a:pPr>
            <a:r>
              <a:rPr lang="en-US" sz="2200" dirty="0">
                <a:solidFill>
                  <a:prstClr val="black"/>
                </a:solidFill>
                <a:latin typeface="Aptos" panose="02110004020202020204"/>
              </a:rPr>
              <a:t>You are a Gentile believer living in Rome. You were raised in a pagan world, a world that is still pagan all around you. You are listening to a letter being read from Paul, a Jew and Roman citizen. He </a:t>
            </a:r>
            <a:r>
              <a:rPr lang="en-US" sz="2200" dirty="0">
                <a:solidFill>
                  <a:prstClr val="black"/>
                </a:solidFill>
              </a:rPr>
              <a:t>talks </a:t>
            </a:r>
            <a:r>
              <a:rPr lang="en-US" sz="2200" dirty="0">
                <a:solidFill>
                  <a:prstClr val="black"/>
                </a:solidFill>
                <a:latin typeface="Aptos" panose="02110004020202020204"/>
              </a:rPr>
              <a:t>about not letting sin reign in my body and the law.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200" b="1" dirty="0">
              <a:solidFill>
                <a:prstClr val="black"/>
              </a:solidFill>
              <a:latin typeface="Aptos" panose="02110004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dirty="0">
                <a:solidFill>
                  <a:prstClr val="black"/>
                </a:solidFill>
                <a:latin typeface="Aptos" panose="02110004020202020204"/>
              </a:rPr>
              <a:t>What are you thinking?</a:t>
            </a:r>
            <a:endParaRPr kumimoji="0" lang="en-US" sz="22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493913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2DA7594-B31E-1ACB-8306-C5783EDD387F}"/>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09DDBBB-5876-A083-57FD-FE1B30CD5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8A00AA8A-7D41-A80D-F2F6-E61A187569E3}"/>
              </a:ext>
            </a:extLst>
          </p:cNvPr>
          <p:cNvSpPr>
            <a:spLocks noGrp="1"/>
          </p:cNvSpPr>
          <p:nvPr>
            <p:ph type="title"/>
          </p:nvPr>
        </p:nvSpPr>
        <p:spPr>
          <a:xfrm>
            <a:off x="669036" y="365125"/>
            <a:ext cx="10853928" cy="1325563"/>
          </a:xfrm>
        </p:spPr>
        <p:txBody>
          <a:bodyPr>
            <a:normAutofit fontScale="90000"/>
          </a:bodyPr>
          <a:lstStyle/>
          <a:p>
            <a:r>
              <a:rPr lang="en-US" sz="5400" dirty="0"/>
              <a:t>The Ongoing Warfare – Spirit Against Flesh</a:t>
            </a:r>
          </a:p>
        </p:txBody>
      </p:sp>
      <p:sp>
        <p:nvSpPr>
          <p:cNvPr id="10" name="sketch line">
            <a:extLst>
              <a:ext uri="{FF2B5EF4-FFF2-40B4-BE49-F238E27FC236}">
                <a16:creationId xmlns:a16="http://schemas.microsoft.com/office/drawing/2014/main" id="{59991201-69ED-93C9-EEE4-C13F4499D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sX0" fmla="*/ 0 w 10853928"/>
              <a:gd name="csY0" fmla="*/ 0 h 18288"/>
              <a:gd name="csX1" fmla="*/ 461292 w 10853928"/>
              <a:gd name="csY1" fmla="*/ 0 h 18288"/>
              <a:gd name="csX2" fmla="*/ 1139662 w 10853928"/>
              <a:gd name="csY2" fmla="*/ 0 h 18288"/>
              <a:gd name="csX3" fmla="*/ 1926572 w 10853928"/>
              <a:gd name="csY3" fmla="*/ 0 h 18288"/>
              <a:gd name="csX4" fmla="*/ 2279325 w 10853928"/>
              <a:gd name="csY4" fmla="*/ 0 h 18288"/>
              <a:gd name="csX5" fmla="*/ 2632078 w 10853928"/>
              <a:gd name="csY5" fmla="*/ 0 h 18288"/>
              <a:gd name="csX6" fmla="*/ 3527527 w 10853928"/>
              <a:gd name="csY6" fmla="*/ 0 h 18288"/>
              <a:gd name="csX7" fmla="*/ 4205897 w 10853928"/>
              <a:gd name="csY7" fmla="*/ 0 h 18288"/>
              <a:gd name="csX8" fmla="*/ 4558650 w 10853928"/>
              <a:gd name="csY8" fmla="*/ 0 h 18288"/>
              <a:gd name="csX9" fmla="*/ 5237020 w 10853928"/>
              <a:gd name="csY9" fmla="*/ 0 h 18288"/>
              <a:gd name="csX10" fmla="*/ 6132469 w 10853928"/>
              <a:gd name="csY10" fmla="*/ 0 h 18288"/>
              <a:gd name="csX11" fmla="*/ 6702301 w 10853928"/>
              <a:gd name="csY11" fmla="*/ 0 h 18288"/>
              <a:gd name="csX12" fmla="*/ 7272132 w 10853928"/>
              <a:gd name="csY12" fmla="*/ 0 h 18288"/>
              <a:gd name="csX13" fmla="*/ 7950502 w 10853928"/>
              <a:gd name="csY13" fmla="*/ 0 h 18288"/>
              <a:gd name="csX14" fmla="*/ 8737412 w 10853928"/>
              <a:gd name="csY14" fmla="*/ 0 h 18288"/>
              <a:gd name="csX15" fmla="*/ 9524322 w 10853928"/>
              <a:gd name="csY15" fmla="*/ 0 h 18288"/>
              <a:gd name="csX16" fmla="*/ 10853928 w 10853928"/>
              <a:gd name="csY16" fmla="*/ 0 h 18288"/>
              <a:gd name="csX17" fmla="*/ 10853928 w 10853928"/>
              <a:gd name="csY17" fmla="*/ 18288 h 18288"/>
              <a:gd name="csX18" fmla="*/ 10392636 w 10853928"/>
              <a:gd name="csY18" fmla="*/ 18288 h 18288"/>
              <a:gd name="csX19" fmla="*/ 9497187 w 10853928"/>
              <a:gd name="csY19" fmla="*/ 18288 h 18288"/>
              <a:gd name="csX20" fmla="*/ 8818817 w 10853928"/>
              <a:gd name="csY20" fmla="*/ 18288 h 18288"/>
              <a:gd name="csX21" fmla="*/ 8466064 w 10853928"/>
              <a:gd name="csY21" fmla="*/ 18288 h 18288"/>
              <a:gd name="csX22" fmla="*/ 7787693 w 10853928"/>
              <a:gd name="csY22" fmla="*/ 18288 h 18288"/>
              <a:gd name="csX23" fmla="*/ 7217862 w 10853928"/>
              <a:gd name="csY23" fmla="*/ 18288 h 18288"/>
              <a:gd name="csX24" fmla="*/ 6648031 w 10853928"/>
              <a:gd name="csY24" fmla="*/ 18288 h 18288"/>
              <a:gd name="csX25" fmla="*/ 6078200 w 10853928"/>
              <a:gd name="csY25" fmla="*/ 18288 h 18288"/>
              <a:gd name="csX26" fmla="*/ 5508368 w 10853928"/>
              <a:gd name="csY26" fmla="*/ 18288 h 18288"/>
              <a:gd name="csX27" fmla="*/ 4721459 w 10853928"/>
              <a:gd name="csY27" fmla="*/ 18288 h 18288"/>
              <a:gd name="csX28" fmla="*/ 4043088 w 10853928"/>
              <a:gd name="csY28" fmla="*/ 18288 h 18288"/>
              <a:gd name="csX29" fmla="*/ 3690336 w 10853928"/>
              <a:gd name="csY29" fmla="*/ 18288 h 18288"/>
              <a:gd name="csX30" fmla="*/ 3120504 w 10853928"/>
              <a:gd name="csY30" fmla="*/ 18288 h 18288"/>
              <a:gd name="csX31" fmla="*/ 2333595 w 10853928"/>
              <a:gd name="csY31" fmla="*/ 18288 h 18288"/>
              <a:gd name="csX32" fmla="*/ 1872303 w 10853928"/>
              <a:gd name="csY32" fmla="*/ 18288 h 18288"/>
              <a:gd name="csX33" fmla="*/ 976854 w 10853928"/>
              <a:gd name="csY33" fmla="*/ 18288 h 18288"/>
              <a:gd name="csX34" fmla="*/ 0 w 10853928"/>
              <a:gd name="csY34" fmla="*/ 18288 h 18288"/>
              <a:gd name="csX35" fmla="*/ 0 w 10853928"/>
              <a:gd name="csY35"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Content Placeholder 2">
            <a:extLst>
              <a:ext uri="{FF2B5EF4-FFF2-40B4-BE49-F238E27FC236}">
                <a16:creationId xmlns:a16="http://schemas.microsoft.com/office/drawing/2014/main" id="{231A1678-96B5-0528-F1F6-29F360DB6BA6}"/>
              </a:ext>
            </a:extLst>
          </p:cNvPr>
          <p:cNvSpPr>
            <a:spLocks noGrp="1"/>
          </p:cNvSpPr>
          <p:nvPr>
            <p:ph idx="1"/>
          </p:nvPr>
        </p:nvSpPr>
        <p:spPr>
          <a:xfrm>
            <a:off x="669036" y="1695661"/>
            <a:ext cx="10976864" cy="4105656"/>
          </a:xfrm>
        </p:spPr>
        <p:txBody>
          <a:bodyPr>
            <a:noAutofit/>
          </a:bodyPr>
          <a:lstStyle/>
          <a:p>
            <a:pPr marL="0" indent="0">
              <a:buNone/>
            </a:pPr>
            <a:r>
              <a:rPr lang="en-US" dirty="0"/>
              <a:t>“</a:t>
            </a:r>
            <a:r>
              <a:rPr lang="en-US" i="1" dirty="0"/>
              <a:t>The Spirit – flesh conflict in Paul has to do not with an internal conflict in one’s soul, but with the people of God living the life of the future in a world where the flesh is still very active</a:t>
            </a:r>
            <a:r>
              <a:rPr lang="en-US" dirty="0"/>
              <a:t>.”</a:t>
            </a:r>
          </a:p>
          <a:p>
            <a:pPr marL="0" indent="0">
              <a:buNone/>
            </a:pPr>
            <a:endParaRPr lang="en-US" dirty="0"/>
          </a:p>
          <a:p>
            <a:pPr marL="342900" lvl="1" indent="-342900"/>
            <a:r>
              <a:rPr lang="en-US" sz="2800" dirty="0"/>
              <a:t>Does Paul think we live by a worldly standard? </a:t>
            </a:r>
          </a:p>
          <a:p>
            <a:pPr marL="342900" lvl="1" indent="-342900"/>
            <a:endParaRPr lang="en-US" sz="2800" dirty="0"/>
          </a:p>
          <a:p>
            <a:pPr marL="342900" lvl="1" indent="-342900"/>
            <a:r>
              <a:rPr lang="en-US" sz="2800" dirty="0"/>
              <a:t>To Paul, is there a constant struggle with the flesh?</a:t>
            </a:r>
          </a:p>
          <a:p>
            <a:pPr marL="342900" lvl="1" indent="-342900"/>
            <a:endParaRPr lang="en-US" sz="2800" dirty="0"/>
          </a:p>
          <a:p>
            <a:pPr marL="342900" lvl="1" indent="-342900"/>
            <a:r>
              <a:rPr lang="en-US" sz="2800" dirty="0"/>
              <a:t>Are we different now that we are “infected” with the Spirit?</a:t>
            </a:r>
            <a:endParaRPr lang="en-US" dirty="0"/>
          </a:p>
          <a:p>
            <a:endParaRPr lang="en-US" dirty="0"/>
          </a:p>
        </p:txBody>
      </p:sp>
    </p:spTree>
    <p:extLst>
      <p:ext uri="{BB962C8B-B14F-4D97-AF65-F5344CB8AC3E}">
        <p14:creationId xmlns:p14="http://schemas.microsoft.com/office/powerpoint/2010/main" val="30317339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A4FA5AE-975C-BBB8-4540-68466C7A056A}"/>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B739948-8D1B-54CB-2998-F08C6AE5B0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6F2A95F4-752D-73C9-7540-17731D519C14}"/>
              </a:ext>
            </a:extLst>
          </p:cNvPr>
          <p:cNvSpPr>
            <a:spLocks noGrp="1"/>
          </p:cNvSpPr>
          <p:nvPr>
            <p:ph type="title"/>
          </p:nvPr>
        </p:nvSpPr>
        <p:spPr>
          <a:xfrm>
            <a:off x="669036" y="365125"/>
            <a:ext cx="10853928" cy="1325563"/>
          </a:xfrm>
        </p:spPr>
        <p:txBody>
          <a:bodyPr>
            <a:normAutofit/>
          </a:bodyPr>
          <a:lstStyle/>
          <a:p>
            <a:r>
              <a:rPr lang="en-US" sz="5400" dirty="0"/>
              <a:t>2 Corinthians 10: 1-6</a:t>
            </a:r>
          </a:p>
        </p:txBody>
      </p:sp>
      <p:sp>
        <p:nvSpPr>
          <p:cNvPr id="10" name="sketch line">
            <a:extLst>
              <a:ext uri="{FF2B5EF4-FFF2-40B4-BE49-F238E27FC236}">
                <a16:creationId xmlns:a16="http://schemas.microsoft.com/office/drawing/2014/main" id="{EA2AC741-A4CE-3EF0-0FB0-09C4D56E04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sX0" fmla="*/ 0 w 10853928"/>
              <a:gd name="csY0" fmla="*/ 0 h 18288"/>
              <a:gd name="csX1" fmla="*/ 461292 w 10853928"/>
              <a:gd name="csY1" fmla="*/ 0 h 18288"/>
              <a:gd name="csX2" fmla="*/ 1139662 w 10853928"/>
              <a:gd name="csY2" fmla="*/ 0 h 18288"/>
              <a:gd name="csX3" fmla="*/ 1926572 w 10853928"/>
              <a:gd name="csY3" fmla="*/ 0 h 18288"/>
              <a:gd name="csX4" fmla="*/ 2279325 w 10853928"/>
              <a:gd name="csY4" fmla="*/ 0 h 18288"/>
              <a:gd name="csX5" fmla="*/ 2632078 w 10853928"/>
              <a:gd name="csY5" fmla="*/ 0 h 18288"/>
              <a:gd name="csX6" fmla="*/ 3527527 w 10853928"/>
              <a:gd name="csY6" fmla="*/ 0 h 18288"/>
              <a:gd name="csX7" fmla="*/ 4205897 w 10853928"/>
              <a:gd name="csY7" fmla="*/ 0 h 18288"/>
              <a:gd name="csX8" fmla="*/ 4558650 w 10853928"/>
              <a:gd name="csY8" fmla="*/ 0 h 18288"/>
              <a:gd name="csX9" fmla="*/ 5237020 w 10853928"/>
              <a:gd name="csY9" fmla="*/ 0 h 18288"/>
              <a:gd name="csX10" fmla="*/ 6132469 w 10853928"/>
              <a:gd name="csY10" fmla="*/ 0 h 18288"/>
              <a:gd name="csX11" fmla="*/ 6702301 w 10853928"/>
              <a:gd name="csY11" fmla="*/ 0 h 18288"/>
              <a:gd name="csX12" fmla="*/ 7272132 w 10853928"/>
              <a:gd name="csY12" fmla="*/ 0 h 18288"/>
              <a:gd name="csX13" fmla="*/ 7950502 w 10853928"/>
              <a:gd name="csY13" fmla="*/ 0 h 18288"/>
              <a:gd name="csX14" fmla="*/ 8737412 w 10853928"/>
              <a:gd name="csY14" fmla="*/ 0 h 18288"/>
              <a:gd name="csX15" fmla="*/ 9524322 w 10853928"/>
              <a:gd name="csY15" fmla="*/ 0 h 18288"/>
              <a:gd name="csX16" fmla="*/ 10853928 w 10853928"/>
              <a:gd name="csY16" fmla="*/ 0 h 18288"/>
              <a:gd name="csX17" fmla="*/ 10853928 w 10853928"/>
              <a:gd name="csY17" fmla="*/ 18288 h 18288"/>
              <a:gd name="csX18" fmla="*/ 10392636 w 10853928"/>
              <a:gd name="csY18" fmla="*/ 18288 h 18288"/>
              <a:gd name="csX19" fmla="*/ 9497187 w 10853928"/>
              <a:gd name="csY19" fmla="*/ 18288 h 18288"/>
              <a:gd name="csX20" fmla="*/ 8818817 w 10853928"/>
              <a:gd name="csY20" fmla="*/ 18288 h 18288"/>
              <a:gd name="csX21" fmla="*/ 8466064 w 10853928"/>
              <a:gd name="csY21" fmla="*/ 18288 h 18288"/>
              <a:gd name="csX22" fmla="*/ 7787693 w 10853928"/>
              <a:gd name="csY22" fmla="*/ 18288 h 18288"/>
              <a:gd name="csX23" fmla="*/ 7217862 w 10853928"/>
              <a:gd name="csY23" fmla="*/ 18288 h 18288"/>
              <a:gd name="csX24" fmla="*/ 6648031 w 10853928"/>
              <a:gd name="csY24" fmla="*/ 18288 h 18288"/>
              <a:gd name="csX25" fmla="*/ 6078200 w 10853928"/>
              <a:gd name="csY25" fmla="*/ 18288 h 18288"/>
              <a:gd name="csX26" fmla="*/ 5508368 w 10853928"/>
              <a:gd name="csY26" fmla="*/ 18288 h 18288"/>
              <a:gd name="csX27" fmla="*/ 4721459 w 10853928"/>
              <a:gd name="csY27" fmla="*/ 18288 h 18288"/>
              <a:gd name="csX28" fmla="*/ 4043088 w 10853928"/>
              <a:gd name="csY28" fmla="*/ 18288 h 18288"/>
              <a:gd name="csX29" fmla="*/ 3690336 w 10853928"/>
              <a:gd name="csY29" fmla="*/ 18288 h 18288"/>
              <a:gd name="csX30" fmla="*/ 3120504 w 10853928"/>
              <a:gd name="csY30" fmla="*/ 18288 h 18288"/>
              <a:gd name="csX31" fmla="*/ 2333595 w 10853928"/>
              <a:gd name="csY31" fmla="*/ 18288 h 18288"/>
              <a:gd name="csX32" fmla="*/ 1872303 w 10853928"/>
              <a:gd name="csY32" fmla="*/ 18288 h 18288"/>
              <a:gd name="csX33" fmla="*/ 976854 w 10853928"/>
              <a:gd name="csY33" fmla="*/ 18288 h 18288"/>
              <a:gd name="csX34" fmla="*/ 0 w 10853928"/>
              <a:gd name="csY34" fmla="*/ 18288 h 18288"/>
              <a:gd name="csX35" fmla="*/ 0 w 10853928"/>
              <a:gd name="csY35"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Content Placeholder 2">
            <a:extLst>
              <a:ext uri="{FF2B5EF4-FFF2-40B4-BE49-F238E27FC236}">
                <a16:creationId xmlns:a16="http://schemas.microsoft.com/office/drawing/2014/main" id="{2D48C6C3-E8AB-B890-3C8B-2B685C0D0356}"/>
              </a:ext>
            </a:extLst>
          </p:cNvPr>
          <p:cNvSpPr>
            <a:spLocks noGrp="1"/>
          </p:cNvSpPr>
          <p:nvPr>
            <p:ph idx="1"/>
          </p:nvPr>
        </p:nvSpPr>
        <p:spPr>
          <a:xfrm>
            <a:off x="669036" y="1695661"/>
            <a:ext cx="10976864" cy="4105656"/>
          </a:xfrm>
        </p:spPr>
        <p:txBody>
          <a:bodyPr>
            <a:noAutofit/>
          </a:bodyPr>
          <a:lstStyle/>
          <a:p>
            <a:pPr marL="0" indent="0">
              <a:buNone/>
            </a:pPr>
            <a:r>
              <a:rPr lang="en-US" b="1" dirty="0"/>
              <a:t>10 </a:t>
            </a:r>
            <a:r>
              <a:rPr lang="en-US" dirty="0"/>
              <a:t>By the humility and gentleness of Christ, I appeal to you—I, Paul, who am “timid” when face to face with you, but “bold” toward you when away! </a:t>
            </a:r>
            <a:r>
              <a:rPr lang="en-US" b="1" baseline="30000" dirty="0"/>
              <a:t>2 </a:t>
            </a:r>
            <a:r>
              <a:rPr lang="en-US" b="1" i="1" dirty="0"/>
              <a:t>I beg you that when I come I may not have to be as bold as I expect to be toward some people who think that we live by the standards of this world. </a:t>
            </a:r>
            <a:r>
              <a:rPr lang="en-US" b="1" i="1" baseline="30000" dirty="0"/>
              <a:t>3 </a:t>
            </a:r>
            <a:r>
              <a:rPr lang="en-US" b="1" i="1" dirty="0"/>
              <a:t>For though we live in the world, we do not wage war as the world does. </a:t>
            </a:r>
            <a:r>
              <a:rPr lang="en-US" b="1" i="1" baseline="30000" dirty="0"/>
              <a:t>4 </a:t>
            </a:r>
            <a:r>
              <a:rPr lang="en-US" b="1" i="1" dirty="0"/>
              <a:t>The weapons we fight with are not the weapons of the world. On the contrary, they have divine power to demolish strongholds. </a:t>
            </a:r>
            <a:r>
              <a:rPr lang="en-US" b="1" baseline="30000" dirty="0"/>
              <a:t>5 </a:t>
            </a:r>
            <a:r>
              <a:rPr lang="en-US" dirty="0"/>
              <a:t>We demolish arguments and every pretension that sets itself up against the knowledge of God, and we take captive every thought to make it obedient to Christ. </a:t>
            </a:r>
            <a:r>
              <a:rPr lang="en-US" b="1" baseline="30000" dirty="0"/>
              <a:t>6 </a:t>
            </a:r>
            <a:r>
              <a:rPr lang="en-US" dirty="0"/>
              <a:t>And we will be ready to punish every act of disobedience, once your obedience is complete.</a:t>
            </a:r>
          </a:p>
          <a:p>
            <a:br>
              <a:rPr lang="en-US" dirty="0"/>
            </a:br>
            <a:endParaRPr lang="en-US" dirty="0"/>
          </a:p>
          <a:p>
            <a:endParaRPr lang="en-US" dirty="0"/>
          </a:p>
        </p:txBody>
      </p:sp>
    </p:spTree>
    <p:extLst>
      <p:ext uri="{BB962C8B-B14F-4D97-AF65-F5344CB8AC3E}">
        <p14:creationId xmlns:p14="http://schemas.microsoft.com/office/powerpoint/2010/main" val="40706855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CCE8500-4370-377C-A94F-86F37D7CFF88}"/>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C40667A-9CD6-996A-79A1-013266EBAE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3214112B-8F9D-B7DF-3054-FBEA9C888AD6}"/>
              </a:ext>
            </a:extLst>
          </p:cNvPr>
          <p:cNvSpPr>
            <a:spLocks noGrp="1"/>
          </p:cNvSpPr>
          <p:nvPr>
            <p:ph type="title"/>
          </p:nvPr>
        </p:nvSpPr>
        <p:spPr>
          <a:xfrm>
            <a:off x="669036" y="365125"/>
            <a:ext cx="10853928" cy="1325563"/>
          </a:xfrm>
        </p:spPr>
        <p:txBody>
          <a:bodyPr>
            <a:normAutofit/>
          </a:bodyPr>
          <a:lstStyle/>
          <a:p>
            <a:r>
              <a:rPr lang="en-US" sz="5400" dirty="0"/>
              <a:t>The Meaning of Flesh</a:t>
            </a:r>
          </a:p>
        </p:txBody>
      </p:sp>
      <p:sp>
        <p:nvSpPr>
          <p:cNvPr id="10" name="sketch line">
            <a:extLst>
              <a:ext uri="{FF2B5EF4-FFF2-40B4-BE49-F238E27FC236}">
                <a16:creationId xmlns:a16="http://schemas.microsoft.com/office/drawing/2014/main" id="{5C106717-5901-E788-4A08-0FE5DA99F9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sX0" fmla="*/ 0 w 10853928"/>
              <a:gd name="csY0" fmla="*/ 0 h 18288"/>
              <a:gd name="csX1" fmla="*/ 461292 w 10853928"/>
              <a:gd name="csY1" fmla="*/ 0 h 18288"/>
              <a:gd name="csX2" fmla="*/ 1139662 w 10853928"/>
              <a:gd name="csY2" fmla="*/ 0 h 18288"/>
              <a:gd name="csX3" fmla="*/ 1926572 w 10853928"/>
              <a:gd name="csY3" fmla="*/ 0 h 18288"/>
              <a:gd name="csX4" fmla="*/ 2279325 w 10853928"/>
              <a:gd name="csY4" fmla="*/ 0 h 18288"/>
              <a:gd name="csX5" fmla="*/ 2632078 w 10853928"/>
              <a:gd name="csY5" fmla="*/ 0 h 18288"/>
              <a:gd name="csX6" fmla="*/ 3527527 w 10853928"/>
              <a:gd name="csY6" fmla="*/ 0 h 18288"/>
              <a:gd name="csX7" fmla="*/ 4205897 w 10853928"/>
              <a:gd name="csY7" fmla="*/ 0 h 18288"/>
              <a:gd name="csX8" fmla="*/ 4558650 w 10853928"/>
              <a:gd name="csY8" fmla="*/ 0 h 18288"/>
              <a:gd name="csX9" fmla="*/ 5237020 w 10853928"/>
              <a:gd name="csY9" fmla="*/ 0 h 18288"/>
              <a:gd name="csX10" fmla="*/ 6132469 w 10853928"/>
              <a:gd name="csY10" fmla="*/ 0 h 18288"/>
              <a:gd name="csX11" fmla="*/ 6702301 w 10853928"/>
              <a:gd name="csY11" fmla="*/ 0 h 18288"/>
              <a:gd name="csX12" fmla="*/ 7272132 w 10853928"/>
              <a:gd name="csY12" fmla="*/ 0 h 18288"/>
              <a:gd name="csX13" fmla="*/ 7950502 w 10853928"/>
              <a:gd name="csY13" fmla="*/ 0 h 18288"/>
              <a:gd name="csX14" fmla="*/ 8737412 w 10853928"/>
              <a:gd name="csY14" fmla="*/ 0 h 18288"/>
              <a:gd name="csX15" fmla="*/ 9524322 w 10853928"/>
              <a:gd name="csY15" fmla="*/ 0 h 18288"/>
              <a:gd name="csX16" fmla="*/ 10853928 w 10853928"/>
              <a:gd name="csY16" fmla="*/ 0 h 18288"/>
              <a:gd name="csX17" fmla="*/ 10853928 w 10853928"/>
              <a:gd name="csY17" fmla="*/ 18288 h 18288"/>
              <a:gd name="csX18" fmla="*/ 10392636 w 10853928"/>
              <a:gd name="csY18" fmla="*/ 18288 h 18288"/>
              <a:gd name="csX19" fmla="*/ 9497187 w 10853928"/>
              <a:gd name="csY19" fmla="*/ 18288 h 18288"/>
              <a:gd name="csX20" fmla="*/ 8818817 w 10853928"/>
              <a:gd name="csY20" fmla="*/ 18288 h 18288"/>
              <a:gd name="csX21" fmla="*/ 8466064 w 10853928"/>
              <a:gd name="csY21" fmla="*/ 18288 h 18288"/>
              <a:gd name="csX22" fmla="*/ 7787693 w 10853928"/>
              <a:gd name="csY22" fmla="*/ 18288 h 18288"/>
              <a:gd name="csX23" fmla="*/ 7217862 w 10853928"/>
              <a:gd name="csY23" fmla="*/ 18288 h 18288"/>
              <a:gd name="csX24" fmla="*/ 6648031 w 10853928"/>
              <a:gd name="csY24" fmla="*/ 18288 h 18288"/>
              <a:gd name="csX25" fmla="*/ 6078200 w 10853928"/>
              <a:gd name="csY25" fmla="*/ 18288 h 18288"/>
              <a:gd name="csX26" fmla="*/ 5508368 w 10853928"/>
              <a:gd name="csY26" fmla="*/ 18288 h 18288"/>
              <a:gd name="csX27" fmla="*/ 4721459 w 10853928"/>
              <a:gd name="csY27" fmla="*/ 18288 h 18288"/>
              <a:gd name="csX28" fmla="*/ 4043088 w 10853928"/>
              <a:gd name="csY28" fmla="*/ 18288 h 18288"/>
              <a:gd name="csX29" fmla="*/ 3690336 w 10853928"/>
              <a:gd name="csY29" fmla="*/ 18288 h 18288"/>
              <a:gd name="csX30" fmla="*/ 3120504 w 10853928"/>
              <a:gd name="csY30" fmla="*/ 18288 h 18288"/>
              <a:gd name="csX31" fmla="*/ 2333595 w 10853928"/>
              <a:gd name="csY31" fmla="*/ 18288 h 18288"/>
              <a:gd name="csX32" fmla="*/ 1872303 w 10853928"/>
              <a:gd name="csY32" fmla="*/ 18288 h 18288"/>
              <a:gd name="csX33" fmla="*/ 976854 w 10853928"/>
              <a:gd name="csY33" fmla="*/ 18288 h 18288"/>
              <a:gd name="csX34" fmla="*/ 0 w 10853928"/>
              <a:gd name="csY34" fmla="*/ 18288 h 18288"/>
              <a:gd name="csX35" fmla="*/ 0 w 10853928"/>
              <a:gd name="csY35"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Content Placeholder 2">
            <a:extLst>
              <a:ext uri="{FF2B5EF4-FFF2-40B4-BE49-F238E27FC236}">
                <a16:creationId xmlns:a16="http://schemas.microsoft.com/office/drawing/2014/main" id="{A094391B-078A-9760-6CE2-69724F15D10F}"/>
              </a:ext>
            </a:extLst>
          </p:cNvPr>
          <p:cNvSpPr>
            <a:spLocks noGrp="1"/>
          </p:cNvSpPr>
          <p:nvPr>
            <p:ph idx="1"/>
          </p:nvPr>
        </p:nvSpPr>
        <p:spPr>
          <a:xfrm>
            <a:off x="669036" y="1695661"/>
            <a:ext cx="10976864" cy="4105656"/>
          </a:xfrm>
        </p:spPr>
        <p:txBody>
          <a:bodyPr>
            <a:noAutofit/>
          </a:bodyPr>
          <a:lstStyle/>
          <a:p>
            <a:pPr marL="457200" lvl="1" indent="-457200"/>
            <a:r>
              <a:rPr lang="en-US" sz="3200" dirty="0"/>
              <a:t>The meaning of flesh to Paul – “human frailty” and “human fallenness” (morally negative sense)</a:t>
            </a:r>
          </a:p>
          <a:p>
            <a:pPr marL="914400" lvl="2" indent="-457200">
              <a:buFont typeface="Aptos" panose="020B0004020202020204" pitchFamily="34" charset="0"/>
              <a:buChar char="-"/>
            </a:pPr>
            <a:r>
              <a:rPr lang="en-US" sz="2800" dirty="0"/>
              <a:t>Present life is lived “in the flesh” (or as “physical beings”) (</a:t>
            </a:r>
            <a:r>
              <a:rPr lang="en-US" sz="2800" i="1" dirty="0"/>
              <a:t>see again</a:t>
            </a:r>
            <a:r>
              <a:rPr lang="en-US" sz="2800" dirty="0"/>
              <a:t> 2 Cor. 10: 2-4)</a:t>
            </a:r>
          </a:p>
          <a:p>
            <a:pPr marL="914400" lvl="2" indent="-457200">
              <a:buFont typeface="Aptos" panose="020B0004020202020204" pitchFamily="34" charset="0"/>
              <a:buChar char="-"/>
            </a:pPr>
            <a:r>
              <a:rPr lang="en-US" sz="2800" dirty="0"/>
              <a:t>When it is </a:t>
            </a:r>
            <a:r>
              <a:rPr lang="en-US" sz="2800" i="1" dirty="0"/>
              <a:t>living according to the flesh</a:t>
            </a:r>
            <a:r>
              <a:rPr lang="en-US" sz="2800" dirty="0"/>
              <a:t>, we are fallen (i.e., turned to our own way); therefore, utterly hostile to God in every way</a:t>
            </a:r>
          </a:p>
          <a:p>
            <a:pPr marL="914400" lvl="2" indent="-457200">
              <a:buFont typeface="Aptos" panose="020B0004020202020204" pitchFamily="34" charset="0"/>
              <a:buChar char="-"/>
            </a:pPr>
            <a:r>
              <a:rPr lang="en-US" sz="2800" dirty="0"/>
              <a:t>Sometimes referred to as the “sinful nature” – i.e., think self-centered revolting against God</a:t>
            </a:r>
          </a:p>
          <a:p>
            <a:pPr marL="457200" lvl="1" indent="-457200"/>
            <a:endParaRPr lang="en-US" sz="3200" dirty="0"/>
          </a:p>
          <a:p>
            <a:pPr marL="457200" lvl="1" indent="-457200"/>
            <a:r>
              <a:rPr lang="en-US" sz="3200" dirty="0"/>
              <a:t>When flesh is compared to the Spirit it is always in the morally negative sense</a:t>
            </a:r>
          </a:p>
          <a:p>
            <a:pPr marL="457200" lvl="1" indent="-457200"/>
            <a:endParaRPr lang="en-US" dirty="0"/>
          </a:p>
          <a:p>
            <a:endParaRPr lang="en-US" dirty="0"/>
          </a:p>
        </p:txBody>
      </p:sp>
    </p:spTree>
    <p:extLst>
      <p:ext uri="{BB962C8B-B14F-4D97-AF65-F5344CB8AC3E}">
        <p14:creationId xmlns:p14="http://schemas.microsoft.com/office/powerpoint/2010/main" val="33891857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7ECEFCF-A50E-B5CE-FA54-1C506F51E6A3}"/>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89E6B0-6753-8364-7420-FE98E6D9B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B76095FE-B89D-2EA8-35F9-C3C4025C876F}"/>
              </a:ext>
            </a:extLst>
          </p:cNvPr>
          <p:cNvSpPr>
            <a:spLocks noGrp="1"/>
          </p:cNvSpPr>
          <p:nvPr>
            <p:ph type="title"/>
          </p:nvPr>
        </p:nvSpPr>
        <p:spPr>
          <a:xfrm>
            <a:off x="669036" y="365125"/>
            <a:ext cx="10853928" cy="1325563"/>
          </a:xfrm>
        </p:spPr>
        <p:txBody>
          <a:bodyPr>
            <a:normAutofit/>
          </a:bodyPr>
          <a:lstStyle/>
          <a:p>
            <a:r>
              <a:rPr lang="en-US" sz="5400" dirty="0"/>
              <a:t>2 Corinthians 10: 1-6</a:t>
            </a:r>
          </a:p>
        </p:txBody>
      </p:sp>
      <p:sp>
        <p:nvSpPr>
          <p:cNvPr id="10" name="sketch line">
            <a:extLst>
              <a:ext uri="{FF2B5EF4-FFF2-40B4-BE49-F238E27FC236}">
                <a16:creationId xmlns:a16="http://schemas.microsoft.com/office/drawing/2014/main" id="{CAD4C925-38D6-9B90-67F4-17D001452B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sX0" fmla="*/ 0 w 10853928"/>
              <a:gd name="csY0" fmla="*/ 0 h 18288"/>
              <a:gd name="csX1" fmla="*/ 461292 w 10853928"/>
              <a:gd name="csY1" fmla="*/ 0 h 18288"/>
              <a:gd name="csX2" fmla="*/ 1139662 w 10853928"/>
              <a:gd name="csY2" fmla="*/ 0 h 18288"/>
              <a:gd name="csX3" fmla="*/ 1926572 w 10853928"/>
              <a:gd name="csY3" fmla="*/ 0 h 18288"/>
              <a:gd name="csX4" fmla="*/ 2279325 w 10853928"/>
              <a:gd name="csY4" fmla="*/ 0 h 18288"/>
              <a:gd name="csX5" fmla="*/ 2632078 w 10853928"/>
              <a:gd name="csY5" fmla="*/ 0 h 18288"/>
              <a:gd name="csX6" fmla="*/ 3527527 w 10853928"/>
              <a:gd name="csY6" fmla="*/ 0 h 18288"/>
              <a:gd name="csX7" fmla="*/ 4205897 w 10853928"/>
              <a:gd name="csY7" fmla="*/ 0 h 18288"/>
              <a:gd name="csX8" fmla="*/ 4558650 w 10853928"/>
              <a:gd name="csY8" fmla="*/ 0 h 18288"/>
              <a:gd name="csX9" fmla="*/ 5237020 w 10853928"/>
              <a:gd name="csY9" fmla="*/ 0 h 18288"/>
              <a:gd name="csX10" fmla="*/ 6132469 w 10853928"/>
              <a:gd name="csY10" fmla="*/ 0 h 18288"/>
              <a:gd name="csX11" fmla="*/ 6702301 w 10853928"/>
              <a:gd name="csY11" fmla="*/ 0 h 18288"/>
              <a:gd name="csX12" fmla="*/ 7272132 w 10853928"/>
              <a:gd name="csY12" fmla="*/ 0 h 18288"/>
              <a:gd name="csX13" fmla="*/ 7950502 w 10853928"/>
              <a:gd name="csY13" fmla="*/ 0 h 18288"/>
              <a:gd name="csX14" fmla="*/ 8737412 w 10853928"/>
              <a:gd name="csY14" fmla="*/ 0 h 18288"/>
              <a:gd name="csX15" fmla="*/ 9524322 w 10853928"/>
              <a:gd name="csY15" fmla="*/ 0 h 18288"/>
              <a:gd name="csX16" fmla="*/ 10853928 w 10853928"/>
              <a:gd name="csY16" fmla="*/ 0 h 18288"/>
              <a:gd name="csX17" fmla="*/ 10853928 w 10853928"/>
              <a:gd name="csY17" fmla="*/ 18288 h 18288"/>
              <a:gd name="csX18" fmla="*/ 10392636 w 10853928"/>
              <a:gd name="csY18" fmla="*/ 18288 h 18288"/>
              <a:gd name="csX19" fmla="*/ 9497187 w 10853928"/>
              <a:gd name="csY19" fmla="*/ 18288 h 18288"/>
              <a:gd name="csX20" fmla="*/ 8818817 w 10853928"/>
              <a:gd name="csY20" fmla="*/ 18288 h 18288"/>
              <a:gd name="csX21" fmla="*/ 8466064 w 10853928"/>
              <a:gd name="csY21" fmla="*/ 18288 h 18288"/>
              <a:gd name="csX22" fmla="*/ 7787693 w 10853928"/>
              <a:gd name="csY22" fmla="*/ 18288 h 18288"/>
              <a:gd name="csX23" fmla="*/ 7217862 w 10853928"/>
              <a:gd name="csY23" fmla="*/ 18288 h 18288"/>
              <a:gd name="csX24" fmla="*/ 6648031 w 10853928"/>
              <a:gd name="csY24" fmla="*/ 18288 h 18288"/>
              <a:gd name="csX25" fmla="*/ 6078200 w 10853928"/>
              <a:gd name="csY25" fmla="*/ 18288 h 18288"/>
              <a:gd name="csX26" fmla="*/ 5508368 w 10853928"/>
              <a:gd name="csY26" fmla="*/ 18288 h 18288"/>
              <a:gd name="csX27" fmla="*/ 4721459 w 10853928"/>
              <a:gd name="csY27" fmla="*/ 18288 h 18288"/>
              <a:gd name="csX28" fmla="*/ 4043088 w 10853928"/>
              <a:gd name="csY28" fmla="*/ 18288 h 18288"/>
              <a:gd name="csX29" fmla="*/ 3690336 w 10853928"/>
              <a:gd name="csY29" fmla="*/ 18288 h 18288"/>
              <a:gd name="csX30" fmla="*/ 3120504 w 10853928"/>
              <a:gd name="csY30" fmla="*/ 18288 h 18288"/>
              <a:gd name="csX31" fmla="*/ 2333595 w 10853928"/>
              <a:gd name="csY31" fmla="*/ 18288 h 18288"/>
              <a:gd name="csX32" fmla="*/ 1872303 w 10853928"/>
              <a:gd name="csY32" fmla="*/ 18288 h 18288"/>
              <a:gd name="csX33" fmla="*/ 976854 w 10853928"/>
              <a:gd name="csY33" fmla="*/ 18288 h 18288"/>
              <a:gd name="csX34" fmla="*/ 0 w 10853928"/>
              <a:gd name="csY34" fmla="*/ 18288 h 18288"/>
              <a:gd name="csX35" fmla="*/ 0 w 10853928"/>
              <a:gd name="csY35"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Content Placeholder 2">
            <a:extLst>
              <a:ext uri="{FF2B5EF4-FFF2-40B4-BE49-F238E27FC236}">
                <a16:creationId xmlns:a16="http://schemas.microsoft.com/office/drawing/2014/main" id="{C5111DE1-B568-F86E-614B-2906110015C8}"/>
              </a:ext>
            </a:extLst>
          </p:cNvPr>
          <p:cNvSpPr>
            <a:spLocks noGrp="1"/>
          </p:cNvSpPr>
          <p:nvPr>
            <p:ph idx="1"/>
          </p:nvPr>
        </p:nvSpPr>
        <p:spPr>
          <a:xfrm>
            <a:off x="669036" y="1695661"/>
            <a:ext cx="10976864" cy="4105656"/>
          </a:xfrm>
        </p:spPr>
        <p:txBody>
          <a:bodyPr>
            <a:noAutofit/>
          </a:bodyPr>
          <a:lstStyle/>
          <a:p>
            <a:pPr marL="0" indent="0">
              <a:buNone/>
            </a:pPr>
            <a:r>
              <a:rPr lang="en-US" b="1" dirty="0"/>
              <a:t>10 </a:t>
            </a:r>
            <a:r>
              <a:rPr lang="en-US" dirty="0"/>
              <a:t>By the humility and gentleness of Christ, I appeal to you—I, Paul, who am “timid” when face to face with you, but “bold” toward you when away! </a:t>
            </a:r>
            <a:r>
              <a:rPr lang="en-US" b="1" baseline="30000" dirty="0"/>
              <a:t>2 </a:t>
            </a:r>
            <a:r>
              <a:rPr lang="en-US" b="1" i="1" dirty="0"/>
              <a:t>I beg you that when I come I may not have to be as bold as I expect to be toward some people who think that we live by the standards of this world. </a:t>
            </a:r>
            <a:r>
              <a:rPr lang="en-US" b="1" i="1" baseline="30000" dirty="0"/>
              <a:t>3 </a:t>
            </a:r>
            <a:r>
              <a:rPr lang="en-US" b="1" i="1" dirty="0"/>
              <a:t>For though we live in the world, we do not wage war as the world does. </a:t>
            </a:r>
            <a:r>
              <a:rPr lang="en-US" b="1" i="1" baseline="30000" dirty="0"/>
              <a:t>4 </a:t>
            </a:r>
            <a:r>
              <a:rPr lang="en-US" b="1" i="1" dirty="0"/>
              <a:t>The weapons we fight with are not the weapons of the world. On the contrary, they have divine power to demolish strongholds. </a:t>
            </a:r>
            <a:r>
              <a:rPr lang="en-US" b="1" baseline="30000" dirty="0"/>
              <a:t>5 </a:t>
            </a:r>
            <a:r>
              <a:rPr lang="en-US" dirty="0"/>
              <a:t>We demolish arguments and every pretension that sets itself up against the knowledge of God, and we take captive every thought to make it obedient to Christ. </a:t>
            </a:r>
            <a:r>
              <a:rPr lang="en-US" b="1" baseline="30000" dirty="0"/>
              <a:t>6 </a:t>
            </a:r>
            <a:r>
              <a:rPr lang="en-US" dirty="0"/>
              <a:t>And we will be ready to punish every act of disobedience, once your obedience is complete.</a:t>
            </a:r>
          </a:p>
          <a:p>
            <a:br>
              <a:rPr lang="en-US" dirty="0"/>
            </a:br>
            <a:endParaRPr lang="en-US" dirty="0"/>
          </a:p>
          <a:p>
            <a:endParaRPr lang="en-US" dirty="0"/>
          </a:p>
        </p:txBody>
      </p:sp>
    </p:spTree>
    <p:extLst>
      <p:ext uri="{BB962C8B-B14F-4D97-AF65-F5344CB8AC3E}">
        <p14:creationId xmlns:p14="http://schemas.microsoft.com/office/powerpoint/2010/main" val="30333159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64F1E08-8279-1B1F-2723-8B7F97C35927}"/>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339262F-AB47-45A2-F6BA-D5D0A6817D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DD71F26C-2620-0A87-F218-81A4679963E7}"/>
              </a:ext>
            </a:extLst>
          </p:cNvPr>
          <p:cNvSpPr>
            <a:spLocks noGrp="1"/>
          </p:cNvSpPr>
          <p:nvPr>
            <p:ph type="title"/>
          </p:nvPr>
        </p:nvSpPr>
        <p:spPr>
          <a:xfrm>
            <a:off x="669036" y="365125"/>
            <a:ext cx="10853928" cy="1325563"/>
          </a:xfrm>
        </p:spPr>
        <p:txBody>
          <a:bodyPr>
            <a:normAutofit/>
          </a:bodyPr>
          <a:lstStyle/>
          <a:p>
            <a:r>
              <a:rPr lang="en-US" sz="5400" dirty="0"/>
              <a:t>The Spirit – Flesh Contrast</a:t>
            </a:r>
          </a:p>
        </p:txBody>
      </p:sp>
      <p:sp>
        <p:nvSpPr>
          <p:cNvPr id="10" name="sketch line">
            <a:extLst>
              <a:ext uri="{FF2B5EF4-FFF2-40B4-BE49-F238E27FC236}">
                <a16:creationId xmlns:a16="http://schemas.microsoft.com/office/drawing/2014/main" id="{0FC77689-2066-DE50-951F-F51DA162A1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sX0" fmla="*/ 0 w 10853928"/>
              <a:gd name="csY0" fmla="*/ 0 h 18288"/>
              <a:gd name="csX1" fmla="*/ 461292 w 10853928"/>
              <a:gd name="csY1" fmla="*/ 0 h 18288"/>
              <a:gd name="csX2" fmla="*/ 1139662 w 10853928"/>
              <a:gd name="csY2" fmla="*/ 0 h 18288"/>
              <a:gd name="csX3" fmla="*/ 1926572 w 10853928"/>
              <a:gd name="csY3" fmla="*/ 0 h 18288"/>
              <a:gd name="csX4" fmla="*/ 2279325 w 10853928"/>
              <a:gd name="csY4" fmla="*/ 0 h 18288"/>
              <a:gd name="csX5" fmla="*/ 2632078 w 10853928"/>
              <a:gd name="csY5" fmla="*/ 0 h 18288"/>
              <a:gd name="csX6" fmla="*/ 3527527 w 10853928"/>
              <a:gd name="csY6" fmla="*/ 0 h 18288"/>
              <a:gd name="csX7" fmla="*/ 4205897 w 10853928"/>
              <a:gd name="csY7" fmla="*/ 0 h 18288"/>
              <a:gd name="csX8" fmla="*/ 4558650 w 10853928"/>
              <a:gd name="csY8" fmla="*/ 0 h 18288"/>
              <a:gd name="csX9" fmla="*/ 5237020 w 10853928"/>
              <a:gd name="csY9" fmla="*/ 0 h 18288"/>
              <a:gd name="csX10" fmla="*/ 6132469 w 10853928"/>
              <a:gd name="csY10" fmla="*/ 0 h 18288"/>
              <a:gd name="csX11" fmla="*/ 6702301 w 10853928"/>
              <a:gd name="csY11" fmla="*/ 0 h 18288"/>
              <a:gd name="csX12" fmla="*/ 7272132 w 10853928"/>
              <a:gd name="csY12" fmla="*/ 0 h 18288"/>
              <a:gd name="csX13" fmla="*/ 7950502 w 10853928"/>
              <a:gd name="csY13" fmla="*/ 0 h 18288"/>
              <a:gd name="csX14" fmla="*/ 8737412 w 10853928"/>
              <a:gd name="csY14" fmla="*/ 0 h 18288"/>
              <a:gd name="csX15" fmla="*/ 9524322 w 10853928"/>
              <a:gd name="csY15" fmla="*/ 0 h 18288"/>
              <a:gd name="csX16" fmla="*/ 10853928 w 10853928"/>
              <a:gd name="csY16" fmla="*/ 0 h 18288"/>
              <a:gd name="csX17" fmla="*/ 10853928 w 10853928"/>
              <a:gd name="csY17" fmla="*/ 18288 h 18288"/>
              <a:gd name="csX18" fmla="*/ 10392636 w 10853928"/>
              <a:gd name="csY18" fmla="*/ 18288 h 18288"/>
              <a:gd name="csX19" fmla="*/ 9497187 w 10853928"/>
              <a:gd name="csY19" fmla="*/ 18288 h 18288"/>
              <a:gd name="csX20" fmla="*/ 8818817 w 10853928"/>
              <a:gd name="csY20" fmla="*/ 18288 h 18288"/>
              <a:gd name="csX21" fmla="*/ 8466064 w 10853928"/>
              <a:gd name="csY21" fmla="*/ 18288 h 18288"/>
              <a:gd name="csX22" fmla="*/ 7787693 w 10853928"/>
              <a:gd name="csY22" fmla="*/ 18288 h 18288"/>
              <a:gd name="csX23" fmla="*/ 7217862 w 10853928"/>
              <a:gd name="csY23" fmla="*/ 18288 h 18288"/>
              <a:gd name="csX24" fmla="*/ 6648031 w 10853928"/>
              <a:gd name="csY24" fmla="*/ 18288 h 18288"/>
              <a:gd name="csX25" fmla="*/ 6078200 w 10853928"/>
              <a:gd name="csY25" fmla="*/ 18288 h 18288"/>
              <a:gd name="csX26" fmla="*/ 5508368 w 10853928"/>
              <a:gd name="csY26" fmla="*/ 18288 h 18288"/>
              <a:gd name="csX27" fmla="*/ 4721459 w 10853928"/>
              <a:gd name="csY27" fmla="*/ 18288 h 18288"/>
              <a:gd name="csX28" fmla="*/ 4043088 w 10853928"/>
              <a:gd name="csY28" fmla="*/ 18288 h 18288"/>
              <a:gd name="csX29" fmla="*/ 3690336 w 10853928"/>
              <a:gd name="csY29" fmla="*/ 18288 h 18288"/>
              <a:gd name="csX30" fmla="*/ 3120504 w 10853928"/>
              <a:gd name="csY30" fmla="*/ 18288 h 18288"/>
              <a:gd name="csX31" fmla="*/ 2333595 w 10853928"/>
              <a:gd name="csY31" fmla="*/ 18288 h 18288"/>
              <a:gd name="csX32" fmla="*/ 1872303 w 10853928"/>
              <a:gd name="csY32" fmla="*/ 18288 h 18288"/>
              <a:gd name="csX33" fmla="*/ 976854 w 10853928"/>
              <a:gd name="csY33" fmla="*/ 18288 h 18288"/>
              <a:gd name="csX34" fmla="*/ 0 w 10853928"/>
              <a:gd name="csY34" fmla="*/ 18288 h 18288"/>
              <a:gd name="csX35" fmla="*/ 0 w 10853928"/>
              <a:gd name="csY35"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Content Placeholder 2">
            <a:extLst>
              <a:ext uri="{FF2B5EF4-FFF2-40B4-BE49-F238E27FC236}">
                <a16:creationId xmlns:a16="http://schemas.microsoft.com/office/drawing/2014/main" id="{30099E3A-F34B-194A-15E6-0A28CF01F596}"/>
              </a:ext>
            </a:extLst>
          </p:cNvPr>
          <p:cNvSpPr>
            <a:spLocks noGrp="1"/>
          </p:cNvSpPr>
          <p:nvPr>
            <p:ph idx="1"/>
          </p:nvPr>
        </p:nvSpPr>
        <p:spPr>
          <a:xfrm>
            <a:off x="606044" y="1677373"/>
            <a:ext cx="10976864" cy="4105656"/>
          </a:xfrm>
        </p:spPr>
        <p:txBody>
          <a:bodyPr>
            <a:noAutofit/>
          </a:bodyPr>
          <a:lstStyle/>
          <a:p>
            <a:pPr marL="457200" lvl="1" indent="-457200">
              <a:buFont typeface="Aptos" panose="020B0004020202020204" pitchFamily="34" charset="0"/>
              <a:buChar char="-"/>
            </a:pPr>
            <a:r>
              <a:rPr lang="en-US" sz="3200" dirty="0"/>
              <a:t>The Spirit changes who we are; we are no longer living as before in the flesh (see Rom. 7: 4-6 and 2 Corinthians 5: 14-17)</a:t>
            </a:r>
          </a:p>
          <a:p>
            <a:pPr marL="457200" lvl="1" indent="-457200">
              <a:buFont typeface="Aptos" panose="020B0004020202020204" pitchFamily="34" charset="0"/>
              <a:buChar char="-"/>
            </a:pPr>
            <a:r>
              <a:rPr lang="en-US" sz="3200" dirty="0"/>
              <a:t>For the flesh, </a:t>
            </a:r>
          </a:p>
          <a:p>
            <a:pPr marL="1371600" lvl="3" indent="-457200">
              <a:buFont typeface="Courier New" panose="02070309020205020404" pitchFamily="49" charset="0"/>
              <a:buChar char="o"/>
            </a:pPr>
            <a:r>
              <a:rPr lang="en-US" sz="2800" dirty="0"/>
              <a:t>The world we live in is the self-centered described in Galatians 5: 19-21 (i.e., the Gentile world was pagan, and this is how people lived); and</a:t>
            </a:r>
          </a:p>
          <a:p>
            <a:pPr marL="1371600" lvl="3" indent="-457200">
              <a:buFont typeface="Courier New" panose="02070309020205020404" pitchFamily="49" charset="0"/>
              <a:buChar char="o"/>
            </a:pPr>
            <a:r>
              <a:rPr lang="en-US" sz="2800" dirty="0"/>
              <a:t>Value and significance are found in power, influence, wealth, and worldly wisdom</a:t>
            </a:r>
          </a:p>
          <a:p>
            <a:pPr marL="457200" lvl="1" indent="-457200">
              <a:buFont typeface="Aptos" panose="020B0004020202020204" pitchFamily="34" charset="0"/>
              <a:buChar char="-"/>
            </a:pPr>
            <a:r>
              <a:rPr lang="en-US" sz="3200" dirty="0"/>
              <a:t>Paul wants the early Christians to recognize the “already, not yet” aspects of life.</a:t>
            </a:r>
          </a:p>
          <a:p>
            <a:endParaRPr lang="en-US" dirty="0"/>
          </a:p>
        </p:txBody>
      </p:sp>
    </p:spTree>
    <p:extLst>
      <p:ext uri="{BB962C8B-B14F-4D97-AF65-F5344CB8AC3E}">
        <p14:creationId xmlns:p14="http://schemas.microsoft.com/office/powerpoint/2010/main" val="11214029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B03E598-736D-EF57-5975-2367AA5A27CB}"/>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BF9BD19-E673-114E-2D97-61F4D2A72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7007A503-5793-3131-2FC2-916B5C2ED7D8}"/>
              </a:ext>
            </a:extLst>
          </p:cNvPr>
          <p:cNvSpPr>
            <a:spLocks noGrp="1"/>
          </p:cNvSpPr>
          <p:nvPr>
            <p:ph type="title"/>
          </p:nvPr>
        </p:nvSpPr>
        <p:spPr>
          <a:xfrm>
            <a:off x="669036" y="365125"/>
            <a:ext cx="10853928" cy="1325563"/>
          </a:xfrm>
        </p:spPr>
        <p:txBody>
          <a:bodyPr>
            <a:normAutofit/>
          </a:bodyPr>
          <a:lstStyle/>
          <a:p>
            <a:r>
              <a:rPr lang="en-US" sz="5400" dirty="0"/>
              <a:t>The Struggle</a:t>
            </a:r>
          </a:p>
        </p:txBody>
      </p:sp>
      <p:sp>
        <p:nvSpPr>
          <p:cNvPr id="10" name="sketch line">
            <a:extLst>
              <a:ext uri="{FF2B5EF4-FFF2-40B4-BE49-F238E27FC236}">
                <a16:creationId xmlns:a16="http://schemas.microsoft.com/office/drawing/2014/main" id="{DA9CCF7F-874C-1F56-759F-B9D30B84A3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sX0" fmla="*/ 0 w 10853928"/>
              <a:gd name="csY0" fmla="*/ 0 h 18288"/>
              <a:gd name="csX1" fmla="*/ 461292 w 10853928"/>
              <a:gd name="csY1" fmla="*/ 0 h 18288"/>
              <a:gd name="csX2" fmla="*/ 1139662 w 10853928"/>
              <a:gd name="csY2" fmla="*/ 0 h 18288"/>
              <a:gd name="csX3" fmla="*/ 1926572 w 10853928"/>
              <a:gd name="csY3" fmla="*/ 0 h 18288"/>
              <a:gd name="csX4" fmla="*/ 2279325 w 10853928"/>
              <a:gd name="csY4" fmla="*/ 0 h 18288"/>
              <a:gd name="csX5" fmla="*/ 2632078 w 10853928"/>
              <a:gd name="csY5" fmla="*/ 0 h 18288"/>
              <a:gd name="csX6" fmla="*/ 3527527 w 10853928"/>
              <a:gd name="csY6" fmla="*/ 0 h 18288"/>
              <a:gd name="csX7" fmla="*/ 4205897 w 10853928"/>
              <a:gd name="csY7" fmla="*/ 0 h 18288"/>
              <a:gd name="csX8" fmla="*/ 4558650 w 10853928"/>
              <a:gd name="csY8" fmla="*/ 0 h 18288"/>
              <a:gd name="csX9" fmla="*/ 5237020 w 10853928"/>
              <a:gd name="csY9" fmla="*/ 0 h 18288"/>
              <a:gd name="csX10" fmla="*/ 6132469 w 10853928"/>
              <a:gd name="csY10" fmla="*/ 0 h 18288"/>
              <a:gd name="csX11" fmla="*/ 6702301 w 10853928"/>
              <a:gd name="csY11" fmla="*/ 0 h 18288"/>
              <a:gd name="csX12" fmla="*/ 7272132 w 10853928"/>
              <a:gd name="csY12" fmla="*/ 0 h 18288"/>
              <a:gd name="csX13" fmla="*/ 7950502 w 10853928"/>
              <a:gd name="csY13" fmla="*/ 0 h 18288"/>
              <a:gd name="csX14" fmla="*/ 8737412 w 10853928"/>
              <a:gd name="csY14" fmla="*/ 0 h 18288"/>
              <a:gd name="csX15" fmla="*/ 9524322 w 10853928"/>
              <a:gd name="csY15" fmla="*/ 0 h 18288"/>
              <a:gd name="csX16" fmla="*/ 10853928 w 10853928"/>
              <a:gd name="csY16" fmla="*/ 0 h 18288"/>
              <a:gd name="csX17" fmla="*/ 10853928 w 10853928"/>
              <a:gd name="csY17" fmla="*/ 18288 h 18288"/>
              <a:gd name="csX18" fmla="*/ 10392636 w 10853928"/>
              <a:gd name="csY18" fmla="*/ 18288 h 18288"/>
              <a:gd name="csX19" fmla="*/ 9497187 w 10853928"/>
              <a:gd name="csY19" fmla="*/ 18288 h 18288"/>
              <a:gd name="csX20" fmla="*/ 8818817 w 10853928"/>
              <a:gd name="csY20" fmla="*/ 18288 h 18288"/>
              <a:gd name="csX21" fmla="*/ 8466064 w 10853928"/>
              <a:gd name="csY21" fmla="*/ 18288 h 18288"/>
              <a:gd name="csX22" fmla="*/ 7787693 w 10853928"/>
              <a:gd name="csY22" fmla="*/ 18288 h 18288"/>
              <a:gd name="csX23" fmla="*/ 7217862 w 10853928"/>
              <a:gd name="csY23" fmla="*/ 18288 h 18288"/>
              <a:gd name="csX24" fmla="*/ 6648031 w 10853928"/>
              <a:gd name="csY24" fmla="*/ 18288 h 18288"/>
              <a:gd name="csX25" fmla="*/ 6078200 w 10853928"/>
              <a:gd name="csY25" fmla="*/ 18288 h 18288"/>
              <a:gd name="csX26" fmla="*/ 5508368 w 10853928"/>
              <a:gd name="csY26" fmla="*/ 18288 h 18288"/>
              <a:gd name="csX27" fmla="*/ 4721459 w 10853928"/>
              <a:gd name="csY27" fmla="*/ 18288 h 18288"/>
              <a:gd name="csX28" fmla="*/ 4043088 w 10853928"/>
              <a:gd name="csY28" fmla="*/ 18288 h 18288"/>
              <a:gd name="csX29" fmla="*/ 3690336 w 10853928"/>
              <a:gd name="csY29" fmla="*/ 18288 h 18288"/>
              <a:gd name="csX30" fmla="*/ 3120504 w 10853928"/>
              <a:gd name="csY30" fmla="*/ 18288 h 18288"/>
              <a:gd name="csX31" fmla="*/ 2333595 w 10853928"/>
              <a:gd name="csY31" fmla="*/ 18288 h 18288"/>
              <a:gd name="csX32" fmla="*/ 1872303 w 10853928"/>
              <a:gd name="csY32" fmla="*/ 18288 h 18288"/>
              <a:gd name="csX33" fmla="*/ 976854 w 10853928"/>
              <a:gd name="csY33" fmla="*/ 18288 h 18288"/>
              <a:gd name="csX34" fmla="*/ 0 w 10853928"/>
              <a:gd name="csY34" fmla="*/ 18288 h 18288"/>
              <a:gd name="csX35" fmla="*/ 0 w 10853928"/>
              <a:gd name="csY35"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Content Placeholder 2">
            <a:extLst>
              <a:ext uri="{FF2B5EF4-FFF2-40B4-BE49-F238E27FC236}">
                <a16:creationId xmlns:a16="http://schemas.microsoft.com/office/drawing/2014/main" id="{C7E043B3-8526-2E20-B0C8-D4C51ECEE0EE}"/>
              </a:ext>
            </a:extLst>
          </p:cNvPr>
          <p:cNvSpPr>
            <a:spLocks noGrp="1"/>
          </p:cNvSpPr>
          <p:nvPr>
            <p:ph idx="1"/>
          </p:nvPr>
        </p:nvSpPr>
        <p:spPr>
          <a:xfrm>
            <a:off x="669036" y="1695661"/>
            <a:ext cx="10976864" cy="4105656"/>
          </a:xfrm>
        </p:spPr>
        <p:txBody>
          <a:bodyPr>
            <a:noAutofit/>
          </a:bodyPr>
          <a:lstStyle/>
          <a:p>
            <a:pPr marL="0" lvl="1" indent="0">
              <a:buNone/>
            </a:pPr>
            <a:r>
              <a:rPr lang="en-US" sz="2800" dirty="0"/>
              <a:t>Romans 7: 13-25</a:t>
            </a:r>
          </a:p>
          <a:p>
            <a:pPr marL="914400" lvl="2" indent="-457200">
              <a:buFont typeface="+mj-lt"/>
              <a:buAutoNum type="arabicPeriod"/>
            </a:pPr>
            <a:r>
              <a:rPr lang="en-US" sz="2400" dirty="0"/>
              <a:t>What Paul describes throughout is what it was like to live life under the law – Christian Paul did not consider himself to be under the law.</a:t>
            </a:r>
          </a:p>
          <a:p>
            <a:pPr marL="914400" lvl="2" indent="-457200">
              <a:buFont typeface="+mj-lt"/>
              <a:buAutoNum type="arabicPeriod"/>
            </a:pPr>
            <a:r>
              <a:rPr lang="en-US" sz="2400" dirty="0"/>
              <a:t>The person described never wins.</a:t>
            </a:r>
          </a:p>
          <a:p>
            <a:pPr marL="914400" lvl="2" indent="-457200">
              <a:buFont typeface="+mj-lt"/>
              <a:buAutoNum type="arabicPeriod"/>
            </a:pPr>
            <a:r>
              <a:rPr lang="en-US" sz="2400" dirty="0"/>
              <a:t>There is no mention of the Spirit – Christ and the Spirit are the answer to the “slave to sin”</a:t>
            </a:r>
          </a:p>
          <a:p>
            <a:pPr marL="457200" lvl="1" indent="-457200"/>
            <a:r>
              <a:rPr lang="en-US" sz="2800" dirty="0"/>
              <a:t>Galatians 5: 17 in Context</a:t>
            </a:r>
          </a:p>
          <a:p>
            <a:pPr marL="685800">
              <a:buFont typeface="Aptos" panose="020B0004020202020204" pitchFamily="34" charset="0"/>
              <a:buChar char="-"/>
            </a:pPr>
            <a:r>
              <a:rPr lang="en-US" sz="2400" dirty="0"/>
              <a:t>Paul does not describe Christian life in the Spirit, as one of constant struggle with the flesh – but the struggle does exist between our frail and fallen self and the flesh.</a:t>
            </a:r>
            <a:endParaRPr lang="en-US" dirty="0"/>
          </a:p>
          <a:p>
            <a:endParaRPr lang="en-US" dirty="0"/>
          </a:p>
        </p:txBody>
      </p:sp>
    </p:spTree>
    <p:extLst>
      <p:ext uri="{BB962C8B-B14F-4D97-AF65-F5344CB8AC3E}">
        <p14:creationId xmlns:p14="http://schemas.microsoft.com/office/powerpoint/2010/main" val="19989544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18064</TotalTime>
  <Words>1901</Words>
  <Application>Microsoft Office PowerPoint</Application>
  <PresentationFormat>Widescreen</PresentationFormat>
  <Paragraphs>133</Paragraphs>
  <Slides>16</Slides>
  <Notes>15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16</vt:i4>
      </vt:variant>
    </vt:vector>
  </HeadingPairs>
  <TitlesOfParts>
    <vt:vector size="23" baseType="lpstr">
      <vt:lpstr>Aptos</vt:lpstr>
      <vt:lpstr>Aptos Display</vt:lpstr>
      <vt:lpstr>Arial</vt:lpstr>
      <vt:lpstr>Courier New</vt:lpstr>
      <vt:lpstr>system-ui</vt:lpstr>
      <vt:lpstr>Office Theme</vt:lpstr>
      <vt:lpstr>1_Office Theme</vt:lpstr>
      <vt:lpstr>Lesson 7</vt:lpstr>
      <vt:lpstr>Eschatology (Early Christian twist on the time of the End)</vt:lpstr>
      <vt:lpstr>Introduction</vt:lpstr>
      <vt:lpstr>The Ongoing Warfare – Spirit Against Flesh</vt:lpstr>
      <vt:lpstr>2 Corinthians 10: 1-6</vt:lpstr>
      <vt:lpstr>The Meaning of Flesh</vt:lpstr>
      <vt:lpstr>2 Corinthians 10: 1-6</vt:lpstr>
      <vt:lpstr>The Spirit – Flesh Contrast</vt:lpstr>
      <vt:lpstr>The Struggle</vt:lpstr>
      <vt:lpstr>Romans 7: 13-25</vt:lpstr>
      <vt:lpstr>Romans 7: 13-25</vt:lpstr>
      <vt:lpstr>The Struggle</vt:lpstr>
      <vt:lpstr>Galatians 5: 18 - 21</vt:lpstr>
      <vt:lpstr>Power in Weakness</vt:lpstr>
      <vt:lpstr>Key Points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Darrell Guthrie</dc:creator>
  <cp:lastModifiedBy>Darrell Guthrie</cp:lastModifiedBy>
  <cp:revision>47</cp:revision>
  <cp:lastPrinted>2026-02-12T22:18:49Z</cp:lastPrinted>
  <dcterms:created xsi:type="dcterms:W3CDTF">2025-08-29T20:36:57Z</dcterms:created>
  <dcterms:modified xsi:type="dcterms:W3CDTF">2026-02-17T17:12:56Z</dcterms:modified>
</cp:coreProperties>
</file>