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5" r:id="rId4"/>
  </p:sldMasterIdLst>
  <p:notesMasterIdLst>
    <p:notesMasterId r:id="rId6"/>
  </p:notesMasterIdLst>
  <p:handoutMasterIdLst>
    <p:handoutMasterId r:id="rId7"/>
  </p:handoutMasterIdLst>
  <p:sldIdLst>
    <p:sldId id="417" r:id="rId5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orient="horz" pos="358">
          <p15:clr>
            <a:srgbClr val="A4A3A4"/>
          </p15:clr>
        </p15:guide>
        <p15:guide id="3">
          <p15:clr>
            <a:srgbClr val="A4A3A4"/>
          </p15:clr>
        </p15:guide>
        <p15:guide id="4" pos="35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3CF1"/>
    <a:srgbClr val="008000"/>
    <a:srgbClr val="009900"/>
    <a:srgbClr val="147DAC"/>
    <a:srgbClr val="CC6600"/>
    <a:srgbClr val="00CC00"/>
    <a:srgbClr val="FFCC00"/>
    <a:srgbClr val="99FF33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9498" autoAdjust="0"/>
    <p:restoredTop sz="93367" autoAdjust="0"/>
  </p:normalViewPr>
  <p:slideViewPr>
    <p:cSldViewPr snapToGrid="0" snapToObjects="1" showGuides="1">
      <p:cViewPr varScale="1">
        <p:scale>
          <a:sx n="69" d="100"/>
          <a:sy n="69" d="100"/>
        </p:scale>
        <p:origin x="2141" y="278"/>
      </p:cViewPr>
      <p:guideLst>
        <p:guide orient="horz"/>
        <p:guide orient="horz" pos="358"/>
        <p:guide/>
        <p:guide pos="3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 showGuides="1">
      <p:cViewPr varScale="1">
        <p:scale>
          <a:sx n="80" d="100"/>
          <a:sy n="80" d="100"/>
        </p:scale>
        <p:origin x="2040" y="84"/>
      </p:cViewPr>
      <p:guideLst>
        <p:guide orient="horz" pos="2957"/>
        <p:guide pos="223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ry Brubeck" userId="333a70b726dc0746" providerId="LiveId" clId="{BA114285-DF81-430B-8A79-413898D24158}"/>
    <pc:docChg chg="delSld modSld sldOrd">
      <pc:chgData name="Harry Brubeck" userId="333a70b726dc0746" providerId="LiveId" clId="{BA114285-DF81-430B-8A79-413898D24158}" dt="2026-01-29T03:15:49.416" v="7" actId="47"/>
      <pc:docMkLst>
        <pc:docMk/>
      </pc:docMkLst>
      <pc:sldChg chg="del">
        <pc:chgData name="Harry Brubeck" userId="333a70b726dc0746" providerId="LiveId" clId="{BA114285-DF81-430B-8A79-413898D24158}" dt="2026-01-29T03:15:49.416" v="7" actId="47"/>
        <pc:sldMkLst>
          <pc:docMk/>
          <pc:sldMk cId="0" sldId="265"/>
        </pc:sldMkLst>
      </pc:sldChg>
      <pc:sldChg chg="del">
        <pc:chgData name="Harry Brubeck" userId="333a70b726dc0746" providerId="LiveId" clId="{BA114285-DF81-430B-8A79-413898D24158}" dt="2026-01-29T03:15:49.416" v="7" actId="47"/>
        <pc:sldMkLst>
          <pc:docMk/>
          <pc:sldMk cId="0" sldId="273"/>
        </pc:sldMkLst>
      </pc:sldChg>
      <pc:sldChg chg="del">
        <pc:chgData name="Harry Brubeck" userId="333a70b726dc0746" providerId="LiveId" clId="{BA114285-DF81-430B-8A79-413898D24158}" dt="2026-01-29T03:15:49.416" v="7" actId="47"/>
        <pc:sldMkLst>
          <pc:docMk/>
          <pc:sldMk cId="0" sldId="283"/>
        </pc:sldMkLst>
      </pc:sldChg>
      <pc:sldChg chg="del ord">
        <pc:chgData name="Harry Brubeck" userId="333a70b726dc0746" providerId="LiveId" clId="{BA114285-DF81-430B-8A79-413898D24158}" dt="2026-01-29T03:15:49.416" v="7" actId="47"/>
        <pc:sldMkLst>
          <pc:docMk/>
          <pc:sldMk cId="3385573670" sldId="377"/>
        </pc:sldMkLst>
      </pc:sldChg>
      <pc:sldChg chg="del ord">
        <pc:chgData name="Harry Brubeck" userId="333a70b726dc0746" providerId="LiveId" clId="{BA114285-DF81-430B-8A79-413898D24158}" dt="2026-01-29T03:15:49.416" v="7" actId="47"/>
        <pc:sldMkLst>
          <pc:docMk/>
          <pc:sldMk cId="2173179917" sldId="392"/>
        </pc:sldMkLst>
      </pc:sldChg>
      <pc:sldChg chg="del">
        <pc:chgData name="Harry Brubeck" userId="333a70b726dc0746" providerId="LiveId" clId="{BA114285-DF81-430B-8A79-413898D24158}" dt="2026-01-29T03:15:42.801" v="6" actId="47"/>
        <pc:sldMkLst>
          <pc:docMk/>
          <pc:sldMk cId="3334330470" sldId="393"/>
        </pc:sldMkLst>
      </pc:sldChg>
      <pc:sldChg chg="del">
        <pc:chgData name="Harry Brubeck" userId="333a70b726dc0746" providerId="LiveId" clId="{BA114285-DF81-430B-8A79-413898D24158}" dt="2026-01-29T03:15:42.801" v="6" actId="47"/>
        <pc:sldMkLst>
          <pc:docMk/>
          <pc:sldMk cId="2469126636" sldId="394"/>
        </pc:sldMkLst>
      </pc:sldChg>
      <pc:sldChg chg="del">
        <pc:chgData name="Harry Brubeck" userId="333a70b726dc0746" providerId="LiveId" clId="{BA114285-DF81-430B-8A79-413898D24158}" dt="2026-01-29T03:15:42.801" v="6" actId="47"/>
        <pc:sldMkLst>
          <pc:docMk/>
          <pc:sldMk cId="913998301" sldId="395"/>
        </pc:sldMkLst>
      </pc:sldChg>
      <pc:sldChg chg="del">
        <pc:chgData name="Harry Brubeck" userId="333a70b726dc0746" providerId="LiveId" clId="{BA114285-DF81-430B-8A79-413898D24158}" dt="2026-01-29T03:15:42.801" v="6" actId="47"/>
        <pc:sldMkLst>
          <pc:docMk/>
          <pc:sldMk cId="96466455" sldId="399"/>
        </pc:sldMkLst>
      </pc:sldChg>
      <pc:sldChg chg="del">
        <pc:chgData name="Harry Brubeck" userId="333a70b726dc0746" providerId="LiveId" clId="{BA114285-DF81-430B-8A79-413898D24158}" dt="2026-01-29T03:15:49.416" v="7" actId="47"/>
        <pc:sldMkLst>
          <pc:docMk/>
          <pc:sldMk cId="3683624579" sldId="400"/>
        </pc:sldMkLst>
      </pc:sldChg>
      <pc:sldChg chg="del">
        <pc:chgData name="Harry Brubeck" userId="333a70b726dc0746" providerId="LiveId" clId="{BA114285-DF81-430B-8A79-413898D24158}" dt="2026-01-29T03:15:49.416" v="7" actId="47"/>
        <pc:sldMkLst>
          <pc:docMk/>
          <pc:sldMk cId="112475295" sldId="401"/>
        </pc:sldMkLst>
      </pc:sldChg>
      <pc:sldChg chg="del">
        <pc:chgData name="Harry Brubeck" userId="333a70b726dc0746" providerId="LiveId" clId="{BA114285-DF81-430B-8A79-413898D24158}" dt="2026-01-29T03:15:42.801" v="6" actId="47"/>
        <pc:sldMkLst>
          <pc:docMk/>
          <pc:sldMk cId="3578640291" sldId="402"/>
        </pc:sldMkLst>
      </pc:sldChg>
      <pc:sldChg chg="del">
        <pc:chgData name="Harry Brubeck" userId="333a70b726dc0746" providerId="LiveId" clId="{BA114285-DF81-430B-8A79-413898D24158}" dt="2026-01-29T03:15:42.801" v="6" actId="47"/>
        <pc:sldMkLst>
          <pc:docMk/>
          <pc:sldMk cId="2706205522" sldId="406"/>
        </pc:sldMkLst>
      </pc:sldChg>
      <pc:sldChg chg="del">
        <pc:chgData name="Harry Brubeck" userId="333a70b726dc0746" providerId="LiveId" clId="{BA114285-DF81-430B-8A79-413898D24158}" dt="2026-01-29T03:15:49.416" v="7" actId="47"/>
        <pc:sldMkLst>
          <pc:docMk/>
          <pc:sldMk cId="2593134255" sldId="408"/>
        </pc:sldMkLst>
      </pc:sldChg>
      <pc:sldChg chg="del">
        <pc:chgData name="Harry Brubeck" userId="333a70b726dc0746" providerId="LiveId" clId="{BA114285-DF81-430B-8A79-413898D24158}" dt="2026-01-29T03:15:33.643" v="4" actId="47"/>
        <pc:sldMkLst>
          <pc:docMk/>
          <pc:sldMk cId="4180773183" sldId="409"/>
        </pc:sldMkLst>
      </pc:sldChg>
      <pc:sldChg chg="del">
        <pc:chgData name="Harry Brubeck" userId="333a70b726dc0746" providerId="LiveId" clId="{BA114285-DF81-430B-8A79-413898D24158}" dt="2026-01-29T03:15:33.643" v="4" actId="47"/>
        <pc:sldMkLst>
          <pc:docMk/>
          <pc:sldMk cId="829902334" sldId="410"/>
        </pc:sldMkLst>
      </pc:sldChg>
      <pc:sldChg chg="del">
        <pc:chgData name="Harry Brubeck" userId="333a70b726dc0746" providerId="LiveId" clId="{BA114285-DF81-430B-8A79-413898D24158}" dt="2026-01-29T03:15:49.416" v="7" actId="47"/>
        <pc:sldMkLst>
          <pc:docMk/>
          <pc:sldMk cId="504529156" sldId="411"/>
        </pc:sldMkLst>
      </pc:sldChg>
      <pc:sldChg chg="del">
        <pc:chgData name="Harry Brubeck" userId="333a70b726dc0746" providerId="LiveId" clId="{BA114285-DF81-430B-8A79-413898D24158}" dt="2026-01-29T03:15:42.801" v="6" actId="47"/>
        <pc:sldMkLst>
          <pc:docMk/>
          <pc:sldMk cId="3762800690" sldId="412"/>
        </pc:sldMkLst>
      </pc:sldChg>
      <pc:sldChg chg="del">
        <pc:chgData name="Harry Brubeck" userId="333a70b726dc0746" providerId="LiveId" clId="{BA114285-DF81-430B-8A79-413898D24158}" dt="2026-01-29T03:15:36.365" v="5" actId="47"/>
        <pc:sldMkLst>
          <pc:docMk/>
          <pc:sldMk cId="2115315556" sldId="413"/>
        </pc:sldMkLst>
      </pc:sldChg>
      <pc:sldChg chg="del">
        <pc:chgData name="Harry Brubeck" userId="333a70b726dc0746" providerId="LiveId" clId="{BA114285-DF81-430B-8A79-413898D24158}" dt="2026-01-29T03:15:42.801" v="6" actId="47"/>
        <pc:sldMkLst>
          <pc:docMk/>
          <pc:sldMk cId="2362042582" sldId="414"/>
        </pc:sldMkLst>
      </pc:sldChg>
      <pc:sldChg chg="del">
        <pc:chgData name="Harry Brubeck" userId="333a70b726dc0746" providerId="LiveId" clId="{BA114285-DF81-430B-8A79-413898D24158}" dt="2026-01-29T03:15:42.801" v="6" actId="47"/>
        <pc:sldMkLst>
          <pc:docMk/>
          <pc:sldMk cId="2048297491" sldId="415"/>
        </pc:sldMkLst>
      </pc:sldChg>
      <pc:sldChg chg="del">
        <pc:chgData name="Harry Brubeck" userId="333a70b726dc0746" providerId="LiveId" clId="{BA114285-DF81-430B-8A79-413898D24158}" dt="2026-01-29T03:15:42.801" v="6" actId="47"/>
        <pc:sldMkLst>
          <pc:docMk/>
          <pc:sldMk cId="1561580694" sldId="416"/>
        </pc:sldMkLst>
      </pc:sldChg>
      <pc:sldChg chg="del">
        <pc:chgData name="Harry Brubeck" userId="333a70b726dc0746" providerId="LiveId" clId="{BA114285-DF81-430B-8A79-413898D24158}" dt="2026-01-29T03:15:33.643" v="4" actId="47"/>
        <pc:sldMkLst>
          <pc:docMk/>
          <pc:sldMk cId="3097318029" sldId="418"/>
        </pc:sldMkLst>
      </pc:sldChg>
      <pc:sldChg chg="del">
        <pc:chgData name="Harry Brubeck" userId="333a70b726dc0746" providerId="LiveId" clId="{BA114285-DF81-430B-8A79-413898D24158}" dt="2026-01-29T03:15:49.416" v="7" actId="47"/>
        <pc:sldMkLst>
          <pc:docMk/>
          <pc:sldMk cId="0" sldId="419"/>
        </pc:sldMkLst>
      </pc:sldChg>
      <pc:sldChg chg="del">
        <pc:chgData name="Harry Brubeck" userId="333a70b726dc0746" providerId="LiveId" clId="{BA114285-DF81-430B-8A79-413898D24158}" dt="2026-01-29T03:15:42.801" v="6" actId="47"/>
        <pc:sldMkLst>
          <pc:docMk/>
          <pc:sldMk cId="4137677285" sldId="421"/>
        </pc:sldMkLst>
      </pc:sldChg>
      <pc:sldChg chg="del">
        <pc:chgData name="Harry Brubeck" userId="333a70b726dc0746" providerId="LiveId" clId="{BA114285-DF81-430B-8A79-413898D24158}" dt="2026-01-29T03:15:42.801" v="6" actId="47"/>
        <pc:sldMkLst>
          <pc:docMk/>
          <pc:sldMk cId="917215743" sldId="422"/>
        </pc:sldMkLst>
      </pc:sldChg>
      <pc:sldChg chg="del">
        <pc:chgData name="Harry Brubeck" userId="333a70b726dc0746" providerId="LiveId" clId="{BA114285-DF81-430B-8A79-413898D24158}" dt="2026-01-29T03:15:42.801" v="6" actId="47"/>
        <pc:sldMkLst>
          <pc:docMk/>
          <pc:sldMk cId="1607091755" sldId="42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077739" cy="469424"/>
          </a:xfrm>
          <a:prstGeom prst="rect">
            <a:avLst/>
          </a:prstGeom>
        </p:spPr>
        <p:txBody>
          <a:bodyPr vert="horz" lIns="94221" tIns="47111" rIns="94221" bIns="4711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6" y="1"/>
            <a:ext cx="3077739" cy="469424"/>
          </a:xfrm>
          <a:prstGeom prst="rect">
            <a:avLst/>
          </a:prstGeom>
        </p:spPr>
        <p:txBody>
          <a:bodyPr vert="horz" lIns="94221" tIns="47111" rIns="94221" bIns="47111" rtlCol="0"/>
          <a:lstStyle>
            <a:lvl1pPr algn="r">
              <a:defRPr sz="1200"/>
            </a:lvl1pPr>
          </a:lstStyle>
          <a:p>
            <a:fld id="{40E34A0F-4EBE-422A-B64D-D2DC78697307}" type="datetimeFigureOut">
              <a:rPr lang="en-US" smtClean="0"/>
              <a:pPr/>
              <a:t>1/28/2026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917423"/>
            <a:ext cx="3077739" cy="469424"/>
          </a:xfrm>
          <a:prstGeom prst="rect">
            <a:avLst/>
          </a:prstGeom>
        </p:spPr>
        <p:txBody>
          <a:bodyPr vert="horz" lIns="94221" tIns="47111" rIns="94221" bIns="4711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6" y="8917423"/>
            <a:ext cx="3077739" cy="469424"/>
          </a:xfrm>
          <a:prstGeom prst="rect">
            <a:avLst/>
          </a:prstGeom>
        </p:spPr>
        <p:txBody>
          <a:bodyPr vert="horz" lIns="94221" tIns="47111" rIns="94221" bIns="47111" rtlCol="0" anchor="b"/>
          <a:lstStyle>
            <a:lvl1pPr algn="r">
              <a:defRPr sz="1200"/>
            </a:lvl1pPr>
          </a:lstStyle>
          <a:p>
            <a:fld id="{448D672E-720E-4049-B2F4-6C6EF916767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3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077739" cy="469424"/>
          </a:xfrm>
          <a:prstGeom prst="rect">
            <a:avLst/>
          </a:prstGeom>
        </p:spPr>
        <p:txBody>
          <a:bodyPr vert="horz" lIns="94221" tIns="47111" rIns="94221" bIns="4711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6" y="1"/>
            <a:ext cx="3077739" cy="469424"/>
          </a:xfrm>
          <a:prstGeom prst="rect">
            <a:avLst/>
          </a:prstGeom>
        </p:spPr>
        <p:txBody>
          <a:bodyPr vert="horz" lIns="94221" tIns="47111" rIns="94221" bIns="47111" rtlCol="0"/>
          <a:lstStyle>
            <a:lvl1pPr algn="r">
              <a:defRPr sz="1200"/>
            </a:lvl1pPr>
          </a:lstStyle>
          <a:p>
            <a:fld id="{7F7643EA-D2B0-4CED-952C-DCE274864AFD}" type="datetimeFigureOut">
              <a:rPr lang="en-US" smtClean="0"/>
              <a:pPr/>
              <a:t>1/28/2026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3263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1" tIns="47111" rIns="94221" bIns="4711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9" y="4459527"/>
            <a:ext cx="5681980" cy="4224814"/>
          </a:xfrm>
          <a:prstGeom prst="rect">
            <a:avLst/>
          </a:prstGeom>
        </p:spPr>
        <p:txBody>
          <a:bodyPr vert="horz" lIns="94221" tIns="47111" rIns="94221" bIns="4711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917423"/>
            <a:ext cx="3077739" cy="469424"/>
          </a:xfrm>
          <a:prstGeom prst="rect">
            <a:avLst/>
          </a:prstGeom>
        </p:spPr>
        <p:txBody>
          <a:bodyPr vert="horz" lIns="94221" tIns="47111" rIns="94221" bIns="4711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6" y="8917423"/>
            <a:ext cx="3077739" cy="469424"/>
          </a:xfrm>
          <a:prstGeom prst="rect">
            <a:avLst/>
          </a:prstGeom>
        </p:spPr>
        <p:txBody>
          <a:bodyPr vert="horz" lIns="94221" tIns="47111" rIns="94221" bIns="47111" rtlCol="0" anchor="b"/>
          <a:lstStyle>
            <a:lvl1pPr algn="r">
              <a:defRPr sz="1200"/>
            </a:lvl1pPr>
          </a:lstStyle>
          <a:p>
            <a:fld id="{DF5B268F-7E2A-4F79-B496-533F3EBE5F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017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0D359.ACD42A00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7053943" y="6035040"/>
            <a:ext cx="2090057" cy="822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3163" y="2389188"/>
            <a:ext cx="7772400" cy="1470025"/>
          </a:xfrm>
        </p:spPr>
        <p:txBody>
          <a:bodyPr anchor="b" anchorCtr="0">
            <a:normAutofit/>
          </a:bodyPr>
          <a:lstStyle>
            <a:lvl1pPr>
              <a:defRPr sz="3600" b="1">
                <a:solidFill>
                  <a:srgbClr val="293CF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3163" y="4283075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rot="10800000">
            <a:off x="1252539" y="4043363"/>
            <a:ext cx="8130003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492240"/>
            <a:ext cx="3900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lang="en-US" sz="8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7A37211-CB0D-4625-BF23-27EC1533B9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7053943" y="6035040"/>
            <a:ext cx="2090057" cy="822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 rot="10800000">
            <a:off x="1252539" y="4043363"/>
            <a:ext cx="8130003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logo">
            <a:extLst>
              <a:ext uri="{FF2B5EF4-FFF2-40B4-BE49-F238E27FC236}">
                <a16:creationId xmlns:a16="http://schemas.microsoft.com/office/drawing/2014/main" id="{0E372386-8A38-497D-B640-80D8F17A2D0B}"/>
              </a:ext>
            </a:extLst>
          </p:cNvPr>
          <p:cNvPicPr/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717" y="381045"/>
            <a:ext cx="3356883" cy="1861412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2497138"/>
            <a:ext cx="4633458" cy="1362075"/>
          </a:xfrm>
        </p:spPr>
        <p:txBody>
          <a:bodyPr anchor="b" anchorCtr="0"/>
          <a:lstStyle>
            <a:lvl1pPr algn="l">
              <a:defRPr sz="4000" b="1" cap="none">
                <a:solidFill>
                  <a:srgbClr val="293CF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0" y="6492240"/>
            <a:ext cx="3900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lang="en-US" sz="8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7A37211-CB0D-4625-BF23-27EC1533B9E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536" y="346254"/>
            <a:ext cx="8456928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492240"/>
            <a:ext cx="390026" cy="365125"/>
          </a:xfrm>
        </p:spPr>
        <p:txBody>
          <a:bodyPr/>
          <a:lstStyle/>
          <a:p>
            <a:fld id="{07A37211-CB0D-4625-BF23-27EC1533B9E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536" y="346254"/>
            <a:ext cx="8456928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3536" y="1600200"/>
            <a:ext cx="4152264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52264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7211-CB0D-4625-BF23-27EC1533B9E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on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3536" y="1600200"/>
            <a:ext cx="4152264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7211-CB0D-4625-BF23-27EC1533B9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94250" y="1625600"/>
            <a:ext cx="4006214" cy="4519613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457200" y="6482798"/>
            <a:ext cx="2129243" cy="212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0"/>
          <a:lstStyle/>
          <a:p>
            <a:pPr algn="l"/>
            <a:r>
              <a:rPr lang="en-US" sz="700" dirty="0">
                <a:solidFill>
                  <a:schemeClr val="tx2"/>
                </a:solidFill>
                <a:latin typeface="Verdana" charset="0"/>
              </a:rPr>
              <a:t>CONFIDENTIAL – for internal use only</a:t>
            </a:r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3536" y="1600200"/>
            <a:ext cx="4152264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7211-CB0D-4625-BF23-27EC1533B9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94250" y="1625600"/>
            <a:ext cx="4006214" cy="219456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4794250" y="3931603"/>
            <a:ext cx="4006214" cy="219456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457200" y="6482798"/>
            <a:ext cx="2129243" cy="212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0"/>
          <a:lstStyle/>
          <a:p>
            <a:pPr algn="l"/>
            <a:r>
              <a:rPr lang="en-US" sz="700" dirty="0">
                <a:solidFill>
                  <a:schemeClr val="tx2"/>
                </a:solidFill>
                <a:latin typeface="Verdana" charset="0"/>
              </a:rPr>
              <a:t>CONFIDENTIAL – for internal use only</a:t>
            </a:r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536" y="1535113"/>
            <a:ext cx="415385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3536" y="2174875"/>
            <a:ext cx="41538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15543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15543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7211-CB0D-4625-BF23-27EC1533B9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457200" y="6482798"/>
            <a:ext cx="2129243" cy="212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0"/>
          <a:lstStyle/>
          <a:p>
            <a:pPr algn="l"/>
            <a:r>
              <a:rPr lang="en-US" sz="700" dirty="0">
                <a:solidFill>
                  <a:schemeClr val="tx2"/>
                </a:solidFill>
                <a:latin typeface="Verdana" charset="0"/>
              </a:rPr>
              <a:t>CONFIDENTIAL – for internal use only</a:t>
            </a:r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7211-CB0D-4625-BF23-27EC1533B9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457200" y="6482798"/>
            <a:ext cx="2129243" cy="212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0"/>
          <a:lstStyle/>
          <a:p>
            <a:pPr algn="l"/>
            <a:r>
              <a:rPr lang="en-US" sz="700" dirty="0">
                <a:solidFill>
                  <a:schemeClr val="tx2"/>
                </a:solidFill>
                <a:latin typeface="Verdana" charset="0"/>
              </a:rPr>
              <a:t>CONFIDENTIAL – for internal use only</a:t>
            </a:r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7211-CB0D-4625-BF23-27EC1533B9E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1280160"/>
            <a:ext cx="4907778" cy="1972491"/>
          </a:xfrm>
        </p:spPr>
        <p:txBody>
          <a:bodyPr anchor="b" anchorCtr="0">
            <a:normAutofit/>
          </a:bodyPr>
          <a:lstStyle>
            <a:lvl1pPr algn="l">
              <a:defRPr sz="3600" b="1" cap="none">
                <a:solidFill>
                  <a:srgbClr val="293CF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722313" y="3252651"/>
            <a:ext cx="4281487" cy="606562"/>
          </a:xfrm>
        </p:spPr>
        <p:txBody>
          <a:bodyPr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lang="en-US" sz="2800" b="1" kern="1200" cap="none" dirty="0" smtClean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492240"/>
            <a:ext cx="390026" cy="365125"/>
          </a:xfrm>
        </p:spPr>
        <p:txBody>
          <a:bodyPr/>
          <a:lstStyle/>
          <a:p>
            <a:fld id="{07A37211-CB0D-4625-BF23-27EC1533B9E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cid:image003.png@01D0D359.ACD42A00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3536" y="346254"/>
            <a:ext cx="8456928" cy="1143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536" y="1600200"/>
            <a:ext cx="845692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492240"/>
            <a:ext cx="3900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lang="en-US" sz="8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7A37211-CB0D-4625-BF23-27EC1533B9E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logo">
            <a:extLst>
              <a:ext uri="{FF2B5EF4-FFF2-40B4-BE49-F238E27FC236}">
                <a16:creationId xmlns:a16="http://schemas.microsoft.com/office/drawing/2014/main" id="{770FC854-5D9B-4D61-B0CA-4458DC6B7A10}"/>
              </a:ext>
            </a:extLst>
          </p:cNvPr>
          <p:cNvPicPr/>
          <p:nvPr userDrawn="1"/>
        </p:nvPicPr>
        <p:blipFill>
          <a:blip r:embed="rId12" r:link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36" y="5598674"/>
            <a:ext cx="1928884" cy="83286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9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1" r:id="rId9"/>
    <p:sldLayoutId id="2147483689" r:id="rId10"/>
  </p:sldLayoutIdLst>
  <p:transition spd="slow">
    <p:push dir="u"/>
  </p:transition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 baseline="0">
          <a:solidFill>
            <a:srgbClr val="293CF1"/>
          </a:solidFill>
          <a:latin typeface="+mj-lt"/>
          <a:ea typeface="+mj-ea"/>
          <a:cs typeface="+mj-cs"/>
        </a:defRPr>
      </a:lvl1pPr>
    </p:titleStyle>
    <p:bodyStyle>
      <a:lvl1pPr marL="287338" indent="-287338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9588" indent="-222250" algn="l" defTabSz="914400" rtl="0" eaLnBrk="1" latinLnBrk="0" hangingPunct="1">
        <a:spcBef>
          <a:spcPct val="20000"/>
        </a:spcBef>
        <a:buClrTx/>
        <a:buSzPct val="110000"/>
        <a:buFont typeface="Verdana" pitchFamily="34" charset="0"/>
        <a:buChar char="◦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92150" indent="-182563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6788" indent="-222250" algn="l" defTabSz="914400" rtl="0" eaLnBrk="1" latinLnBrk="0" hangingPunct="1">
        <a:spcBef>
          <a:spcPct val="20000"/>
        </a:spcBef>
        <a:buClrTx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01738" indent="-234950" algn="l" defTabSz="914400" rtl="0" eaLnBrk="1" latinLnBrk="0" hangingPunct="1">
        <a:spcBef>
          <a:spcPct val="20000"/>
        </a:spcBef>
        <a:buClrTx/>
        <a:buFont typeface="Verdan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CCADA-4B73-8266-D116-450F16E56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536" y="318873"/>
            <a:ext cx="8456928" cy="655162"/>
          </a:xfrm>
        </p:spPr>
        <p:txBody>
          <a:bodyPr>
            <a:normAutofit/>
          </a:bodyPr>
          <a:lstStyle/>
          <a:p>
            <a:r>
              <a:rPr lang="en-US" sz="2800" dirty="0"/>
              <a:t>Your Gift Can Have A Lasting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76470-4DAD-FF54-A046-AF2BEF888C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6850" y="2351592"/>
            <a:ext cx="4152264" cy="29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u="sng" dirty="0"/>
              <a:t>Buffalo Grove Location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Reception area &amp; entrance remodel &amp; security upgrade</a:t>
            </a:r>
            <a:endParaRPr lang="en-US" sz="1600" dirty="0"/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New AED Automated External Defibrillator 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Sanctuary Stage remodel: Band / Choir space + mic / wiring updates, and an accessible ramp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Activity Center refresh: flooring, painting, storage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New Activity Center Chairs - stackable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Fireside Room  remodel &amp; refresh creating better hospitality space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Lighting Replacement throughout building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Center Hall Restroom redesign - bigger &amp; accessible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New Secure Safe for Office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New Flooring in Rooms 115, 117, 122, and135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AC78FA-CB79-33A7-48F2-533DB7120F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1574" y="2371546"/>
            <a:ext cx="4152264" cy="29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u="sng" dirty="0"/>
              <a:t>Deerfield Location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Two New AEDs Automated External Defibrillator 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Replace Doors: </a:t>
            </a:r>
            <a:r>
              <a:rPr lang="en-US" sz="1200" dirty="0" err="1">
                <a:solidFill>
                  <a:srgbClr val="000000"/>
                </a:solidFill>
                <a:latin typeface="Aptos" panose="020B0004020202020204" pitchFamily="34" charset="0"/>
              </a:rPr>
              <a:t>Dbl</a:t>
            </a: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 East, Kitchen, Gratitude Generation</a:t>
            </a:r>
          </a:p>
          <a:p>
            <a:pPr>
              <a:buFont typeface="+mj-lt"/>
              <a:buAutoNum type="arabicPeriod"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Chapel &amp; Coat Room remodel for greeting &amp; hospitality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Sanctuary Update: New altar, pulpit, baptismal font, and cross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Lighting replacements – sanctuary and main floor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Basement Windows Replacement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Opening Lounge &amp; Hallways – safety &amp; welcoming space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2nd floor renovation – studio in music room, flooring &amp; paint in classrooms, upgrade bathroom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Basement Restroom Remodel</a:t>
            </a:r>
          </a:p>
          <a:p>
            <a:pPr>
              <a:buFont typeface="+mj-lt"/>
              <a:buAutoNum type="arabicPeriod"/>
            </a:pPr>
            <a:r>
              <a:rPr lang="en-US" sz="1200" dirty="0">
                <a:solidFill>
                  <a:srgbClr val="000000"/>
                </a:solidFill>
                <a:latin typeface="Aptos" panose="020B0004020202020204" pitchFamily="34" charset="0"/>
              </a:rPr>
              <a:t>Replace Lift with elevator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948D91-A914-BBC3-2B26-DEF49F3EC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37211-CB0D-4625-BF23-27EC1533B9E2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324810-5826-7D05-28BE-65C0F4CE40C3}"/>
              </a:ext>
            </a:extLst>
          </p:cNvPr>
          <p:cNvSpPr txBox="1"/>
          <p:nvPr/>
        </p:nvSpPr>
        <p:spPr>
          <a:xfrm>
            <a:off x="336910" y="1920239"/>
            <a:ext cx="8456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293CF1"/>
                </a:solidFill>
              </a:rPr>
              <a:t>Helping With Kingswood Needs &amp; Goals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22B66E-4563-FE97-2FDA-92A2C71EF83B}"/>
              </a:ext>
            </a:extLst>
          </p:cNvPr>
          <p:cNvSpPr txBox="1"/>
          <p:nvPr/>
        </p:nvSpPr>
        <p:spPr>
          <a:xfrm>
            <a:off x="340223" y="1011805"/>
            <a:ext cx="8453615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You Can Establish A Legacy With Your Gift Providing Ministry To The Community</a:t>
            </a:r>
          </a:p>
          <a:p>
            <a:pPr algn="ctr"/>
            <a:r>
              <a:rPr lang="en-US" sz="1600" dirty="0"/>
              <a:t>Your Stated Intentions Will Be Acted Upon By The Endowment Team</a:t>
            </a:r>
          </a:p>
          <a:p>
            <a:pPr algn="ctr"/>
            <a:r>
              <a:rPr lang="en-US" sz="1600" dirty="0"/>
              <a:t>Your Visionary Generosity Will Benefit Future Generations</a:t>
            </a:r>
          </a:p>
        </p:txBody>
      </p:sp>
    </p:spTree>
    <p:extLst>
      <p:ext uri="{BB962C8B-B14F-4D97-AF65-F5344CB8AC3E}">
        <p14:creationId xmlns:p14="http://schemas.microsoft.com/office/powerpoint/2010/main" val="370196723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CareFusion Internal Template">
  <a:themeElements>
    <a:clrScheme name="Custom 1">
      <a:dk1>
        <a:sysClr val="windowText" lastClr="000000"/>
      </a:dk1>
      <a:lt1>
        <a:sysClr val="window" lastClr="FFFFFF"/>
      </a:lt1>
      <a:dk2>
        <a:srgbClr val="F02A2A"/>
      </a:dk2>
      <a:lt2>
        <a:srgbClr val="A5A5A5"/>
      </a:lt2>
      <a:accent1>
        <a:srgbClr val="A7C6DB"/>
      </a:accent1>
      <a:accent2>
        <a:srgbClr val="C567CD"/>
      </a:accent2>
      <a:accent3>
        <a:srgbClr val="35C812"/>
      </a:accent3>
      <a:accent4>
        <a:srgbClr val="ECF84A"/>
      </a:accent4>
      <a:accent5>
        <a:srgbClr val="3B6E8F"/>
      </a:accent5>
      <a:accent6>
        <a:srgbClr val="ACA095"/>
      </a:accent6>
      <a:hlink>
        <a:srgbClr val="F02A2A"/>
      </a:hlink>
      <a:folHlink>
        <a:srgbClr val="0070C0"/>
      </a:folHlink>
    </a:clrScheme>
    <a:fontScheme name="CareFusion">
      <a:majorFont>
        <a:latin typeface="Verdana"/>
        <a:ea typeface="맑은 고딕"/>
        <a:cs typeface=""/>
      </a:majorFont>
      <a:minorFont>
        <a:latin typeface="Verdana"/>
        <a:ea typeface="맑은 고딕"/>
        <a:cs typeface="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>
            <a:lumMod val="60000"/>
            <a:lumOff val="40000"/>
          </a:schemeClr>
        </a:solidFill>
        <a:ln>
          <a:noFill/>
        </a:ln>
      </a:spPr>
      <a:bodyPr rtlCol="0" anchor="ctr"/>
      <a:lstStyle>
        <a:defPPr algn="ctr">
          <a:defRPr sz="1600" dirty="0" smtClean="0">
            <a:solidFill>
              <a:schemeClr val="lt1"/>
            </a:solidFill>
          </a:defRPr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A205A20799C44590650A55EA2F5A1B" ma:contentTypeVersion="4" ma:contentTypeDescription="Create a new document." ma:contentTypeScope="" ma:versionID="1556c33c9714b4aab850d0c334b5f136">
  <xsd:schema xmlns:xsd="http://www.w3.org/2001/XMLSchema" xmlns:xs="http://www.w3.org/2001/XMLSchema" xmlns:p="http://schemas.microsoft.com/office/2006/metadata/properties" xmlns:ns2="477bfcd5-013d-4d08-80f3-a7369bc576f0" xmlns:ns3="ec821427-6049-431d-9277-661136cc5c10" targetNamespace="http://schemas.microsoft.com/office/2006/metadata/properties" ma:root="true" ma:fieldsID="301a8c445e93c7eb553d2876a6574671" ns2:_="" ns3:_="">
    <xsd:import namespace="477bfcd5-013d-4d08-80f3-a7369bc576f0"/>
    <xsd:import namespace="ec821427-6049-431d-9277-661136cc5c10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3:NGTagNo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7bfcd5-013d-4d08-80f3-a7369bc576f0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Enterprise Keywords" ma:fieldId="{23f27201-bee3-471e-b2e7-b64fd8b7ca38}" ma:taxonomyMulti="true" ma:sspId="5dc95374-9fb4-410e-a4bc-195cf12bc90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0731db6e-0966-449a-a226-f1159bf4bf4e}" ma:internalName="TaxCatchAll" ma:showField="CatchAllData" ma:web="477bfcd5-013d-4d08-80f3-a7369bc576f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821427-6049-431d-9277-661136cc5c10" elementFormDefault="qualified">
    <xsd:import namespace="http://schemas.microsoft.com/office/2006/documentManagement/types"/>
    <xsd:import namespace="http://schemas.microsoft.com/office/infopath/2007/PartnerControls"/>
    <xsd:element name="NGTagNote" ma:index="11" nillable="true" ma:displayName="Tags and Notes" ma:decimals="2" ma:internalName="_x0024_Resources_x003a_NewsGatorWSS_x002c_Fields_TagNotesName_x003b_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TaxCatchAll xmlns="477bfcd5-013d-4d08-80f3-a7369bc576f0"/>
    <NGTagNote xmlns="ec821427-6049-431d-9277-661136cc5c10" xsi:nil="true"/>
    <TaxKeywordTaxHTField xmlns="477bfcd5-013d-4d08-80f3-a7369bc576f0">
      <Terms xmlns="http://schemas.microsoft.com/office/infopath/2007/PartnerControls"/>
    </TaxKeywordTaxHTFiel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31E4CE-E2F8-467D-B5AC-842D5FC648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7bfcd5-013d-4d08-80f3-a7369bc576f0"/>
    <ds:schemaRef ds:uri="ec821427-6049-431d-9277-661136cc5c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4142376-FC59-46AF-AED0-4DA49F2016EB}">
  <ds:schemaRefs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477bfcd5-013d-4d08-80f3-a7369bc576f0"/>
    <ds:schemaRef ds:uri="ec821427-6049-431d-9277-661136cc5c10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2A1E7C0-E0F6-423D-88EF-53F5212458E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24873</TotalTime>
  <Words>214</Words>
  <Application>Microsoft Office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Verdana</vt:lpstr>
      <vt:lpstr>CareFusion Internal Template</vt:lpstr>
      <vt:lpstr>Your Gift Can Have A Lasting Impact</vt:lpstr>
    </vt:vector>
  </TitlesOfParts>
  <Company>CareFusion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(Verdana Bold 36) Design 1</dc:title>
  <dc:creator>Harry Brubeck</dc:creator>
  <cp:lastModifiedBy>Harry Brubeck</cp:lastModifiedBy>
  <cp:revision>529</cp:revision>
  <cp:lastPrinted>2025-01-20T18:35:15Z</cp:lastPrinted>
  <dcterms:created xsi:type="dcterms:W3CDTF">2012-08-17T16:51:06Z</dcterms:created>
  <dcterms:modified xsi:type="dcterms:W3CDTF">2026-01-29T03:15:54Z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0x0101002DA205A20799C44590650A55EA2F5A1B</vt:lpwstr>
  </property>
  <property fmtid="{D5CDD505-2E9C-101B-9397-08002B2CF9AE}" pid="3" name="TaxKeyword">
    <vt:lpwstr/>
  </property>
</Properties>
</file>